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96" autoAdjust="0"/>
  </p:normalViewPr>
  <p:slideViewPr>
    <p:cSldViewPr snapToGrid="0">
      <p:cViewPr varScale="1">
        <p:scale>
          <a:sx n="78" d="100"/>
          <a:sy n="78" d="100"/>
        </p:scale>
        <p:origin x="18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979A6-F7B3-4255-9CCF-2690409D9290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236DE-681F-4993-BD02-978C848D5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9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描述典型的监督机器学习过程。在拟合数据模型之前，从业者必须通过执行初始探索性​​分析（例如，查找丢失或错误标记的数据）并且校正或移除结束记录（即，数据清理）来准备用于建模的数据。接下来，从业者可以以某种方式变换数据以使其更适合于建模，例如，通过标准化特征（即，特征预处理），移除对建模无用的特征（即，特征选择），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从现有数据创建新功能（即功能构建）。然后，从业者必须选择机器学习模型以适合数据（即，模型选择）并选择允许模型从数据进行最准确分类的模型参数（即，参数优化）。最后，从业者必须以某种方式验证模型，以确保模型的预测推广到未适合的数据集（即模型验证），例如，通过测试模型在被排除的保持数据集上的性能从管道的早期阶段。浅灰色区域表示通过基于树的管道优化工具（</a:t>
            </a:r>
            <a:r>
              <a:rPr lang="en-US" altLang="zh-CN" dirty="0" smtClean="0"/>
              <a:t>TPOT</a:t>
            </a:r>
            <a:r>
              <a:rPr lang="zh-CN" altLang="en-US" dirty="0" smtClean="0"/>
              <a:t>）自动化的管道中的步骤。描述典型的监督机器学习过程。在拟合数据模型之前，从业者必须通过执行初始探索性​​分析（例如，查找丢失或错误标记的数据）并且校正或移除结束记录（即，数据清理）来准备用于建模的数据。接下来，从业者可以以某种方式变换数据以使其更适合于建模，例如，通过标准化特征（即，特征预处理），移除对建模无用的特征（即，特征选择），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从现有数据创建新功能（即功能构建）。然后，从业者必须选择机器学习模型以适合数据（即，模型选择）并选择允许模型从数据进行最准确分类的模型参数（即，参数优化）。最后，从业者必须以某种方式验证模型，以确保模型的预测推广到未适合的数据集（即模型验证），例如，通过测试模型在被排除的保持数据集上的性能从管道的早期阶段。浅灰色区域表示管道中由基于树的管道优化工具（</a:t>
            </a:r>
            <a:r>
              <a:rPr lang="en-US" altLang="zh-CN" dirty="0" smtClean="0"/>
              <a:t>TPOT</a:t>
            </a:r>
            <a:r>
              <a:rPr lang="zh-CN" altLang="en-US" dirty="0" smtClean="0"/>
              <a:t>）自动执行的步骤。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236DE-681F-4993-BD02-978C848D5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3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一个基于树的机器学习管道示例。 数据集流经管道运算符，管道运算符以连续方式添加，删除或修改功能。 组合运算符允许组合数据集的单独副本，然后可以将其提供给分类器以进行最终分类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236DE-681F-4993-BD02-978C848D5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6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1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5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5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9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6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9AF1-5E5F-4C96-A2A4-C81FECA17F87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BC48-DA41-43D5-8379-825270171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8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基于遗传规划的自动机器学习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上周工作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上周对该篇论文的结构进行分析整理，具体内容可以见上周的整理演示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，这周将对论文进行深入分析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99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1223"/>
            <a:ext cx="10515600" cy="564574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自动</a:t>
            </a:r>
            <a:r>
              <a:rPr lang="zh-CN" altLang="en-US" dirty="0" smtClean="0">
                <a:latin typeface="+mn-ea"/>
              </a:rPr>
              <a:t>机器学习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Automated/Automatic </a:t>
            </a:r>
            <a:r>
              <a:rPr lang="en-US" altLang="zh-CN" dirty="0" smtClean="0">
                <a:latin typeface="+mn-ea"/>
              </a:rPr>
              <a:t>Machine Learning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AutoML</a:t>
            </a:r>
            <a:r>
              <a:rPr lang="zh-CN" altLang="en-US" dirty="0">
                <a:latin typeface="+mn-ea"/>
              </a:rPr>
              <a:t>）作为近年来逐渐兴起的热门研究领域，旨在降低</a:t>
            </a:r>
            <a:r>
              <a:rPr lang="zh-CN" altLang="en-US" dirty="0" smtClean="0">
                <a:latin typeface="+mn-ea"/>
              </a:rPr>
              <a:t>机器学习</a:t>
            </a:r>
            <a:r>
              <a:rPr lang="zh-CN" altLang="en-US" dirty="0">
                <a:latin typeface="+mn-ea"/>
              </a:rPr>
              <a:t>的门槛，使其更加易用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一般而言，一个完整的机器学习（特别是监督式机器学习）工作流通常包含以下部分，数据清洗，特征工程，模型选择，训练测试以及超参数调优。每一道工序都有相当多的实现选项，且工序之间相互影响，共同决定最终的模型性能。</a:t>
            </a:r>
          </a:p>
          <a:p>
            <a:r>
              <a:rPr lang="zh-CN" altLang="en-US" dirty="0">
                <a:latin typeface="+mn-ea"/>
              </a:rPr>
              <a:t>对于机器学习使用者而言，针对具体任务设计实现合适的工作流并不容易，在很多情况下可能会耗费大量的时间进行迭代。</a:t>
            </a:r>
            <a:r>
              <a:rPr lang="en-US" altLang="zh-CN" dirty="0" err="1">
                <a:latin typeface="+mn-ea"/>
              </a:rPr>
              <a:t>AutoML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的目标便是尽可能地使以上的过程自动化，从而降低使用者的负担。</a:t>
            </a:r>
          </a:p>
          <a:p>
            <a:r>
              <a:rPr lang="zh-CN" altLang="en-US" dirty="0" smtClean="0"/>
              <a:t>基于树表示的工作流优化（</a:t>
            </a:r>
            <a:r>
              <a:rPr lang="en-US" altLang="zh-CN" dirty="0" smtClean="0"/>
              <a:t>Tree-based Pipeline Optimization Tool, TPOT</a:t>
            </a:r>
            <a:r>
              <a:rPr lang="zh-CN" altLang="en-US" dirty="0" smtClean="0"/>
              <a:t>）。</a:t>
            </a:r>
            <a:r>
              <a:rPr lang="zh-CN" altLang="en-US" dirty="0"/>
              <a:t>是近年来在 </a:t>
            </a:r>
            <a:r>
              <a:rPr lang="en-US" altLang="zh-CN" dirty="0" err="1"/>
              <a:t>AutoML</a:t>
            </a:r>
            <a:r>
              <a:rPr lang="en-US" altLang="zh-CN" dirty="0"/>
              <a:t> </a:t>
            </a:r>
            <a:r>
              <a:rPr lang="zh-CN" altLang="en-US" dirty="0"/>
              <a:t>领域内比较有影响力的一个工作</a:t>
            </a:r>
          </a:p>
        </p:txBody>
      </p:sp>
    </p:spTree>
    <p:extLst>
      <p:ext uri="{BB962C8B-B14F-4D97-AF65-F5344CB8AC3E}">
        <p14:creationId xmlns:p14="http://schemas.microsoft.com/office/powerpoint/2010/main" val="30041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                  机器学习工作流中被</a:t>
            </a:r>
            <a:r>
              <a:rPr lang="en-US" altLang="zh-CN" dirty="0" smtClean="0"/>
              <a:t>TPOT</a:t>
            </a:r>
            <a:r>
              <a:rPr lang="zh-CN" altLang="en-US" dirty="0" smtClean="0"/>
              <a:t>优化的部分</a:t>
            </a:r>
            <a:endParaRPr lang="en-US" altLang="zh-CN" dirty="0"/>
          </a:p>
          <a:p>
            <a:r>
              <a:rPr lang="zh-CN" altLang="en-US" dirty="0" smtClean="0"/>
              <a:t>如图 所示，</a:t>
            </a:r>
            <a:r>
              <a:rPr lang="en-US" altLang="zh-CN" dirty="0" smtClean="0"/>
              <a:t>TPOT </a:t>
            </a:r>
            <a:r>
              <a:rPr lang="zh-CN" altLang="en-US" dirty="0" smtClean="0"/>
              <a:t>希望从整体上自动优化机器学习的工作流 。在 </a:t>
            </a:r>
            <a:r>
              <a:rPr lang="en-US" altLang="zh-CN" dirty="0" smtClean="0"/>
              <a:t>TPOT </a:t>
            </a:r>
            <a:r>
              <a:rPr lang="zh-CN" altLang="en-US" dirty="0" smtClean="0"/>
              <a:t>中，一个工作流被定义为一棵树，树上每一个非叶子节点为操作（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）节点，叶子节点则为数据节点。数据集从叶子节点流入，经过操作节点进行变换，最终在根节点处进行分类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回归，下节</a:t>
            </a:r>
            <a:r>
              <a:rPr lang="zh-CN" altLang="en-US" dirty="0"/>
              <a:t>将</a:t>
            </a:r>
            <a:r>
              <a:rPr lang="zh-CN" altLang="en-US" dirty="0" smtClean="0"/>
              <a:t>给出了一个例子。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905"/>
            <a:ext cx="8708571" cy="41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7840362" cy="37992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1200" dirty="0" smtClean="0"/>
              <a:t>                                          基于树表示的工作流的一个例子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7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4843"/>
            <a:ext cx="10515600" cy="5732120"/>
          </a:xfrm>
        </p:spPr>
        <p:txBody>
          <a:bodyPr/>
          <a:lstStyle/>
          <a:p>
            <a:r>
              <a:rPr lang="en-US" altLang="zh-CN" dirty="0" smtClean="0"/>
              <a:t>TPOT </a:t>
            </a:r>
            <a:r>
              <a:rPr lang="zh-CN" altLang="en-US" dirty="0" smtClean="0"/>
              <a:t>一共定义了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种操作节点类型分别是预处理、分解</a:t>
            </a:r>
            <a:r>
              <a:rPr lang="en-US" altLang="zh-CN" dirty="0" smtClean="0"/>
              <a:t>/</a:t>
            </a:r>
            <a:r>
              <a:rPr lang="zh-CN" altLang="en-US" dirty="0" smtClean="0"/>
              <a:t>降维、特征选择以及学习模型。这些操作的底层实现均是基于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的机器学习库 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有了以上基于树的表示，</a:t>
            </a:r>
            <a:r>
              <a:rPr lang="en-US" altLang="zh-CN" dirty="0"/>
              <a:t>TPOT </a:t>
            </a:r>
            <a:r>
              <a:rPr lang="zh-CN" altLang="en-US" dirty="0"/>
              <a:t>直接利用遗传</a:t>
            </a:r>
            <a:r>
              <a:rPr lang="zh-CN" altLang="en-US" dirty="0" smtClean="0"/>
              <a:t>规划</a:t>
            </a:r>
            <a:r>
              <a:rPr lang="zh-CN" altLang="en-US" dirty="0"/>
              <a:t>（具体来说，是 </a:t>
            </a:r>
            <a:r>
              <a:rPr lang="en-US" altLang="zh-CN" dirty="0"/>
              <a:t>Python </a:t>
            </a:r>
            <a:r>
              <a:rPr lang="zh-CN" altLang="en-US" dirty="0"/>
              <a:t>库 </a:t>
            </a:r>
            <a:r>
              <a:rPr lang="en-US" altLang="zh-CN" dirty="0"/>
              <a:t>DEAP </a:t>
            </a:r>
            <a:r>
              <a:rPr lang="zh-CN" altLang="en-US" dirty="0"/>
              <a:t>中的 </a:t>
            </a:r>
            <a:r>
              <a:rPr lang="en-US" altLang="zh-CN" dirty="0"/>
              <a:t>GP </a:t>
            </a:r>
            <a:r>
              <a:rPr lang="zh-CN" altLang="en-US" dirty="0"/>
              <a:t>实现）对工作流进行优化。在搜索过程中，任一工作流首先在训练集上训练，然后在独立的</a:t>
            </a:r>
            <a:r>
              <a:rPr lang="zh-CN" altLang="en-US" dirty="0" smtClean="0"/>
              <a:t>验证集</a:t>
            </a:r>
            <a:r>
              <a:rPr lang="zh-CN" altLang="en-US" dirty="0"/>
              <a:t>上评估（另一种更为耗时的选项是</a:t>
            </a:r>
            <a:r>
              <a:rPr lang="zh-CN" altLang="en-US" dirty="0" smtClean="0"/>
              <a:t>交叉验证</a:t>
            </a:r>
            <a:r>
              <a:rPr lang="zh-CN" altLang="en-US" dirty="0"/>
              <a:t>）。在搜索结束后，</a:t>
            </a:r>
            <a:r>
              <a:rPr lang="en-US" altLang="zh-CN" dirty="0"/>
              <a:t>TPOT </a:t>
            </a:r>
            <a:r>
              <a:rPr lang="zh-CN" altLang="en-US" dirty="0"/>
              <a:t>将返回最好的工作流所对应的代码。</a:t>
            </a:r>
          </a:p>
        </p:txBody>
      </p:sp>
    </p:spTree>
    <p:extLst>
      <p:ext uri="{BB962C8B-B14F-4D97-AF65-F5344CB8AC3E}">
        <p14:creationId xmlns:p14="http://schemas.microsoft.com/office/powerpoint/2010/main" val="7166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733</Words>
  <Application>Microsoft Office PowerPoint</Application>
  <PresentationFormat>宽屏</PresentationFormat>
  <Paragraphs>30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基于遗传规划的自动机器学习 </vt:lpstr>
      <vt:lpstr>上周工作 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基于遗传规划的自动机器学习 </dc:title>
  <dc:creator>AutoBVT</dc:creator>
  <cp:lastModifiedBy>AutoBVT</cp:lastModifiedBy>
  <cp:revision>16</cp:revision>
  <dcterms:created xsi:type="dcterms:W3CDTF">2019-03-27T11:06:55Z</dcterms:created>
  <dcterms:modified xsi:type="dcterms:W3CDTF">2019-03-27T11:19:10Z</dcterms:modified>
</cp:coreProperties>
</file>