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4"/>
  </p:normalViewPr>
  <p:slideViewPr>
    <p:cSldViewPr snapToGrid="0" snapToObjects="1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5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3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8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D430-E2D2-594E-B6AF-4EE6CB881D4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0399" y="2246489"/>
            <a:ext cx="4131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遗传算法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大纲</a:t>
            </a:r>
            <a:endParaRPr lang="en-US" altLang="zh-CN" dirty="0"/>
          </a:p>
          <a:p>
            <a:r>
              <a:rPr lang="en-US" dirty="0"/>
              <a:t>1.</a:t>
            </a:r>
            <a:r>
              <a:rPr lang="zh-CN" altLang="en-US" dirty="0"/>
              <a:t>遗传算法介绍</a:t>
            </a:r>
            <a:endParaRPr lang="en-US" altLang="zh-CN" dirty="0"/>
          </a:p>
          <a:p>
            <a:r>
              <a:rPr lang="en-US" dirty="0"/>
              <a:t>2.</a:t>
            </a:r>
            <a:r>
              <a:rPr lang="zh-CN" altLang="en-US" dirty="0"/>
              <a:t>使用遗传算法来做路径优化</a:t>
            </a:r>
            <a:endParaRPr lang="en-US" altLang="zh-CN" dirty="0"/>
          </a:p>
          <a:p>
            <a:r>
              <a:rPr lang="en-US" dirty="0"/>
              <a:t>3.</a:t>
            </a:r>
            <a:r>
              <a:rPr lang="zh-CN" altLang="en-US" dirty="0"/>
              <a:t>总结与展望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7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1334" y="1580445"/>
            <a:ext cx="7608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参考文献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Introduction to Genetic Algorithms — Including Example Code  </a:t>
            </a:r>
            <a:r>
              <a:rPr lang="en-US" altLang="zh-CN" dirty="0" err="1"/>
              <a:t>Author:Vijini</a:t>
            </a:r>
            <a:r>
              <a:rPr lang="en-US" altLang="zh-CN" dirty="0"/>
              <a:t> </a:t>
            </a:r>
            <a:r>
              <a:rPr lang="en-US" altLang="zh-CN" dirty="0" err="1"/>
              <a:t>Mallawaarachchi</a:t>
            </a:r>
            <a:endParaRPr lang="en-US" altLang="zh-CN" dirty="0"/>
          </a:p>
          <a:p>
            <a:r>
              <a:rPr lang="en-US" altLang="zh-CN" dirty="0" err="1"/>
              <a:t>Rokach</a:t>
            </a:r>
            <a:r>
              <a:rPr lang="en-US" altLang="zh-CN" dirty="0"/>
              <a:t> L. Genetic algorithm-based feature set partitioning for classification problems[J]. Pattern Recognition, 2008, 41(5): 1676-1700. </a:t>
            </a:r>
          </a:p>
          <a:p>
            <a:r>
              <a:rPr lang="en-US" altLang="zh-CN" dirty="0"/>
              <a:t>Zhan J, Li Y. Generalized finite spectral method for 1D Burgers and </a:t>
            </a:r>
            <a:r>
              <a:rPr lang="en-US" altLang="zh-CN" dirty="0" err="1"/>
              <a:t>KdV</a:t>
            </a:r>
            <a:r>
              <a:rPr lang="en-US" altLang="zh-CN" dirty="0"/>
              <a:t> equations[J]. Applied Mathematics and Mechanics, 2006, 27(12): 1635-1643.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2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应 升宇</dc:creator>
  <cp:lastModifiedBy>Lin zepei</cp:lastModifiedBy>
  <cp:revision>3</cp:revision>
  <dcterms:created xsi:type="dcterms:W3CDTF">2019-03-12T06:21:46Z</dcterms:created>
  <dcterms:modified xsi:type="dcterms:W3CDTF">2019-03-13T10:27:12Z</dcterms:modified>
</cp:coreProperties>
</file>