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85" r:id="rId4"/>
    <p:sldId id="286" r:id="rId5"/>
    <p:sldId id="287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演化策略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r"/>
            <a:r>
              <a:rPr lang="zh-CN" altLang="en-US" dirty="0"/>
              <a:t>卢涛  </a:t>
            </a:r>
            <a:r>
              <a:rPr lang="en-US" altLang="zh-CN" dirty="0"/>
              <a:t>21821236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0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D17F3-C4F0-4A03-A027-D5686299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自然进化策略</a:t>
            </a:r>
            <a:r>
              <a:rPr lang="en-US" altLang="zh-CN" b="1" dirty="0"/>
              <a:t>——NES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AA700-2686-4BC7-AEBF-0AA36DCD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NES</a:t>
            </a:r>
            <a:r>
              <a:rPr lang="zh-CN" altLang="en-US" dirty="0"/>
              <a:t>是</a:t>
            </a:r>
            <a:r>
              <a:rPr lang="en-US" altLang="zh-CN" dirty="0"/>
              <a:t>CMA-ES</a:t>
            </a:r>
            <a:r>
              <a:rPr lang="zh-CN" altLang="en-US" dirty="0"/>
              <a:t>的一种改进算法， 它使用自然梯度下降方法来更新正态分布中的参数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C2CC30-E50F-459F-A966-56F8D30A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5" y="2657475"/>
            <a:ext cx="88487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5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76801-97ED-4EC4-A81E-62839D13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69D3A-C3B2-412B-B4DC-F5AE612EA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常用的测试函数：</a:t>
            </a:r>
            <a:r>
              <a:rPr lang="en-US" altLang="zh-CN" dirty="0" err="1"/>
              <a:t>Rastrigin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04C571-FBAE-4F9E-B7B0-0DE937F1028E}"/>
              </a:ext>
            </a:extLst>
          </p:cNvPr>
          <p:cNvSpPr txBox="1"/>
          <p:nvPr/>
        </p:nvSpPr>
        <p:spPr>
          <a:xfrm>
            <a:off x="1009113" y="3605349"/>
            <a:ext cx="52784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非凸函数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该函数有非常多的局部极小点，而仅仅只有一个全局最小点，这个点就是</a:t>
            </a:r>
            <a:r>
              <a:rPr lang="en-US" altLang="zh-CN" sz="2800" dirty="0"/>
              <a:t>[0 ,</a:t>
            </a:r>
            <a:r>
              <a:rPr lang="zh-CN" altLang="en-US" sz="2800" dirty="0"/>
              <a:t> </a:t>
            </a:r>
            <a:r>
              <a:rPr lang="en-US" altLang="zh-CN" sz="2800" dirty="0"/>
              <a:t>0]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3B7B52-1A40-46B4-8842-A5622630E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13" y="2467837"/>
            <a:ext cx="5534025" cy="495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DAAF0D-BF39-4603-80EA-4975ABFC2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02" y="1825625"/>
            <a:ext cx="5620722" cy="39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4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1AEB9-C241-45E4-BC66-B9E5669A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FBD6F-1AA8-473F-859F-4EDC7AAE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采样获得子代</a:t>
            </a:r>
            <a:endParaRPr lang="en-US" altLang="zh-CN" dirty="0"/>
          </a:p>
          <a:p>
            <a:r>
              <a:rPr lang="zh-CN" altLang="en-US" dirty="0"/>
              <a:t>计算子代的</a:t>
            </a:r>
            <a:r>
              <a:rPr lang="en-US" altLang="zh-CN" dirty="0"/>
              <a:t>fitness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GD</a:t>
            </a:r>
            <a:r>
              <a:rPr lang="zh-CN" altLang="en-US" dirty="0"/>
              <a:t>更新正态分布的参数</a:t>
            </a:r>
            <a:endParaRPr lang="en-US" altLang="zh-CN" dirty="0"/>
          </a:p>
          <a:p>
            <a:r>
              <a:rPr lang="zh-CN" altLang="en-US" dirty="0"/>
              <a:t>迭代</a:t>
            </a:r>
            <a:r>
              <a:rPr lang="en-US" altLang="zh-CN" dirty="0"/>
              <a:t>150</a:t>
            </a:r>
            <a:r>
              <a:rPr lang="zh-CN" altLang="en-US" dirty="0"/>
              <a:t>次直到收敛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95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D9D21-D7B8-4665-809D-5259BF47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EB772-13F1-49D7-A12D-CECC3D98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次采样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AE6B52-11E1-48D3-AD0D-6AA63AC971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17" y="1142591"/>
            <a:ext cx="7297789" cy="547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3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D9D21-D7B8-4665-809D-5259BF47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EB772-13F1-49D7-A12D-CECC3D98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50</a:t>
            </a:r>
            <a:r>
              <a:rPr lang="zh-CN" altLang="en-US" dirty="0"/>
              <a:t>次采样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A4B643-E3BA-4919-8ABE-88EF03C0FDFA}"/>
              </a:ext>
            </a:extLst>
          </p:cNvPr>
          <p:cNvSpPr txBox="1"/>
          <p:nvPr/>
        </p:nvSpPr>
        <p:spPr>
          <a:xfrm>
            <a:off x="838199" y="3524240"/>
            <a:ext cx="438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不断跳出局部最优解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51B025-DBAC-457A-B63C-5DB9C6F7C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82" y="132967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9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D9D21-D7B8-4665-809D-5259BF47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EB772-13F1-49D7-A12D-CECC3D98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150</a:t>
            </a:r>
            <a:r>
              <a:rPr lang="zh-CN" altLang="en-US" dirty="0"/>
              <a:t>次采样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A4B643-E3BA-4919-8ABE-88EF03C0FDFA}"/>
              </a:ext>
            </a:extLst>
          </p:cNvPr>
          <p:cNvSpPr txBox="1"/>
          <p:nvPr/>
        </p:nvSpPr>
        <p:spPr>
          <a:xfrm>
            <a:off x="838199" y="3524240"/>
            <a:ext cx="438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取到全局最优解（</a:t>
            </a:r>
            <a:r>
              <a:rPr lang="en-US" altLang="zh-CN" sz="2800" dirty="0"/>
              <a:t>0</a:t>
            </a:r>
            <a:r>
              <a:rPr lang="zh-CN" altLang="en-US" sz="2800" dirty="0"/>
              <a:t>，</a:t>
            </a:r>
            <a:r>
              <a:rPr lang="en-US" altLang="zh-CN" sz="2800" dirty="0"/>
              <a:t>0</a:t>
            </a:r>
            <a:r>
              <a:rPr lang="zh-CN" altLang="en-US" sz="2800" dirty="0"/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7FF568-F865-4E15-8F42-9E75125DB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81" y="1162717"/>
            <a:ext cx="6297395" cy="47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6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D9D21-D7B8-4665-809D-5259BF47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EB772-13F1-49D7-A12D-CECC3D98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整个采样过程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22B34D-0E9A-4A6C-A974-2CA6EB9E20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644" y="503331"/>
            <a:ext cx="7390672" cy="55430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C7405D-D134-44EF-8D62-D6BEE5964EE6}"/>
              </a:ext>
            </a:extLst>
          </p:cNvPr>
          <p:cNvSpPr/>
          <p:nvPr/>
        </p:nvSpPr>
        <p:spPr>
          <a:xfrm>
            <a:off x="7115162" y="5985337"/>
            <a:ext cx="3219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NES</a:t>
            </a:r>
            <a:r>
              <a:rPr lang="zh-CN" altLang="en-US" dirty="0"/>
              <a:t>算法迭代可视化</a:t>
            </a:r>
            <a:r>
              <a:rPr lang="en-US" altLang="zh-CN" dirty="0"/>
              <a:t>gif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78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3953F-2D76-46C4-8DF9-A8B33542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Fitness</a:t>
            </a:r>
            <a:r>
              <a:rPr lang="zh-CN" altLang="en-US" dirty="0"/>
              <a:t>的变化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06EDB0B-BB33-4D98-B23B-091CD4505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302" y="1391125"/>
            <a:ext cx="10203498" cy="5101750"/>
          </a:xfr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13E2B10-8BF1-413B-963A-A54B10FFF500}"/>
              </a:ext>
            </a:extLst>
          </p:cNvPr>
          <p:cNvCxnSpPr/>
          <p:nvPr/>
        </p:nvCxnSpPr>
        <p:spPr>
          <a:xfrm flipH="1" flipV="1">
            <a:off x="1150302" y="2185851"/>
            <a:ext cx="1888989" cy="26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9112800-2FC9-49AF-B291-B50BA6A9D4D4}"/>
              </a:ext>
            </a:extLst>
          </p:cNvPr>
          <p:cNvCxnSpPr>
            <a:cxnSpLocks/>
          </p:cNvCxnSpPr>
          <p:nvPr/>
        </p:nvCxnSpPr>
        <p:spPr>
          <a:xfrm flipH="1" flipV="1">
            <a:off x="1150302" y="3239589"/>
            <a:ext cx="1353413" cy="85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4CB6B79-EDB8-4980-A227-CFA5C18EA4BD}"/>
              </a:ext>
            </a:extLst>
          </p:cNvPr>
          <p:cNvSpPr txBox="1"/>
          <p:nvPr/>
        </p:nvSpPr>
        <p:spPr>
          <a:xfrm>
            <a:off x="411638" y="1759131"/>
            <a:ext cx="738664" cy="3526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/>
              <a:t>跳出局部最优解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B3BF824-DBF3-4615-93EC-9561BDDEE8D2}"/>
              </a:ext>
            </a:extLst>
          </p:cNvPr>
          <p:cNvCxnSpPr>
            <a:cxnSpLocks/>
          </p:cNvCxnSpPr>
          <p:nvPr/>
        </p:nvCxnSpPr>
        <p:spPr>
          <a:xfrm flipV="1">
            <a:off x="6483532" y="1454331"/>
            <a:ext cx="579119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8A364D1-A290-4F69-BE8B-F594BA727DB6}"/>
              </a:ext>
            </a:extLst>
          </p:cNvPr>
          <p:cNvSpPr txBox="1"/>
          <p:nvPr/>
        </p:nvSpPr>
        <p:spPr>
          <a:xfrm>
            <a:off x="5460275" y="936222"/>
            <a:ext cx="4362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达到全局最优解</a:t>
            </a:r>
          </a:p>
        </p:txBody>
      </p:sp>
    </p:spTree>
    <p:extLst>
      <p:ext uri="{BB962C8B-B14F-4D97-AF65-F5344CB8AC3E}">
        <p14:creationId xmlns:p14="http://schemas.microsoft.com/office/powerpoint/2010/main" val="152261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126</Words>
  <Application>Microsoft Office PowerPoint</Application>
  <PresentationFormat>宽屏</PresentationFormat>
  <Paragraphs>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演化策略</vt:lpstr>
      <vt:lpstr>自然进化策略——NES</vt:lpstr>
      <vt:lpstr>目标函数</vt:lpstr>
      <vt:lpstr>算法步骤</vt:lpstr>
      <vt:lpstr>仿真</vt:lpstr>
      <vt:lpstr>仿真</vt:lpstr>
      <vt:lpstr>仿真</vt:lpstr>
      <vt:lpstr>仿真</vt:lpstr>
      <vt:lpstr>Fitness的变化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Lutao</dc:creator>
  <cp:lastModifiedBy>涛 卢</cp:lastModifiedBy>
  <cp:revision>7</cp:revision>
  <dcterms:created xsi:type="dcterms:W3CDTF">2019-04-03T13:31:14Z</dcterms:created>
  <dcterms:modified xsi:type="dcterms:W3CDTF">2019-04-10T10:21:31Z</dcterms:modified>
</cp:coreProperties>
</file>