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slide3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76" name="" descr="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zh-CN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Click to edit Master title style</a:t>
            </a:r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3/17/19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F670194A-3B09-44F6-85AE-01152F3FFFE1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zh-C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zh-C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zh-C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  <a:endParaRPr b="0" lang="zh-C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zh-C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Click to edit Master title style</a:t>
            </a:r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LevelClick to edit Master text styles</a:t>
            </a:r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level</a:t>
            </a:r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level</a:t>
            </a:r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6002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level</a:t>
            </a:r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0574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level</a:t>
            </a:r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3/17/19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22AC4B5D-9272-44FC-8769-C42746B3A3F4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zh-CN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遗传算法</a:t>
            </a:r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9" name="TextShape 2"/>
          <p:cNvSpPr txBox="1"/>
          <p:nvPr/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马宁，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11821050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zh-C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遗传算法简介</a:t>
            </a:r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1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借鉴生物进化论，遗传算法将要解决的问题模拟成一个生物进化的过程，通过复制、交叉、突变等操作产生下一代的解，并逐步淘汰掉适应度函数值低的解，增加适应度函数值高的解。这样进化</a:t>
            </a:r>
            <a:r>
              <a:rPr b="0" lang="zh-C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</a:t>
            </a:r>
            <a:r>
              <a:rPr b="0" lang="zh-C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代后就很有可能会进化出适应度函数值很高的个体。</a:t>
            </a:r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例如，使用遗传算法解决“</a:t>
            </a:r>
            <a:r>
              <a:rPr b="0" lang="zh-C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0-1</a:t>
            </a:r>
            <a:r>
              <a:rPr b="0" lang="zh-C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背包问题”的思路：</a:t>
            </a:r>
            <a:r>
              <a:rPr b="0" lang="zh-C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0-1</a:t>
            </a:r>
            <a:r>
              <a:rPr b="0" lang="zh-C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背包的解可以编码为一串</a:t>
            </a:r>
            <a:r>
              <a:rPr b="0" lang="zh-C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0-1</a:t>
            </a:r>
            <a:r>
              <a:rPr b="0" lang="zh-C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字符串（</a:t>
            </a:r>
            <a:r>
              <a:rPr b="0" lang="zh-C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</a:t>
            </a:r>
            <a:r>
              <a:rPr b="0" lang="zh-C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：不取，</a:t>
            </a:r>
            <a:r>
              <a:rPr b="0" lang="zh-C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r>
            <a:r>
              <a:rPr b="0" lang="zh-C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：取） ；首先，随机产生</a:t>
            </a:r>
            <a:r>
              <a:rPr b="0" lang="zh-C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</a:t>
            </a:r>
            <a:r>
              <a:rPr b="0" lang="zh-C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个</a:t>
            </a:r>
            <a:r>
              <a:rPr b="0" lang="zh-C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0-1</a:t>
            </a:r>
            <a:r>
              <a:rPr b="0" lang="zh-C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字符串，然后评价这些</a:t>
            </a:r>
            <a:r>
              <a:rPr b="0" lang="zh-C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0-1</a:t>
            </a:r>
            <a:r>
              <a:rPr b="0" lang="zh-C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字符串作为</a:t>
            </a:r>
            <a:r>
              <a:rPr b="0" lang="zh-C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0-1</a:t>
            </a:r>
            <a:r>
              <a:rPr b="0" lang="zh-C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背包问题的解的优劣；然后，随机选择一些字符串通过交叉、突变等操作产生下一代的</a:t>
            </a:r>
            <a:r>
              <a:rPr b="0" lang="zh-C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</a:t>
            </a:r>
            <a:r>
              <a:rPr b="0" lang="zh-C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个字符串，而且较优的解被选中的概率要比较高。这样经过</a:t>
            </a:r>
            <a:r>
              <a:rPr b="0" lang="zh-C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</a:t>
            </a:r>
            <a:r>
              <a:rPr b="0" lang="zh-C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代的进化后就可能会产生出</a:t>
            </a:r>
            <a:r>
              <a:rPr b="0" lang="zh-C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0-1</a:t>
            </a:r>
            <a:r>
              <a:rPr b="0" lang="zh-C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背包问题的一个“近似最优解”。</a:t>
            </a:r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zh-C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遗传算法参考文献</a:t>
            </a:r>
            <a:endParaRPr b="0" lang="zh-C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1.Adaptation in Natural and Artificial Systems</a:t>
            </a:r>
            <a:r>
              <a:rPr b="0" lang="zh-C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；</a:t>
            </a:r>
            <a:r>
              <a:rPr b="0" lang="zh-C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MIT Press</a:t>
            </a:r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2.An Introduction to Genetic Algorithms</a:t>
            </a:r>
            <a:r>
              <a:rPr b="0" lang="zh-C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；</a:t>
            </a:r>
            <a:r>
              <a:rPr b="0" lang="zh-C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Jenna Carr</a:t>
            </a:r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3.Safe Mutations for Deep and Recurrent Neural Networks through Output Gradients</a:t>
            </a:r>
            <a:r>
              <a:rPr b="0" lang="zh-C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；</a:t>
            </a:r>
            <a:r>
              <a:rPr b="0" lang="zh-C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Joel Lehman, Jay Chen, Jeff Clune, and Kenneth O. Stanley</a:t>
            </a:r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4.Training Feedforward Neural Networks Using Genetic Algorithms </a:t>
            </a:r>
            <a:r>
              <a:rPr b="0" lang="zh-C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；</a:t>
            </a:r>
            <a:r>
              <a:rPr b="0" lang="zh-C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David J. Montana and Lawrence Davis </a:t>
            </a:r>
            <a:r>
              <a:rPr b="0" lang="zh-C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；</a:t>
            </a:r>
            <a:r>
              <a:rPr b="0" lang="zh-C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IJCAI</a:t>
            </a:r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zh-C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5.Genetic Algorithms for Evolving Deep Neural Networks</a:t>
            </a:r>
            <a:r>
              <a:rPr b="0" lang="zh-C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；</a:t>
            </a:r>
            <a:r>
              <a:rPr b="0" lang="zh-C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Eli (Omid) David</a:t>
            </a:r>
            <a:r>
              <a:rPr b="0" lang="zh-C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，</a:t>
            </a:r>
            <a:r>
              <a:rPr b="0" lang="zh-C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Iddo Greental</a:t>
            </a:r>
            <a:r>
              <a:rPr b="0" lang="zh-C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；</a:t>
            </a:r>
            <a:r>
              <a:rPr b="0" lang="zh-C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ACM Genetic and Evolutionary Computation Conference (GECCO), pages 1451–1452, Vancouver, Canada, July 2014.</a:t>
            </a:r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r>
              <a:rPr b="0" lang="zh-C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6.Scalable training of artificial neural networks with adaptive sparse connectivity inspired by network.Nature Commputations,Decebal Constantin Mocanu,Elena Mocanu,Peter Stone;DOI: 10.1038/s41467-018-04316-3,2018</a:t>
            </a:r>
            <a:endParaRPr b="0" lang="zh-C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</TotalTime>
  <Application>LibreOffice/5.1.6.2$Linux_X86_64 LibreOffice_project/10m0$Build-2</Application>
  <Words>293</Words>
  <Paragraphs>11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2019-03-12T12:04:59Z</dcterms:created>
  <dc:creator>宁 马</dc:creator>
  <dc:description/>
  <dc:language>en-US</dc:language>
  <cp:lastModifiedBy/>
  <dcterms:modified xsi:type="dcterms:W3CDTF">2019-03-17T13:27:36Z</dcterms:modified>
  <cp:revision>4</cp:revision>
  <dc:subject/>
  <dc:title>遗传算法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3</vt:i4>
  </property>
</Properties>
</file>