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31229-77AA-49CC-A82D-01989D040CF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26D80C-8ADC-449C-B47B-B7046F6D281A}">
      <dgm:prSet/>
      <dgm:spPr/>
      <dgm:t>
        <a:bodyPr/>
        <a:lstStyle/>
        <a:p>
          <a:r>
            <a:rPr lang="zh-CN" b="1" i="0" baseline="0"/>
            <a:t>Architecture:</a:t>
          </a:r>
          <a:endParaRPr lang="en-US"/>
        </a:p>
      </dgm:t>
    </dgm:pt>
    <dgm:pt modelId="{CC481421-792C-4E23-B19C-A14BB8C9CAC9}" type="parTrans" cxnId="{8E804588-AB67-493E-936C-744F0FB0FD5B}">
      <dgm:prSet/>
      <dgm:spPr/>
      <dgm:t>
        <a:bodyPr/>
        <a:lstStyle/>
        <a:p>
          <a:endParaRPr lang="en-US"/>
        </a:p>
      </dgm:t>
    </dgm:pt>
    <dgm:pt modelId="{242AC3DD-9397-4D6B-A3BF-3CAD478D4D43}" type="sibTrans" cxnId="{8E804588-AB67-493E-936C-744F0FB0FD5B}">
      <dgm:prSet/>
      <dgm:spPr/>
      <dgm:t>
        <a:bodyPr/>
        <a:lstStyle/>
        <a:p>
          <a:endParaRPr lang="en-US"/>
        </a:p>
      </dgm:t>
    </dgm:pt>
    <dgm:pt modelId="{A9068F0A-D2E4-4ABA-83F7-58C25F6A179B}">
      <dgm:prSet/>
      <dgm:spPr/>
      <dgm:t>
        <a:bodyPr/>
        <a:lstStyle/>
        <a:p>
          <a:r>
            <a:rPr lang="zh-CN" b="0" i="0" baseline="0"/>
            <a:t>🖼️ </a:t>
          </a:r>
          <a:r>
            <a:rPr lang="zh-CN" b="1" i="0" baseline="0"/>
            <a:t>Image Folder Input</a:t>
          </a:r>
          <a:r>
            <a:rPr lang="zh-CN" b="0" i="0" baseline="0"/>
            <a:t> (20–50 photos per asset)</a:t>
          </a:r>
          <a:endParaRPr lang="en-US"/>
        </a:p>
      </dgm:t>
    </dgm:pt>
    <dgm:pt modelId="{E8AB1E2F-FE52-4D3C-9138-F9B3AFEE3C03}" type="parTrans" cxnId="{05E6EB82-BF70-40F1-9DFF-742B50A67B4F}">
      <dgm:prSet/>
      <dgm:spPr/>
      <dgm:t>
        <a:bodyPr/>
        <a:lstStyle/>
        <a:p>
          <a:endParaRPr lang="en-US"/>
        </a:p>
      </dgm:t>
    </dgm:pt>
    <dgm:pt modelId="{5809C6FB-7A31-4088-82EF-34127DF96E26}" type="sibTrans" cxnId="{05E6EB82-BF70-40F1-9DFF-742B50A67B4F}">
      <dgm:prSet/>
      <dgm:spPr/>
      <dgm:t>
        <a:bodyPr/>
        <a:lstStyle/>
        <a:p>
          <a:endParaRPr lang="en-US"/>
        </a:p>
      </dgm:t>
    </dgm:pt>
    <dgm:pt modelId="{4887645D-DDFB-4166-8012-7443D4D5FA3B}">
      <dgm:prSet/>
      <dgm:spPr/>
      <dgm:t>
        <a:bodyPr/>
        <a:lstStyle/>
        <a:p>
          <a:r>
            <a:rPr lang="zh-CN" b="0" i="0" baseline="0"/>
            <a:t>🔎 </a:t>
          </a:r>
          <a:r>
            <a:rPr lang="zh-CN" b="1" i="0" baseline="0"/>
            <a:t>BLIP-2</a:t>
          </a:r>
          <a:r>
            <a:rPr lang="zh-CN" b="0" i="0" baseline="0"/>
            <a:t> → image caption generation</a:t>
          </a:r>
          <a:endParaRPr lang="en-US"/>
        </a:p>
      </dgm:t>
    </dgm:pt>
    <dgm:pt modelId="{F5220DD9-3C88-4286-810D-A142998D47A4}" type="parTrans" cxnId="{92585889-6245-47BB-84AF-3FE3FBE44BFB}">
      <dgm:prSet/>
      <dgm:spPr/>
      <dgm:t>
        <a:bodyPr/>
        <a:lstStyle/>
        <a:p>
          <a:endParaRPr lang="en-US"/>
        </a:p>
      </dgm:t>
    </dgm:pt>
    <dgm:pt modelId="{BF010509-DC5F-4AE8-8614-D6F96C427B50}" type="sibTrans" cxnId="{92585889-6245-47BB-84AF-3FE3FBE44BFB}">
      <dgm:prSet/>
      <dgm:spPr/>
      <dgm:t>
        <a:bodyPr/>
        <a:lstStyle/>
        <a:p>
          <a:endParaRPr lang="en-US"/>
        </a:p>
      </dgm:t>
    </dgm:pt>
    <dgm:pt modelId="{2B3C4599-5C43-4EA8-9D9C-D9C622FD7DCD}">
      <dgm:prSet/>
      <dgm:spPr/>
      <dgm:t>
        <a:bodyPr/>
        <a:lstStyle/>
        <a:p>
          <a:r>
            <a:rPr lang="zh-CN" b="0" i="0" baseline="0"/>
            <a:t>🔤 </a:t>
          </a:r>
          <a:r>
            <a:rPr lang="zh-CN" b="1" i="0" baseline="0"/>
            <a:t>EasyOCR</a:t>
          </a:r>
          <a:r>
            <a:rPr lang="zh-CN" b="0" i="0" baseline="0"/>
            <a:t> → multilingual text extraction</a:t>
          </a:r>
          <a:endParaRPr lang="en-US"/>
        </a:p>
      </dgm:t>
    </dgm:pt>
    <dgm:pt modelId="{4CE98952-FD6E-451F-8DC5-141F81D44A90}" type="parTrans" cxnId="{67794650-DEAA-4238-9DC2-7F8269F51067}">
      <dgm:prSet/>
      <dgm:spPr/>
      <dgm:t>
        <a:bodyPr/>
        <a:lstStyle/>
        <a:p>
          <a:endParaRPr lang="en-US"/>
        </a:p>
      </dgm:t>
    </dgm:pt>
    <dgm:pt modelId="{9A685ABF-222A-4289-89B4-0A619596BEC9}" type="sibTrans" cxnId="{67794650-DEAA-4238-9DC2-7F8269F51067}">
      <dgm:prSet/>
      <dgm:spPr/>
      <dgm:t>
        <a:bodyPr/>
        <a:lstStyle/>
        <a:p>
          <a:endParaRPr lang="en-US"/>
        </a:p>
      </dgm:t>
    </dgm:pt>
    <dgm:pt modelId="{CD00B22B-8786-4FD8-A48B-0DBBF33C07C9}">
      <dgm:prSet/>
      <dgm:spPr/>
      <dgm:t>
        <a:bodyPr/>
        <a:lstStyle/>
        <a:p>
          <a:r>
            <a:rPr lang="zh-CN" b="0" i="0" baseline="0"/>
            <a:t>🤖 </a:t>
          </a:r>
          <a:r>
            <a:rPr lang="zh-CN" b="1" i="0" baseline="0"/>
            <a:t>Qwen-32B</a:t>
          </a:r>
          <a:r>
            <a:rPr lang="zh-CN" b="0" i="0" baseline="0"/>
            <a:t> → markdown description via prompt</a:t>
          </a:r>
          <a:endParaRPr lang="en-US"/>
        </a:p>
      </dgm:t>
    </dgm:pt>
    <dgm:pt modelId="{0100C5F6-6F24-46F1-817B-32B5363E7E2F}" type="parTrans" cxnId="{7BD0A54B-ABC6-428F-8094-59373A840EA8}">
      <dgm:prSet/>
      <dgm:spPr/>
      <dgm:t>
        <a:bodyPr/>
        <a:lstStyle/>
        <a:p>
          <a:endParaRPr lang="en-US"/>
        </a:p>
      </dgm:t>
    </dgm:pt>
    <dgm:pt modelId="{8D9E4A59-5C68-497E-93A4-C32DFD1AB0A2}" type="sibTrans" cxnId="{7BD0A54B-ABC6-428F-8094-59373A840EA8}">
      <dgm:prSet/>
      <dgm:spPr/>
      <dgm:t>
        <a:bodyPr/>
        <a:lstStyle/>
        <a:p>
          <a:endParaRPr lang="en-US"/>
        </a:p>
      </dgm:t>
    </dgm:pt>
    <dgm:pt modelId="{3718CCFF-D9CC-4FFB-9F50-565316F5DE54}">
      <dgm:prSet/>
      <dgm:spPr/>
      <dgm:t>
        <a:bodyPr/>
        <a:lstStyle/>
        <a:p>
          <a:r>
            <a:rPr lang="zh-CN" b="0" i="0" baseline="0"/>
            <a:t>📄 </a:t>
          </a:r>
          <a:r>
            <a:rPr lang="zh-CN" b="1" i="0" baseline="0"/>
            <a:t>Output</a:t>
          </a:r>
          <a:r>
            <a:rPr lang="zh-CN" b="0" i="0" baseline="0"/>
            <a:t> → saved as structured .md report</a:t>
          </a:r>
          <a:endParaRPr lang="en-US"/>
        </a:p>
      </dgm:t>
    </dgm:pt>
    <dgm:pt modelId="{9BB2A573-2440-4057-9F4E-4DD9DF209F92}" type="parTrans" cxnId="{8C869FE1-D51E-4A6B-9035-3B7BB5C02FC1}">
      <dgm:prSet/>
      <dgm:spPr/>
      <dgm:t>
        <a:bodyPr/>
        <a:lstStyle/>
        <a:p>
          <a:endParaRPr lang="en-US"/>
        </a:p>
      </dgm:t>
    </dgm:pt>
    <dgm:pt modelId="{BF8A41E5-7775-4898-BD38-235AD0DC2E74}" type="sibTrans" cxnId="{8C869FE1-D51E-4A6B-9035-3B7BB5C02FC1}">
      <dgm:prSet/>
      <dgm:spPr/>
      <dgm:t>
        <a:bodyPr/>
        <a:lstStyle/>
        <a:p>
          <a:endParaRPr lang="en-US"/>
        </a:p>
      </dgm:t>
    </dgm:pt>
    <dgm:pt modelId="{5FB1D8C8-D157-44BE-A886-748BE5011F50}">
      <dgm:prSet/>
      <dgm:spPr/>
      <dgm:t>
        <a:bodyPr/>
        <a:lstStyle/>
        <a:p>
          <a:r>
            <a:rPr lang="zh-CN" b="0" i="0" baseline="0"/>
            <a:t>All integrated and served via a </a:t>
          </a:r>
          <a:r>
            <a:rPr lang="zh-CN" b="1" i="0" baseline="0"/>
            <a:t>Dockerized FastAPI</a:t>
          </a:r>
          <a:r>
            <a:rPr lang="zh-CN" b="0" i="0" baseline="0"/>
            <a:t> endpoint.</a:t>
          </a:r>
          <a:endParaRPr lang="en-US"/>
        </a:p>
      </dgm:t>
    </dgm:pt>
    <dgm:pt modelId="{DF64D3B5-C63A-42F3-B742-2A2FD3E80255}" type="parTrans" cxnId="{2125EA9F-FC24-4FE9-82CA-241BBB29F59C}">
      <dgm:prSet/>
      <dgm:spPr/>
      <dgm:t>
        <a:bodyPr/>
        <a:lstStyle/>
        <a:p>
          <a:endParaRPr lang="en-US"/>
        </a:p>
      </dgm:t>
    </dgm:pt>
    <dgm:pt modelId="{481ACDC6-C6C2-4EFE-B9F4-FCDAF4B008A8}" type="sibTrans" cxnId="{2125EA9F-FC24-4FE9-82CA-241BBB29F59C}">
      <dgm:prSet/>
      <dgm:spPr/>
      <dgm:t>
        <a:bodyPr/>
        <a:lstStyle/>
        <a:p>
          <a:endParaRPr lang="en-US"/>
        </a:p>
      </dgm:t>
    </dgm:pt>
    <dgm:pt modelId="{F14CEB6D-859E-4399-9799-30AC581F6ADF}" type="pres">
      <dgm:prSet presAssocID="{A0731229-77AA-49CC-A82D-01989D040CF9}" presName="Name0" presStyleCnt="0">
        <dgm:presLayoutVars>
          <dgm:dir/>
          <dgm:resizeHandles val="exact"/>
        </dgm:presLayoutVars>
      </dgm:prSet>
      <dgm:spPr/>
    </dgm:pt>
    <dgm:pt modelId="{B7389C73-1CEF-450D-86B8-E877391B099A}" type="pres">
      <dgm:prSet presAssocID="{A226D80C-8ADC-449C-B47B-B7046F6D281A}" presName="node" presStyleLbl="node1" presStyleIdx="0" presStyleCnt="7">
        <dgm:presLayoutVars>
          <dgm:bulletEnabled val="1"/>
        </dgm:presLayoutVars>
      </dgm:prSet>
      <dgm:spPr/>
    </dgm:pt>
    <dgm:pt modelId="{A9EC43EB-3FC8-414A-88D9-F72545BEF7C9}" type="pres">
      <dgm:prSet presAssocID="{242AC3DD-9397-4D6B-A3BF-3CAD478D4D43}" presName="sibTrans" presStyleLbl="sibTrans1D1" presStyleIdx="0" presStyleCnt="6"/>
      <dgm:spPr/>
    </dgm:pt>
    <dgm:pt modelId="{E03F46D6-58C1-4832-80DF-87321A3DF3DA}" type="pres">
      <dgm:prSet presAssocID="{242AC3DD-9397-4D6B-A3BF-3CAD478D4D43}" presName="connectorText" presStyleLbl="sibTrans1D1" presStyleIdx="0" presStyleCnt="6"/>
      <dgm:spPr/>
    </dgm:pt>
    <dgm:pt modelId="{35073910-8B45-4EAE-AC1A-A470CDC34A49}" type="pres">
      <dgm:prSet presAssocID="{A9068F0A-D2E4-4ABA-83F7-58C25F6A179B}" presName="node" presStyleLbl="node1" presStyleIdx="1" presStyleCnt="7">
        <dgm:presLayoutVars>
          <dgm:bulletEnabled val="1"/>
        </dgm:presLayoutVars>
      </dgm:prSet>
      <dgm:spPr/>
    </dgm:pt>
    <dgm:pt modelId="{8CA07EFC-1D90-41BD-9634-DF1761B461F3}" type="pres">
      <dgm:prSet presAssocID="{5809C6FB-7A31-4088-82EF-34127DF96E26}" presName="sibTrans" presStyleLbl="sibTrans1D1" presStyleIdx="1" presStyleCnt="6"/>
      <dgm:spPr/>
    </dgm:pt>
    <dgm:pt modelId="{5C425B7E-37AD-4F2C-8CE2-6BA53835D125}" type="pres">
      <dgm:prSet presAssocID="{5809C6FB-7A31-4088-82EF-34127DF96E26}" presName="connectorText" presStyleLbl="sibTrans1D1" presStyleIdx="1" presStyleCnt="6"/>
      <dgm:spPr/>
    </dgm:pt>
    <dgm:pt modelId="{F5A213D9-3975-4E95-BB36-A5347E262371}" type="pres">
      <dgm:prSet presAssocID="{4887645D-DDFB-4166-8012-7443D4D5FA3B}" presName="node" presStyleLbl="node1" presStyleIdx="2" presStyleCnt="7">
        <dgm:presLayoutVars>
          <dgm:bulletEnabled val="1"/>
        </dgm:presLayoutVars>
      </dgm:prSet>
      <dgm:spPr/>
    </dgm:pt>
    <dgm:pt modelId="{D321C2A1-02A9-482C-ACA3-116F31682B3C}" type="pres">
      <dgm:prSet presAssocID="{BF010509-DC5F-4AE8-8614-D6F96C427B50}" presName="sibTrans" presStyleLbl="sibTrans1D1" presStyleIdx="2" presStyleCnt="6"/>
      <dgm:spPr/>
    </dgm:pt>
    <dgm:pt modelId="{A99248A2-1A37-482A-8CBE-1D51EE2AF83B}" type="pres">
      <dgm:prSet presAssocID="{BF010509-DC5F-4AE8-8614-D6F96C427B50}" presName="connectorText" presStyleLbl="sibTrans1D1" presStyleIdx="2" presStyleCnt="6"/>
      <dgm:spPr/>
    </dgm:pt>
    <dgm:pt modelId="{B599EDA7-D206-40D8-8B74-B382D5369D72}" type="pres">
      <dgm:prSet presAssocID="{2B3C4599-5C43-4EA8-9D9C-D9C622FD7DCD}" presName="node" presStyleLbl="node1" presStyleIdx="3" presStyleCnt="7">
        <dgm:presLayoutVars>
          <dgm:bulletEnabled val="1"/>
        </dgm:presLayoutVars>
      </dgm:prSet>
      <dgm:spPr/>
    </dgm:pt>
    <dgm:pt modelId="{96B953EB-2656-4887-B216-3777D6B24A9C}" type="pres">
      <dgm:prSet presAssocID="{9A685ABF-222A-4289-89B4-0A619596BEC9}" presName="sibTrans" presStyleLbl="sibTrans1D1" presStyleIdx="3" presStyleCnt="6"/>
      <dgm:spPr/>
    </dgm:pt>
    <dgm:pt modelId="{4446FD8D-BCD2-47D9-B481-248D9B7F061E}" type="pres">
      <dgm:prSet presAssocID="{9A685ABF-222A-4289-89B4-0A619596BEC9}" presName="connectorText" presStyleLbl="sibTrans1D1" presStyleIdx="3" presStyleCnt="6"/>
      <dgm:spPr/>
    </dgm:pt>
    <dgm:pt modelId="{B35BB2E0-8D0D-4511-B4AA-801DB49E6731}" type="pres">
      <dgm:prSet presAssocID="{CD00B22B-8786-4FD8-A48B-0DBBF33C07C9}" presName="node" presStyleLbl="node1" presStyleIdx="4" presStyleCnt="7">
        <dgm:presLayoutVars>
          <dgm:bulletEnabled val="1"/>
        </dgm:presLayoutVars>
      </dgm:prSet>
      <dgm:spPr/>
    </dgm:pt>
    <dgm:pt modelId="{8C93AE1B-6B0F-4C48-90A1-C7C63F04C7DB}" type="pres">
      <dgm:prSet presAssocID="{8D9E4A59-5C68-497E-93A4-C32DFD1AB0A2}" presName="sibTrans" presStyleLbl="sibTrans1D1" presStyleIdx="4" presStyleCnt="6"/>
      <dgm:spPr/>
    </dgm:pt>
    <dgm:pt modelId="{D523F2CE-5EA4-42B0-96D8-3BDE49D9FCAC}" type="pres">
      <dgm:prSet presAssocID="{8D9E4A59-5C68-497E-93A4-C32DFD1AB0A2}" presName="connectorText" presStyleLbl="sibTrans1D1" presStyleIdx="4" presStyleCnt="6"/>
      <dgm:spPr/>
    </dgm:pt>
    <dgm:pt modelId="{45C4EBF8-890C-4F8E-9842-301DFC6F464B}" type="pres">
      <dgm:prSet presAssocID="{3718CCFF-D9CC-4FFB-9F50-565316F5DE54}" presName="node" presStyleLbl="node1" presStyleIdx="5" presStyleCnt="7">
        <dgm:presLayoutVars>
          <dgm:bulletEnabled val="1"/>
        </dgm:presLayoutVars>
      </dgm:prSet>
      <dgm:spPr/>
    </dgm:pt>
    <dgm:pt modelId="{6E50976F-27F3-4DA4-8ADF-45443F8BDA40}" type="pres">
      <dgm:prSet presAssocID="{BF8A41E5-7775-4898-BD38-235AD0DC2E74}" presName="sibTrans" presStyleLbl="sibTrans1D1" presStyleIdx="5" presStyleCnt="6"/>
      <dgm:spPr/>
    </dgm:pt>
    <dgm:pt modelId="{F0B40845-327C-4F29-AED4-1E6581D01E7B}" type="pres">
      <dgm:prSet presAssocID="{BF8A41E5-7775-4898-BD38-235AD0DC2E74}" presName="connectorText" presStyleLbl="sibTrans1D1" presStyleIdx="5" presStyleCnt="6"/>
      <dgm:spPr/>
    </dgm:pt>
    <dgm:pt modelId="{EBAF8A16-B9FA-4C6A-B00F-96DAC26B1B64}" type="pres">
      <dgm:prSet presAssocID="{5FB1D8C8-D157-44BE-A886-748BE5011F50}" presName="node" presStyleLbl="node1" presStyleIdx="6" presStyleCnt="7">
        <dgm:presLayoutVars>
          <dgm:bulletEnabled val="1"/>
        </dgm:presLayoutVars>
      </dgm:prSet>
      <dgm:spPr/>
    </dgm:pt>
  </dgm:ptLst>
  <dgm:cxnLst>
    <dgm:cxn modelId="{3A485D13-0C71-4135-B0AA-A38674CEA31A}" type="presOf" srcId="{242AC3DD-9397-4D6B-A3BF-3CAD478D4D43}" destId="{A9EC43EB-3FC8-414A-88D9-F72545BEF7C9}" srcOrd="0" destOrd="0" presId="urn:microsoft.com/office/officeart/2016/7/layout/RepeatingBendingProcessNew"/>
    <dgm:cxn modelId="{9788FB17-A820-4216-904C-7FDBDD5A52B5}" type="presOf" srcId="{8D9E4A59-5C68-497E-93A4-C32DFD1AB0A2}" destId="{D523F2CE-5EA4-42B0-96D8-3BDE49D9FCAC}" srcOrd="1" destOrd="0" presId="urn:microsoft.com/office/officeart/2016/7/layout/RepeatingBendingProcessNew"/>
    <dgm:cxn modelId="{24049832-0E50-4F20-8254-D2C1755A0308}" type="presOf" srcId="{BF8A41E5-7775-4898-BD38-235AD0DC2E74}" destId="{6E50976F-27F3-4DA4-8ADF-45443F8BDA40}" srcOrd="0" destOrd="0" presId="urn:microsoft.com/office/officeart/2016/7/layout/RepeatingBendingProcessNew"/>
    <dgm:cxn modelId="{3A4BA73E-41CC-4EE1-9138-68485A8DCFF9}" type="presOf" srcId="{3718CCFF-D9CC-4FFB-9F50-565316F5DE54}" destId="{45C4EBF8-890C-4F8E-9842-301DFC6F464B}" srcOrd="0" destOrd="0" presId="urn:microsoft.com/office/officeart/2016/7/layout/RepeatingBendingProcessNew"/>
    <dgm:cxn modelId="{F953A95B-D9E2-4D6E-831F-E8FD54995E12}" type="presOf" srcId="{BF010509-DC5F-4AE8-8614-D6F96C427B50}" destId="{A99248A2-1A37-482A-8CBE-1D51EE2AF83B}" srcOrd="1" destOrd="0" presId="urn:microsoft.com/office/officeart/2016/7/layout/RepeatingBendingProcessNew"/>
    <dgm:cxn modelId="{B0152A61-C1B3-44BC-BEBC-1A15314B17F9}" type="presOf" srcId="{4887645D-DDFB-4166-8012-7443D4D5FA3B}" destId="{F5A213D9-3975-4E95-BB36-A5347E262371}" srcOrd="0" destOrd="0" presId="urn:microsoft.com/office/officeart/2016/7/layout/RepeatingBendingProcessNew"/>
    <dgm:cxn modelId="{F80F8663-3F2A-48A3-B41E-2A2502996CB1}" type="presOf" srcId="{5809C6FB-7A31-4088-82EF-34127DF96E26}" destId="{8CA07EFC-1D90-41BD-9634-DF1761B461F3}" srcOrd="0" destOrd="0" presId="urn:microsoft.com/office/officeart/2016/7/layout/RepeatingBendingProcessNew"/>
    <dgm:cxn modelId="{2C8F6E45-41CA-416C-A40C-4634A87B68FC}" type="presOf" srcId="{A9068F0A-D2E4-4ABA-83F7-58C25F6A179B}" destId="{35073910-8B45-4EAE-AC1A-A470CDC34A49}" srcOrd="0" destOrd="0" presId="urn:microsoft.com/office/officeart/2016/7/layout/RepeatingBendingProcessNew"/>
    <dgm:cxn modelId="{1E491066-C787-41A6-9168-AB4DCA0F73F6}" type="presOf" srcId="{A226D80C-8ADC-449C-B47B-B7046F6D281A}" destId="{B7389C73-1CEF-450D-86B8-E877391B099A}" srcOrd="0" destOrd="0" presId="urn:microsoft.com/office/officeart/2016/7/layout/RepeatingBendingProcessNew"/>
    <dgm:cxn modelId="{08BC7B4A-5D03-400D-868A-C69327EC7532}" type="presOf" srcId="{242AC3DD-9397-4D6B-A3BF-3CAD478D4D43}" destId="{E03F46D6-58C1-4832-80DF-87321A3DF3DA}" srcOrd="1" destOrd="0" presId="urn:microsoft.com/office/officeart/2016/7/layout/RepeatingBendingProcessNew"/>
    <dgm:cxn modelId="{A1B60F4B-8257-4996-BF12-BE0E793ADF18}" type="presOf" srcId="{9A685ABF-222A-4289-89B4-0A619596BEC9}" destId="{96B953EB-2656-4887-B216-3777D6B24A9C}" srcOrd="0" destOrd="0" presId="urn:microsoft.com/office/officeart/2016/7/layout/RepeatingBendingProcessNew"/>
    <dgm:cxn modelId="{7BD0A54B-ABC6-428F-8094-59373A840EA8}" srcId="{A0731229-77AA-49CC-A82D-01989D040CF9}" destId="{CD00B22B-8786-4FD8-A48B-0DBBF33C07C9}" srcOrd="4" destOrd="0" parTransId="{0100C5F6-6F24-46F1-817B-32B5363E7E2F}" sibTransId="{8D9E4A59-5C68-497E-93A4-C32DFD1AB0A2}"/>
    <dgm:cxn modelId="{67794650-DEAA-4238-9DC2-7F8269F51067}" srcId="{A0731229-77AA-49CC-A82D-01989D040CF9}" destId="{2B3C4599-5C43-4EA8-9D9C-D9C622FD7DCD}" srcOrd="3" destOrd="0" parTransId="{4CE98952-FD6E-451F-8DC5-141F81D44A90}" sibTransId="{9A685ABF-222A-4289-89B4-0A619596BEC9}"/>
    <dgm:cxn modelId="{C7586857-CD30-45A2-951F-0BBF78DD3810}" type="presOf" srcId="{BF010509-DC5F-4AE8-8614-D6F96C427B50}" destId="{D321C2A1-02A9-482C-ACA3-116F31682B3C}" srcOrd="0" destOrd="0" presId="urn:microsoft.com/office/officeart/2016/7/layout/RepeatingBendingProcessNew"/>
    <dgm:cxn modelId="{05E6EB82-BF70-40F1-9DFF-742B50A67B4F}" srcId="{A0731229-77AA-49CC-A82D-01989D040CF9}" destId="{A9068F0A-D2E4-4ABA-83F7-58C25F6A179B}" srcOrd="1" destOrd="0" parTransId="{E8AB1E2F-FE52-4D3C-9138-F9B3AFEE3C03}" sibTransId="{5809C6FB-7A31-4088-82EF-34127DF96E26}"/>
    <dgm:cxn modelId="{8E804588-AB67-493E-936C-744F0FB0FD5B}" srcId="{A0731229-77AA-49CC-A82D-01989D040CF9}" destId="{A226D80C-8ADC-449C-B47B-B7046F6D281A}" srcOrd="0" destOrd="0" parTransId="{CC481421-792C-4E23-B19C-A14BB8C9CAC9}" sibTransId="{242AC3DD-9397-4D6B-A3BF-3CAD478D4D43}"/>
    <dgm:cxn modelId="{92585889-6245-47BB-84AF-3FE3FBE44BFB}" srcId="{A0731229-77AA-49CC-A82D-01989D040CF9}" destId="{4887645D-DDFB-4166-8012-7443D4D5FA3B}" srcOrd="2" destOrd="0" parTransId="{F5220DD9-3C88-4286-810D-A142998D47A4}" sibTransId="{BF010509-DC5F-4AE8-8614-D6F96C427B50}"/>
    <dgm:cxn modelId="{CE5B4390-275B-4873-A5F3-623390535B45}" type="presOf" srcId="{8D9E4A59-5C68-497E-93A4-C32DFD1AB0A2}" destId="{8C93AE1B-6B0F-4C48-90A1-C7C63F04C7DB}" srcOrd="0" destOrd="0" presId="urn:microsoft.com/office/officeart/2016/7/layout/RepeatingBendingProcessNew"/>
    <dgm:cxn modelId="{A8D7A59A-CD16-49AE-A6E1-88ABE502F4B7}" type="presOf" srcId="{A0731229-77AA-49CC-A82D-01989D040CF9}" destId="{F14CEB6D-859E-4399-9799-30AC581F6ADF}" srcOrd="0" destOrd="0" presId="urn:microsoft.com/office/officeart/2016/7/layout/RepeatingBendingProcessNew"/>
    <dgm:cxn modelId="{2125EA9F-FC24-4FE9-82CA-241BBB29F59C}" srcId="{A0731229-77AA-49CC-A82D-01989D040CF9}" destId="{5FB1D8C8-D157-44BE-A886-748BE5011F50}" srcOrd="6" destOrd="0" parTransId="{DF64D3B5-C63A-42F3-B742-2A2FD3E80255}" sibTransId="{481ACDC6-C6C2-4EFE-B9F4-FCDAF4B008A8}"/>
    <dgm:cxn modelId="{A708FDBB-BE39-474C-A8BA-7EF18ABDBB90}" type="presOf" srcId="{CD00B22B-8786-4FD8-A48B-0DBBF33C07C9}" destId="{B35BB2E0-8D0D-4511-B4AA-801DB49E6731}" srcOrd="0" destOrd="0" presId="urn:microsoft.com/office/officeart/2016/7/layout/RepeatingBendingProcessNew"/>
    <dgm:cxn modelId="{FCD669C0-BADB-4CC5-AF86-1852D29434B2}" type="presOf" srcId="{9A685ABF-222A-4289-89B4-0A619596BEC9}" destId="{4446FD8D-BCD2-47D9-B481-248D9B7F061E}" srcOrd="1" destOrd="0" presId="urn:microsoft.com/office/officeart/2016/7/layout/RepeatingBendingProcessNew"/>
    <dgm:cxn modelId="{9F8BECC8-CACB-4E38-B867-47114B46361D}" type="presOf" srcId="{5809C6FB-7A31-4088-82EF-34127DF96E26}" destId="{5C425B7E-37AD-4F2C-8CE2-6BA53835D125}" srcOrd="1" destOrd="0" presId="urn:microsoft.com/office/officeart/2016/7/layout/RepeatingBendingProcessNew"/>
    <dgm:cxn modelId="{D685F4D3-3569-4642-B0A3-78A37A0D1DAF}" type="presOf" srcId="{2B3C4599-5C43-4EA8-9D9C-D9C622FD7DCD}" destId="{B599EDA7-D206-40D8-8B74-B382D5369D72}" srcOrd="0" destOrd="0" presId="urn:microsoft.com/office/officeart/2016/7/layout/RepeatingBendingProcessNew"/>
    <dgm:cxn modelId="{BF5B97DE-EB23-4199-8C44-CE0992B2686A}" type="presOf" srcId="{BF8A41E5-7775-4898-BD38-235AD0DC2E74}" destId="{F0B40845-327C-4F29-AED4-1E6581D01E7B}" srcOrd="1" destOrd="0" presId="urn:microsoft.com/office/officeart/2016/7/layout/RepeatingBendingProcessNew"/>
    <dgm:cxn modelId="{8C869FE1-D51E-4A6B-9035-3B7BB5C02FC1}" srcId="{A0731229-77AA-49CC-A82D-01989D040CF9}" destId="{3718CCFF-D9CC-4FFB-9F50-565316F5DE54}" srcOrd="5" destOrd="0" parTransId="{9BB2A573-2440-4057-9F4E-4DD9DF209F92}" sibTransId="{BF8A41E5-7775-4898-BD38-235AD0DC2E74}"/>
    <dgm:cxn modelId="{5151DAF8-F852-48A4-BBD8-772A21CC6C82}" type="presOf" srcId="{5FB1D8C8-D157-44BE-A886-748BE5011F50}" destId="{EBAF8A16-B9FA-4C6A-B00F-96DAC26B1B64}" srcOrd="0" destOrd="0" presId="urn:microsoft.com/office/officeart/2016/7/layout/RepeatingBendingProcessNew"/>
    <dgm:cxn modelId="{6D65C21D-0A6C-4D3F-A0A4-F3D5920D64ED}" type="presParOf" srcId="{F14CEB6D-859E-4399-9799-30AC581F6ADF}" destId="{B7389C73-1CEF-450D-86B8-E877391B099A}" srcOrd="0" destOrd="0" presId="urn:microsoft.com/office/officeart/2016/7/layout/RepeatingBendingProcessNew"/>
    <dgm:cxn modelId="{612FDDA3-964E-4F0C-AC8A-C7F8404143AF}" type="presParOf" srcId="{F14CEB6D-859E-4399-9799-30AC581F6ADF}" destId="{A9EC43EB-3FC8-414A-88D9-F72545BEF7C9}" srcOrd="1" destOrd="0" presId="urn:microsoft.com/office/officeart/2016/7/layout/RepeatingBendingProcessNew"/>
    <dgm:cxn modelId="{08EA2186-28BE-4C58-8EBD-4F6C403009A1}" type="presParOf" srcId="{A9EC43EB-3FC8-414A-88D9-F72545BEF7C9}" destId="{E03F46D6-58C1-4832-80DF-87321A3DF3DA}" srcOrd="0" destOrd="0" presId="urn:microsoft.com/office/officeart/2016/7/layout/RepeatingBendingProcessNew"/>
    <dgm:cxn modelId="{296FECDF-55CF-47F1-84A2-EF08E1D75278}" type="presParOf" srcId="{F14CEB6D-859E-4399-9799-30AC581F6ADF}" destId="{35073910-8B45-4EAE-AC1A-A470CDC34A49}" srcOrd="2" destOrd="0" presId="urn:microsoft.com/office/officeart/2016/7/layout/RepeatingBendingProcessNew"/>
    <dgm:cxn modelId="{60A163E2-9394-40B0-8764-8A8A80548B9A}" type="presParOf" srcId="{F14CEB6D-859E-4399-9799-30AC581F6ADF}" destId="{8CA07EFC-1D90-41BD-9634-DF1761B461F3}" srcOrd="3" destOrd="0" presId="urn:microsoft.com/office/officeart/2016/7/layout/RepeatingBendingProcessNew"/>
    <dgm:cxn modelId="{D22F1E52-ADF7-4B77-8602-76BC06527D32}" type="presParOf" srcId="{8CA07EFC-1D90-41BD-9634-DF1761B461F3}" destId="{5C425B7E-37AD-4F2C-8CE2-6BA53835D125}" srcOrd="0" destOrd="0" presId="urn:microsoft.com/office/officeart/2016/7/layout/RepeatingBendingProcessNew"/>
    <dgm:cxn modelId="{20D365F5-9A92-4C6A-ACCA-7EE4A6A52271}" type="presParOf" srcId="{F14CEB6D-859E-4399-9799-30AC581F6ADF}" destId="{F5A213D9-3975-4E95-BB36-A5347E262371}" srcOrd="4" destOrd="0" presId="urn:microsoft.com/office/officeart/2016/7/layout/RepeatingBendingProcessNew"/>
    <dgm:cxn modelId="{9E8A8B7B-5853-4AEC-830D-81368DC4C50B}" type="presParOf" srcId="{F14CEB6D-859E-4399-9799-30AC581F6ADF}" destId="{D321C2A1-02A9-482C-ACA3-116F31682B3C}" srcOrd="5" destOrd="0" presId="urn:microsoft.com/office/officeart/2016/7/layout/RepeatingBendingProcessNew"/>
    <dgm:cxn modelId="{D44DE82A-3447-44BC-81F4-35F7A9883446}" type="presParOf" srcId="{D321C2A1-02A9-482C-ACA3-116F31682B3C}" destId="{A99248A2-1A37-482A-8CBE-1D51EE2AF83B}" srcOrd="0" destOrd="0" presId="urn:microsoft.com/office/officeart/2016/7/layout/RepeatingBendingProcessNew"/>
    <dgm:cxn modelId="{8C1618A6-4A34-4A8F-B31A-E6CBCD67E266}" type="presParOf" srcId="{F14CEB6D-859E-4399-9799-30AC581F6ADF}" destId="{B599EDA7-D206-40D8-8B74-B382D5369D72}" srcOrd="6" destOrd="0" presId="urn:microsoft.com/office/officeart/2016/7/layout/RepeatingBendingProcessNew"/>
    <dgm:cxn modelId="{FB7604CA-C107-47F0-BD4F-9A5ECFE7796C}" type="presParOf" srcId="{F14CEB6D-859E-4399-9799-30AC581F6ADF}" destId="{96B953EB-2656-4887-B216-3777D6B24A9C}" srcOrd="7" destOrd="0" presId="urn:microsoft.com/office/officeart/2016/7/layout/RepeatingBendingProcessNew"/>
    <dgm:cxn modelId="{B9D24BC6-3CA9-4573-B20A-27C094C78C71}" type="presParOf" srcId="{96B953EB-2656-4887-B216-3777D6B24A9C}" destId="{4446FD8D-BCD2-47D9-B481-248D9B7F061E}" srcOrd="0" destOrd="0" presId="urn:microsoft.com/office/officeart/2016/7/layout/RepeatingBendingProcessNew"/>
    <dgm:cxn modelId="{0DFA47F8-F060-4A7A-AF7F-412B9AF87E41}" type="presParOf" srcId="{F14CEB6D-859E-4399-9799-30AC581F6ADF}" destId="{B35BB2E0-8D0D-4511-B4AA-801DB49E6731}" srcOrd="8" destOrd="0" presId="urn:microsoft.com/office/officeart/2016/7/layout/RepeatingBendingProcessNew"/>
    <dgm:cxn modelId="{856D419A-0B82-44F7-A3F4-B49B3EC39A88}" type="presParOf" srcId="{F14CEB6D-859E-4399-9799-30AC581F6ADF}" destId="{8C93AE1B-6B0F-4C48-90A1-C7C63F04C7DB}" srcOrd="9" destOrd="0" presId="urn:microsoft.com/office/officeart/2016/7/layout/RepeatingBendingProcessNew"/>
    <dgm:cxn modelId="{AE2D19D2-EAE6-4F06-90DB-775D14110E9B}" type="presParOf" srcId="{8C93AE1B-6B0F-4C48-90A1-C7C63F04C7DB}" destId="{D523F2CE-5EA4-42B0-96D8-3BDE49D9FCAC}" srcOrd="0" destOrd="0" presId="urn:microsoft.com/office/officeart/2016/7/layout/RepeatingBendingProcessNew"/>
    <dgm:cxn modelId="{B09A2999-E1AD-4569-A438-C1BE45035EFA}" type="presParOf" srcId="{F14CEB6D-859E-4399-9799-30AC581F6ADF}" destId="{45C4EBF8-890C-4F8E-9842-301DFC6F464B}" srcOrd="10" destOrd="0" presId="urn:microsoft.com/office/officeart/2016/7/layout/RepeatingBendingProcessNew"/>
    <dgm:cxn modelId="{71A17BA9-A6E3-4B7A-BB8F-C4135DFA0BF7}" type="presParOf" srcId="{F14CEB6D-859E-4399-9799-30AC581F6ADF}" destId="{6E50976F-27F3-4DA4-8ADF-45443F8BDA40}" srcOrd="11" destOrd="0" presId="urn:microsoft.com/office/officeart/2016/7/layout/RepeatingBendingProcessNew"/>
    <dgm:cxn modelId="{0402FCCC-77ED-4FDE-826E-E4C0FBA54753}" type="presParOf" srcId="{6E50976F-27F3-4DA4-8ADF-45443F8BDA40}" destId="{F0B40845-327C-4F29-AED4-1E6581D01E7B}" srcOrd="0" destOrd="0" presId="urn:microsoft.com/office/officeart/2016/7/layout/RepeatingBendingProcessNew"/>
    <dgm:cxn modelId="{BE781F2B-EE37-4E33-9101-33865B9B15D8}" type="presParOf" srcId="{F14CEB6D-859E-4399-9799-30AC581F6ADF}" destId="{EBAF8A16-B9FA-4C6A-B00F-96DAC26B1B64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728E-75F3-4024-8C63-44B2958DE57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7AEDDF1-9134-4BCA-9EA5-95EF11EA04BF}">
      <dgm:prSet/>
      <dgm:spPr/>
      <dgm:t>
        <a:bodyPr/>
        <a:lstStyle/>
        <a:p>
          <a:r>
            <a:rPr lang="zh-CN"/>
            <a:t>✅ </a:t>
          </a:r>
          <a:r>
            <a:rPr lang="en-US"/>
            <a:t>Success:</a:t>
          </a:r>
        </a:p>
      </dgm:t>
    </dgm:pt>
    <dgm:pt modelId="{00639757-0F55-4730-8312-48C9B2D5AE98}" type="parTrans" cxnId="{7215D022-BA54-403C-87B3-31540ADAA177}">
      <dgm:prSet/>
      <dgm:spPr/>
      <dgm:t>
        <a:bodyPr/>
        <a:lstStyle/>
        <a:p>
          <a:endParaRPr lang="en-US"/>
        </a:p>
      </dgm:t>
    </dgm:pt>
    <dgm:pt modelId="{D14EC9F6-BE8F-4579-A699-B420E3D9614C}" type="sibTrans" cxnId="{7215D022-BA54-403C-87B3-31540ADAA177}">
      <dgm:prSet/>
      <dgm:spPr/>
      <dgm:t>
        <a:bodyPr/>
        <a:lstStyle/>
        <a:p>
          <a:endParaRPr lang="en-US"/>
        </a:p>
      </dgm:t>
    </dgm:pt>
    <dgm:pt modelId="{12DE499D-EF2F-4DF0-91A3-035F41700F36}">
      <dgm:prSet/>
      <dgm:spPr/>
      <dgm:t>
        <a:bodyPr/>
        <a:lstStyle/>
        <a:p>
          <a:r>
            <a:rPr lang="en-US"/>
            <a:t>Markdown files generated automatically</a:t>
          </a:r>
        </a:p>
      </dgm:t>
    </dgm:pt>
    <dgm:pt modelId="{3418494D-5A50-4519-ABDA-960B9F62BC77}" type="parTrans" cxnId="{5CFB7B30-C1D3-4D9C-BC1A-30F584ED2CE8}">
      <dgm:prSet/>
      <dgm:spPr/>
      <dgm:t>
        <a:bodyPr/>
        <a:lstStyle/>
        <a:p>
          <a:endParaRPr lang="en-US"/>
        </a:p>
      </dgm:t>
    </dgm:pt>
    <dgm:pt modelId="{EABD8E14-B959-4555-9FEA-785D36B3324D}" type="sibTrans" cxnId="{5CFB7B30-C1D3-4D9C-BC1A-30F584ED2CE8}">
      <dgm:prSet/>
      <dgm:spPr/>
      <dgm:t>
        <a:bodyPr/>
        <a:lstStyle/>
        <a:p>
          <a:endParaRPr lang="en-US"/>
        </a:p>
      </dgm:t>
    </dgm:pt>
    <dgm:pt modelId="{6F7B6947-5FDB-4E74-8773-AD493A7DA541}">
      <dgm:prSet/>
      <dgm:spPr/>
      <dgm:t>
        <a:bodyPr/>
        <a:lstStyle/>
        <a:p>
          <a:r>
            <a:rPr lang="en-US"/>
            <a:t>Works with mixed languages (EN/</a:t>
          </a:r>
          <a:r>
            <a:rPr lang="zh-CN"/>
            <a:t>中文</a:t>
          </a:r>
          <a:r>
            <a:rPr lang="en-US"/>
            <a:t>/Magyar)</a:t>
          </a:r>
        </a:p>
      </dgm:t>
    </dgm:pt>
    <dgm:pt modelId="{8458AB53-9905-4231-A0FE-E808E9F67785}" type="parTrans" cxnId="{39687DE7-FD2F-4690-8009-01288623E259}">
      <dgm:prSet/>
      <dgm:spPr/>
      <dgm:t>
        <a:bodyPr/>
        <a:lstStyle/>
        <a:p>
          <a:endParaRPr lang="en-US"/>
        </a:p>
      </dgm:t>
    </dgm:pt>
    <dgm:pt modelId="{B1A88C88-2057-44EC-A2FC-553A891A07CE}" type="sibTrans" cxnId="{39687DE7-FD2F-4690-8009-01288623E259}">
      <dgm:prSet/>
      <dgm:spPr/>
      <dgm:t>
        <a:bodyPr/>
        <a:lstStyle/>
        <a:p>
          <a:endParaRPr lang="en-US"/>
        </a:p>
      </dgm:t>
    </dgm:pt>
    <dgm:pt modelId="{2FCB885E-4E80-4B15-BD47-1C65A3228A80}">
      <dgm:prSet/>
      <dgm:spPr/>
      <dgm:t>
        <a:bodyPr/>
        <a:lstStyle/>
        <a:p>
          <a:r>
            <a:rPr lang="en-US" dirty="0"/>
            <a:t>API takes ~3</a:t>
          </a:r>
          <a:r>
            <a:rPr lang="en-US" altLang="zh-CN" dirty="0"/>
            <a:t>mins</a:t>
          </a:r>
          <a:r>
            <a:rPr lang="en-US" dirty="0"/>
            <a:t> for 30 images on CPU</a:t>
          </a:r>
        </a:p>
      </dgm:t>
    </dgm:pt>
    <dgm:pt modelId="{A4C67383-20BD-4997-8384-A1D78C0AD178}" type="parTrans" cxnId="{B4B36950-6CD4-47C3-82DE-90D18B8A2D61}">
      <dgm:prSet/>
      <dgm:spPr/>
      <dgm:t>
        <a:bodyPr/>
        <a:lstStyle/>
        <a:p>
          <a:endParaRPr lang="en-US"/>
        </a:p>
      </dgm:t>
    </dgm:pt>
    <dgm:pt modelId="{5E18C86C-238E-445B-96AE-5AD9CCE2E991}" type="sibTrans" cxnId="{B4B36950-6CD4-47C3-82DE-90D18B8A2D61}">
      <dgm:prSet/>
      <dgm:spPr/>
      <dgm:t>
        <a:bodyPr/>
        <a:lstStyle/>
        <a:p>
          <a:endParaRPr lang="en-US"/>
        </a:p>
      </dgm:t>
    </dgm:pt>
    <dgm:pt modelId="{D1B12036-A5C3-4B0C-9ECE-A43FAE011EFC}">
      <dgm:prSet/>
      <dgm:spPr/>
      <dgm:t>
        <a:bodyPr/>
        <a:lstStyle/>
        <a:p>
          <a:r>
            <a:rPr lang="en-US"/>
            <a:t>⚠️ Limitations:</a:t>
          </a:r>
        </a:p>
      </dgm:t>
    </dgm:pt>
    <dgm:pt modelId="{A0F01803-FD90-4D5C-A8AA-1AA840F0DA61}" type="parTrans" cxnId="{EF0155C2-9033-4FA0-8A47-AC294A0B0532}">
      <dgm:prSet/>
      <dgm:spPr/>
      <dgm:t>
        <a:bodyPr/>
        <a:lstStyle/>
        <a:p>
          <a:endParaRPr lang="en-US"/>
        </a:p>
      </dgm:t>
    </dgm:pt>
    <dgm:pt modelId="{E80FD442-C367-45B0-ADBA-A8CF754A0E9D}" type="sibTrans" cxnId="{EF0155C2-9033-4FA0-8A47-AC294A0B0532}">
      <dgm:prSet/>
      <dgm:spPr/>
      <dgm:t>
        <a:bodyPr/>
        <a:lstStyle/>
        <a:p>
          <a:endParaRPr lang="en-US"/>
        </a:p>
      </dgm:t>
    </dgm:pt>
    <dgm:pt modelId="{BF9325D7-40E3-41DE-9B91-99ED48EBAFA8}">
      <dgm:prSet/>
      <dgm:spPr/>
      <dgm:t>
        <a:bodyPr/>
        <a:lstStyle/>
        <a:p>
          <a:r>
            <a:rPr lang="en-US" dirty="0"/>
            <a:t>OCR quality depends on lighting and angles</a:t>
          </a:r>
        </a:p>
      </dgm:t>
    </dgm:pt>
    <dgm:pt modelId="{63C71CCD-92B0-4522-AF1B-856F634D8B0D}" type="parTrans" cxnId="{F2BE356D-4869-4880-8726-D5FCA672FC47}">
      <dgm:prSet/>
      <dgm:spPr/>
      <dgm:t>
        <a:bodyPr/>
        <a:lstStyle/>
        <a:p>
          <a:endParaRPr lang="en-US"/>
        </a:p>
      </dgm:t>
    </dgm:pt>
    <dgm:pt modelId="{90255296-B71A-46FB-B567-0989B59CFFB2}" type="sibTrans" cxnId="{F2BE356D-4869-4880-8726-D5FCA672FC47}">
      <dgm:prSet/>
      <dgm:spPr/>
      <dgm:t>
        <a:bodyPr/>
        <a:lstStyle/>
        <a:p>
          <a:endParaRPr lang="en-US"/>
        </a:p>
      </dgm:t>
    </dgm:pt>
    <dgm:pt modelId="{A809DE88-6B94-46FC-97A1-7128484CF90D}">
      <dgm:prSet/>
      <dgm:spPr/>
      <dgm:t>
        <a:bodyPr/>
        <a:lstStyle/>
        <a:p>
          <a:r>
            <a:rPr lang="en-US"/>
            <a:t>Price estimation lacks numeric metadata (e.g., mileage)</a:t>
          </a:r>
        </a:p>
      </dgm:t>
    </dgm:pt>
    <dgm:pt modelId="{934EC8E7-4D7E-4136-8DA5-0D0F9C758E25}" type="parTrans" cxnId="{7A290D7C-401C-4134-9A36-A7B1BA1C9673}">
      <dgm:prSet/>
      <dgm:spPr/>
      <dgm:t>
        <a:bodyPr/>
        <a:lstStyle/>
        <a:p>
          <a:endParaRPr lang="en-US"/>
        </a:p>
      </dgm:t>
    </dgm:pt>
    <dgm:pt modelId="{2A420301-EBCB-4403-BCD3-B13E16E827E3}" type="sibTrans" cxnId="{7A290D7C-401C-4134-9A36-A7B1BA1C9673}">
      <dgm:prSet/>
      <dgm:spPr/>
      <dgm:t>
        <a:bodyPr/>
        <a:lstStyle/>
        <a:p>
          <a:endParaRPr lang="en-US"/>
        </a:p>
      </dgm:t>
    </dgm:pt>
    <dgm:pt modelId="{49325278-0B7F-41A8-B125-8590D4C4FDD2}">
      <dgm:prSet/>
      <dgm:spPr/>
      <dgm:t>
        <a:bodyPr/>
        <a:lstStyle/>
        <a:p>
          <a:r>
            <a:rPr lang="en-US" dirty="0"/>
            <a:t>Market lookup is not yet live</a:t>
          </a:r>
        </a:p>
      </dgm:t>
    </dgm:pt>
    <dgm:pt modelId="{EBFDDE3E-C8E8-46B6-8B4C-D23589575462}" type="parTrans" cxnId="{50458108-B271-4392-8972-B68B382E8E5C}">
      <dgm:prSet/>
      <dgm:spPr/>
      <dgm:t>
        <a:bodyPr/>
        <a:lstStyle/>
        <a:p>
          <a:endParaRPr lang="en-US"/>
        </a:p>
      </dgm:t>
    </dgm:pt>
    <dgm:pt modelId="{86E05B3B-ECED-4A55-BF64-84B34AA9D560}" type="sibTrans" cxnId="{50458108-B271-4392-8972-B68B382E8E5C}">
      <dgm:prSet/>
      <dgm:spPr/>
      <dgm:t>
        <a:bodyPr/>
        <a:lstStyle/>
        <a:p>
          <a:endParaRPr lang="en-US"/>
        </a:p>
      </dgm:t>
    </dgm:pt>
    <dgm:pt modelId="{6C8F5EEE-134F-47E5-88C5-C0CAB9B3CA46}" type="pres">
      <dgm:prSet presAssocID="{CD79728E-75F3-4024-8C63-44B2958DE57E}" presName="diagram" presStyleCnt="0">
        <dgm:presLayoutVars>
          <dgm:dir/>
          <dgm:resizeHandles val="exact"/>
        </dgm:presLayoutVars>
      </dgm:prSet>
      <dgm:spPr/>
    </dgm:pt>
    <dgm:pt modelId="{D259D23D-159A-43B7-9DE6-0A417ADA8139}" type="pres">
      <dgm:prSet presAssocID="{07AEDDF1-9134-4BCA-9EA5-95EF11EA04BF}" presName="node" presStyleLbl="node1" presStyleIdx="0" presStyleCnt="8">
        <dgm:presLayoutVars>
          <dgm:bulletEnabled val="1"/>
        </dgm:presLayoutVars>
      </dgm:prSet>
      <dgm:spPr/>
    </dgm:pt>
    <dgm:pt modelId="{82E98C17-F75B-452D-9CBA-DFB210A45E1F}" type="pres">
      <dgm:prSet presAssocID="{D14EC9F6-BE8F-4579-A699-B420E3D9614C}" presName="sibTrans" presStyleCnt="0"/>
      <dgm:spPr/>
    </dgm:pt>
    <dgm:pt modelId="{68C9A372-7712-40D6-AEDB-738B47A3928F}" type="pres">
      <dgm:prSet presAssocID="{12DE499D-EF2F-4DF0-91A3-035F41700F36}" presName="node" presStyleLbl="node1" presStyleIdx="1" presStyleCnt="8">
        <dgm:presLayoutVars>
          <dgm:bulletEnabled val="1"/>
        </dgm:presLayoutVars>
      </dgm:prSet>
      <dgm:spPr/>
    </dgm:pt>
    <dgm:pt modelId="{147C8AAF-F04F-456B-8F70-913821107468}" type="pres">
      <dgm:prSet presAssocID="{EABD8E14-B959-4555-9FEA-785D36B3324D}" presName="sibTrans" presStyleCnt="0"/>
      <dgm:spPr/>
    </dgm:pt>
    <dgm:pt modelId="{DFC69890-F912-4E04-83A2-E9E2CE4FDD70}" type="pres">
      <dgm:prSet presAssocID="{6F7B6947-5FDB-4E74-8773-AD493A7DA541}" presName="node" presStyleLbl="node1" presStyleIdx="2" presStyleCnt="8">
        <dgm:presLayoutVars>
          <dgm:bulletEnabled val="1"/>
        </dgm:presLayoutVars>
      </dgm:prSet>
      <dgm:spPr/>
    </dgm:pt>
    <dgm:pt modelId="{8E153994-7B1B-477A-A05F-B04D2F572C4E}" type="pres">
      <dgm:prSet presAssocID="{B1A88C88-2057-44EC-A2FC-553A891A07CE}" presName="sibTrans" presStyleCnt="0"/>
      <dgm:spPr/>
    </dgm:pt>
    <dgm:pt modelId="{684E7950-AC8D-4C3D-9FD4-E669A09AB106}" type="pres">
      <dgm:prSet presAssocID="{2FCB885E-4E80-4B15-BD47-1C65A3228A80}" presName="node" presStyleLbl="node1" presStyleIdx="3" presStyleCnt="8">
        <dgm:presLayoutVars>
          <dgm:bulletEnabled val="1"/>
        </dgm:presLayoutVars>
      </dgm:prSet>
      <dgm:spPr/>
    </dgm:pt>
    <dgm:pt modelId="{052CEA84-21C5-45C8-90E1-90BE9A3EEE90}" type="pres">
      <dgm:prSet presAssocID="{5E18C86C-238E-445B-96AE-5AD9CCE2E991}" presName="sibTrans" presStyleCnt="0"/>
      <dgm:spPr/>
    </dgm:pt>
    <dgm:pt modelId="{B16E5328-A98A-4846-A074-CBCEC273F81B}" type="pres">
      <dgm:prSet presAssocID="{D1B12036-A5C3-4B0C-9ECE-A43FAE011EFC}" presName="node" presStyleLbl="node1" presStyleIdx="4" presStyleCnt="8">
        <dgm:presLayoutVars>
          <dgm:bulletEnabled val="1"/>
        </dgm:presLayoutVars>
      </dgm:prSet>
      <dgm:spPr/>
    </dgm:pt>
    <dgm:pt modelId="{EE0F003A-B8D5-4DD9-ADFC-3D03024629DD}" type="pres">
      <dgm:prSet presAssocID="{E80FD442-C367-45B0-ADBA-A8CF754A0E9D}" presName="sibTrans" presStyleCnt="0"/>
      <dgm:spPr/>
    </dgm:pt>
    <dgm:pt modelId="{1E6D757C-882D-4C2D-BEFC-C85540301087}" type="pres">
      <dgm:prSet presAssocID="{BF9325D7-40E3-41DE-9B91-99ED48EBAFA8}" presName="node" presStyleLbl="node1" presStyleIdx="5" presStyleCnt="8">
        <dgm:presLayoutVars>
          <dgm:bulletEnabled val="1"/>
        </dgm:presLayoutVars>
      </dgm:prSet>
      <dgm:spPr/>
    </dgm:pt>
    <dgm:pt modelId="{1AA703FA-1388-4F4A-9838-F7EAF5704326}" type="pres">
      <dgm:prSet presAssocID="{90255296-B71A-46FB-B567-0989B59CFFB2}" presName="sibTrans" presStyleCnt="0"/>
      <dgm:spPr/>
    </dgm:pt>
    <dgm:pt modelId="{43FAB352-A043-44C7-BE12-42D647BBF19F}" type="pres">
      <dgm:prSet presAssocID="{A809DE88-6B94-46FC-97A1-7128484CF90D}" presName="node" presStyleLbl="node1" presStyleIdx="6" presStyleCnt="8">
        <dgm:presLayoutVars>
          <dgm:bulletEnabled val="1"/>
        </dgm:presLayoutVars>
      </dgm:prSet>
      <dgm:spPr/>
    </dgm:pt>
    <dgm:pt modelId="{4DD3C49A-FF5A-495D-B6EA-380665CD04AF}" type="pres">
      <dgm:prSet presAssocID="{2A420301-EBCB-4403-BCD3-B13E16E827E3}" presName="sibTrans" presStyleCnt="0"/>
      <dgm:spPr/>
    </dgm:pt>
    <dgm:pt modelId="{9585DE3F-F291-4B33-9FF2-B093EC4AD1B4}" type="pres">
      <dgm:prSet presAssocID="{49325278-0B7F-41A8-B125-8590D4C4FDD2}" presName="node" presStyleLbl="node1" presStyleIdx="7" presStyleCnt="8">
        <dgm:presLayoutVars>
          <dgm:bulletEnabled val="1"/>
        </dgm:presLayoutVars>
      </dgm:prSet>
      <dgm:spPr/>
    </dgm:pt>
  </dgm:ptLst>
  <dgm:cxnLst>
    <dgm:cxn modelId="{50458108-B271-4392-8972-B68B382E8E5C}" srcId="{CD79728E-75F3-4024-8C63-44B2958DE57E}" destId="{49325278-0B7F-41A8-B125-8590D4C4FDD2}" srcOrd="7" destOrd="0" parTransId="{EBFDDE3E-C8E8-46B6-8B4C-D23589575462}" sibTransId="{86E05B3B-ECED-4A55-BF64-84B34AA9D560}"/>
    <dgm:cxn modelId="{CC2D1A09-A1C3-4B83-BD40-5A50A82371C6}" type="presOf" srcId="{D1B12036-A5C3-4B0C-9ECE-A43FAE011EFC}" destId="{B16E5328-A98A-4846-A074-CBCEC273F81B}" srcOrd="0" destOrd="0" presId="urn:microsoft.com/office/officeart/2005/8/layout/default"/>
    <dgm:cxn modelId="{EF2F4E1A-04D7-4692-80BD-8DE6B82B2B76}" type="presOf" srcId="{12DE499D-EF2F-4DF0-91A3-035F41700F36}" destId="{68C9A372-7712-40D6-AEDB-738B47A3928F}" srcOrd="0" destOrd="0" presId="urn:microsoft.com/office/officeart/2005/8/layout/default"/>
    <dgm:cxn modelId="{7215D022-BA54-403C-87B3-31540ADAA177}" srcId="{CD79728E-75F3-4024-8C63-44B2958DE57E}" destId="{07AEDDF1-9134-4BCA-9EA5-95EF11EA04BF}" srcOrd="0" destOrd="0" parTransId="{00639757-0F55-4730-8312-48C9B2D5AE98}" sibTransId="{D14EC9F6-BE8F-4579-A699-B420E3D9614C}"/>
    <dgm:cxn modelId="{82550C24-E053-401E-84C7-F87D4DE177F4}" type="presOf" srcId="{CD79728E-75F3-4024-8C63-44B2958DE57E}" destId="{6C8F5EEE-134F-47E5-88C5-C0CAB9B3CA46}" srcOrd="0" destOrd="0" presId="urn:microsoft.com/office/officeart/2005/8/layout/default"/>
    <dgm:cxn modelId="{ABF3072C-81AA-44DB-8278-47E601A743FB}" type="presOf" srcId="{07AEDDF1-9134-4BCA-9EA5-95EF11EA04BF}" destId="{D259D23D-159A-43B7-9DE6-0A417ADA8139}" srcOrd="0" destOrd="0" presId="urn:microsoft.com/office/officeart/2005/8/layout/default"/>
    <dgm:cxn modelId="{5CFB7B30-C1D3-4D9C-BC1A-30F584ED2CE8}" srcId="{CD79728E-75F3-4024-8C63-44B2958DE57E}" destId="{12DE499D-EF2F-4DF0-91A3-035F41700F36}" srcOrd="1" destOrd="0" parTransId="{3418494D-5A50-4519-ABDA-960B9F62BC77}" sibTransId="{EABD8E14-B959-4555-9FEA-785D36B3324D}"/>
    <dgm:cxn modelId="{F2BE356D-4869-4880-8726-D5FCA672FC47}" srcId="{CD79728E-75F3-4024-8C63-44B2958DE57E}" destId="{BF9325D7-40E3-41DE-9B91-99ED48EBAFA8}" srcOrd="5" destOrd="0" parTransId="{63C71CCD-92B0-4522-AF1B-856F634D8B0D}" sibTransId="{90255296-B71A-46FB-B567-0989B59CFFB2}"/>
    <dgm:cxn modelId="{7DB2AD4E-CB62-4A23-8F06-ABFF951BC8F7}" type="presOf" srcId="{BF9325D7-40E3-41DE-9B91-99ED48EBAFA8}" destId="{1E6D757C-882D-4C2D-BEFC-C85540301087}" srcOrd="0" destOrd="0" presId="urn:microsoft.com/office/officeart/2005/8/layout/default"/>
    <dgm:cxn modelId="{B4B36950-6CD4-47C3-82DE-90D18B8A2D61}" srcId="{CD79728E-75F3-4024-8C63-44B2958DE57E}" destId="{2FCB885E-4E80-4B15-BD47-1C65A3228A80}" srcOrd="3" destOrd="0" parTransId="{A4C67383-20BD-4997-8384-A1D78C0AD178}" sibTransId="{5E18C86C-238E-445B-96AE-5AD9CCE2E991}"/>
    <dgm:cxn modelId="{7A290D7C-401C-4134-9A36-A7B1BA1C9673}" srcId="{CD79728E-75F3-4024-8C63-44B2958DE57E}" destId="{A809DE88-6B94-46FC-97A1-7128484CF90D}" srcOrd="6" destOrd="0" parTransId="{934EC8E7-4D7E-4136-8DA5-0D0F9C758E25}" sibTransId="{2A420301-EBCB-4403-BCD3-B13E16E827E3}"/>
    <dgm:cxn modelId="{EF0155C2-9033-4FA0-8A47-AC294A0B0532}" srcId="{CD79728E-75F3-4024-8C63-44B2958DE57E}" destId="{D1B12036-A5C3-4B0C-9ECE-A43FAE011EFC}" srcOrd="4" destOrd="0" parTransId="{A0F01803-FD90-4D5C-A8AA-1AA840F0DA61}" sibTransId="{E80FD442-C367-45B0-ADBA-A8CF754A0E9D}"/>
    <dgm:cxn modelId="{999990DA-7DD2-458E-8966-369A41F655CB}" type="presOf" srcId="{6F7B6947-5FDB-4E74-8773-AD493A7DA541}" destId="{DFC69890-F912-4E04-83A2-E9E2CE4FDD70}" srcOrd="0" destOrd="0" presId="urn:microsoft.com/office/officeart/2005/8/layout/default"/>
    <dgm:cxn modelId="{CA4E3DE3-D62E-43C1-BB3C-3A8FD46B1B5D}" type="presOf" srcId="{49325278-0B7F-41A8-B125-8590D4C4FDD2}" destId="{9585DE3F-F291-4B33-9FF2-B093EC4AD1B4}" srcOrd="0" destOrd="0" presId="urn:microsoft.com/office/officeart/2005/8/layout/default"/>
    <dgm:cxn modelId="{39687DE7-FD2F-4690-8009-01288623E259}" srcId="{CD79728E-75F3-4024-8C63-44B2958DE57E}" destId="{6F7B6947-5FDB-4E74-8773-AD493A7DA541}" srcOrd="2" destOrd="0" parTransId="{8458AB53-9905-4231-A0FE-E808E9F67785}" sibTransId="{B1A88C88-2057-44EC-A2FC-553A891A07CE}"/>
    <dgm:cxn modelId="{29D113EC-BDB0-4B4E-825A-A17ADFF5B94A}" type="presOf" srcId="{2FCB885E-4E80-4B15-BD47-1C65A3228A80}" destId="{684E7950-AC8D-4C3D-9FD4-E669A09AB106}" srcOrd="0" destOrd="0" presId="urn:microsoft.com/office/officeart/2005/8/layout/default"/>
    <dgm:cxn modelId="{E787A0EE-E952-4FEF-95B8-45839F903613}" type="presOf" srcId="{A809DE88-6B94-46FC-97A1-7128484CF90D}" destId="{43FAB352-A043-44C7-BE12-42D647BBF19F}" srcOrd="0" destOrd="0" presId="urn:microsoft.com/office/officeart/2005/8/layout/default"/>
    <dgm:cxn modelId="{01AF5C38-2AA3-4FE5-9CA3-7C86317663FF}" type="presParOf" srcId="{6C8F5EEE-134F-47E5-88C5-C0CAB9B3CA46}" destId="{D259D23D-159A-43B7-9DE6-0A417ADA8139}" srcOrd="0" destOrd="0" presId="urn:microsoft.com/office/officeart/2005/8/layout/default"/>
    <dgm:cxn modelId="{A29C7810-13F2-4670-BCAB-A14F0AB2D981}" type="presParOf" srcId="{6C8F5EEE-134F-47E5-88C5-C0CAB9B3CA46}" destId="{82E98C17-F75B-452D-9CBA-DFB210A45E1F}" srcOrd="1" destOrd="0" presId="urn:microsoft.com/office/officeart/2005/8/layout/default"/>
    <dgm:cxn modelId="{6A6F84FC-8A9A-467E-81D2-51ACFF92180A}" type="presParOf" srcId="{6C8F5EEE-134F-47E5-88C5-C0CAB9B3CA46}" destId="{68C9A372-7712-40D6-AEDB-738B47A3928F}" srcOrd="2" destOrd="0" presId="urn:microsoft.com/office/officeart/2005/8/layout/default"/>
    <dgm:cxn modelId="{A5A390A4-7F52-4317-8531-1938DD7F1225}" type="presParOf" srcId="{6C8F5EEE-134F-47E5-88C5-C0CAB9B3CA46}" destId="{147C8AAF-F04F-456B-8F70-913821107468}" srcOrd="3" destOrd="0" presId="urn:microsoft.com/office/officeart/2005/8/layout/default"/>
    <dgm:cxn modelId="{F276B815-AFF8-4712-A65A-565AD05D7AF2}" type="presParOf" srcId="{6C8F5EEE-134F-47E5-88C5-C0CAB9B3CA46}" destId="{DFC69890-F912-4E04-83A2-E9E2CE4FDD70}" srcOrd="4" destOrd="0" presId="urn:microsoft.com/office/officeart/2005/8/layout/default"/>
    <dgm:cxn modelId="{42EDC439-CC4C-4869-AC2D-F1ED7F33F071}" type="presParOf" srcId="{6C8F5EEE-134F-47E5-88C5-C0CAB9B3CA46}" destId="{8E153994-7B1B-477A-A05F-B04D2F572C4E}" srcOrd="5" destOrd="0" presId="urn:microsoft.com/office/officeart/2005/8/layout/default"/>
    <dgm:cxn modelId="{F23A4C27-6D42-4E66-B37F-486679F1BC95}" type="presParOf" srcId="{6C8F5EEE-134F-47E5-88C5-C0CAB9B3CA46}" destId="{684E7950-AC8D-4C3D-9FD4-E669A09AB106}" srcOrd="6" destOrd="0" presId="urn:microsoft.com/office/officeart/2005/8/layout/default"/>
    <dgm:cxn modelId="{A35CABC7-CB21-41C0-8FF4-0E900A119C14}" type="presParOf" srcId="{6C8F5EEE-134F-47E5-88C5-C0CAB9B3CA46}" destId="{052CEA84-21C5-45C8-90E1-90BE9A3EEE90}" srcOrd="7" destOrd="0" presId="urn:microsoft.com/office/officeart/2005/8/layout/default"/>
    <dgm:cxn modelId="{A1F0CEFC-046D-4E70-979F-6FF8C0DF249A}" type="presParOf" srcId="{6C8F5EEE-134F-47E5-88C5-C0CAB9B3CA46}" destId="{B16E5328-A98A-4846-A074-CBCEC273F81B}" srcOrd="8" destOrd="0" presId="urn:microsoft.com/office/officeart/2005/8/layout/default"/>
    <dgm:cxn modelId="{D1541001-BBAA-4D4C-9A3D-2AE179FE5A3D}" type="presParOf" srcId="{6C8F5EEE-134F-47E5-88C5-C0CAB9B3CA46}" destId="{EE0F003A-B8D5-4DD9-ADFC-3D03024629DD}" srcOrd="9" destOrd="0" presId="urn:microsoft.com/office/officeart/2005/8/layout/default"/>
    <dgm:cxn modelId="{DD35BE20-5694-41C3-8516-76630CB75C89}" type="presParOf" srcId="{6C8F5EEE-134F-47E5-88C5-C0CAB9B3CA46}" destId="{1E6D757C-882D-4C2D-BEFC-C85540301087}" srcOrd="10" destOrd="0" presId="urn:microsoft.com/office/officeart/2005/8/layout/default"/>
    <dgm:cxn modelId="{15B3AA45-C868-490A-A5A9-86B5E292E1A9}" type="presParOf" srcId="{6C8F5EEE-134F-47E5-88C5-C0CAB9B3CA46}" destId="{1AA703FA-1388-4F4A-9838-F7EAF5704326}" srcOrd="11" destOrd="0" presId="urn:microsoft.com/office/officeart/2005/8/layout/default"/>
    <dgm:cxn modelId="{EAA01E11-3A83-4616-A79F-BAF706AA3C44}" type="presParOf" srcId="{6C8F5EEE-134F-47E5-88C5-C0CAB9B3CA46}" destId="{43FAB352-A043-44C7-BE12-42D647BBF19F}" srcOrd="12" destOrd="0" presId="urn:microsoft.com/office/officeart/2005/8/layout/default"/>
    <dgm:cxn modelId="{6BFE14AD-6CEB-4D52-99A4-B169B2CD4B92}" type="presParOf" srcId="{6C8F5EEE-134F-47E5-88C5-C0CAB9B3CA46}" destId="{4DD3C49A-FF5A-495D-B6EA-380665CD04AF}" srcOrd="13" destOrd="0" presId="urn:microsoft.com/office/officeart/2005/8/layout/default"/>
    <dgm:cxn modelId="{86EFED3A-2E45-42FF-94E1-3E346914FC0E}" type="presParOf" srcId="{6C8F5EEE-134F-47E5-88C5-C0CAB9B3CA46}" destId="{9585DE3F-F291-4B33-9FF2-B093EC4AD1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C43EB-3FC8-414A-88D9-F72545BEF7C9}">
      <dsp:nvSpPr>
        <dsp:cNvPr id="0" name=""/>
        <dsp:cNvSpPr/>
      </dsp:nvSpPr>
      <dsp:spPr>
        <a:xfrm>
          <a:off x="2368268" y="707678"/>
          <a:ext cx="514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007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1656" y="750674"/>
        <a:ext cx="27230" cy="5446"/>
      </dsp:txXfrm>
    </dsp:sp>
    <dsp:sp modelId="{B7389C73-1CEF-450D-86B8-E877391B099A}">
      <dsp:nvSpPr>
        <dsp:cNvPr id="0" name=""/>
        <dsp:cNvSpPr/>
      </dsp:nvSpPr>
      <dsp:spPr>
        <a:xfrm>
          <a:off x="2210" y="43040"/>
          <a:ext cx="2367857" cy="14207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i="0" kern="1200" baseline="0"/>
            <a:t>Architecture:</a:t>
          </a:r>
          <a:endParaRPr lang="en-US" sz="1400" kern="1200"/>
        </a:p>
      </dsp:txBody>
      <dsp:txXfrm>
        <a:off x="2210" y="43040"/>
        <a:ext cx="2367857" cy="1420714"/>
      </dsp:txXfrm>
    </dsp:sp>
    <dsp:sp modelId="{8CA07EFC-1D90-41BD-9634-DF1761B461F3}">
      <dsp:nvSpPr>
        <dsp:cNvPr id="0" name=""/>
        <dsp:cNvSpPr/>
      </dsp:nvSpPr>
      <dsp:spPr>
        <a:xfrm>
          <a:off x="5280733" y="707678"/>
          <a:ext cx="514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007" y="45720"/>
              </a:lnTo>
            </a:path>
          </a:pathLst>
        </a:custGeom>
        <a:noFill/>
        <a:ln w="9525" cap="flat" cmpd="sng" algn="ctr">
          <a:solidFill>
            <a:schemeClr val="accent5">
              <a:hueOff val="-292579"/>
              <a:satOff val="1189"/>
              <a:lumOff val="-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4121" y="750674"/>
        <a:ext cx="27230" cy="5446"/>
      </dsp:txXfrm>
    </dsp:sp>
    <dsp:sp modelId="{35073910-8B45-4EAE-AC1A-A470CDC34A49}">
      <dsp:nvSpPr>
        <dsp:cNvPr id="0" name=""/>
        <dsp:cNvSpPr/>
      </dsp:nvSpPr>
      <dsp:spPr>
        <a:xfrm>
          <a:off x="2914675" y="43040"/>
          <a:ext cx="2367857" cy="1420714"/>
        </a:xfrm>
        <a:prstGeom prst="rect">
          <a:avLst/>
        </a:prstGeom>
        <a:solidFill>
          <a:schemeClr val="accent5">
            <a:hueOff val="-243816"/>
            <a:satOff val="991"/>
            <a:lumOff val="-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🖼️ </a:t>
          </a:r>
          <a:r>
            <a:rPr lang="zh-CN" sz="1400" b="1" i="0" kern="1200" baseline="0"/>
            <a:t>Image Folder Input</a:t>
          </a:r>
          <a:r>
            <a:rPr lang="zh-CN" sz="1400" b="0" i="0" kern="1200" baseline="0"/>
            <a:t> (20–50 photos per asset)</a:t>
          </a:r>
          <a:endParaRPr lang="en-US" sz="1400" kern="1200"/>
        </a:p>
      </dsp:txBody>
      <dsp:txXfrm>
        <a:off x="2914675" y="43040"/>
        <a:ext cx="2367857" cy="1420714"/>
      </dsp:txXfrm>
    </dsp:sp>
    <dsp:sp modelId="{D321C2A1-02A9-482C-ACA3-116F31682B3C}">
      <dsp:nvSpPr>
        <dsp:cNvPr id="0" name=""/>
        <dsp:cNvSpPr/>
      </dsp:nvSpPr>
      <dsp:spPr>
        <a:xfrm>
          <a:off x="8193198" y="707678"/>
          <a:ext cx="514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007" y="45720"/>
              </a:lnTo>
            </a:path>
          </a:pathLst>
        </a:custGeom>
        <a:noFill/>
        <a:ln w="9525" cap="flat" cmpd="sng" algn="ctr">
          <a:solidFill>
            <a:schemeClr val="accent5">
              <a:hueOff val="-585158"/>
              <a:satOff val="2377"/>
              <a:lumOff val="-1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36586" y="750674"/>
        <a:ext cx="27230" cy="5446"/>
      </dsp:txXfrm>
    </dsp:sp>
    <dsp:sp modelId="{F5A213D9-3975-4E95-BB36-A5347E262371}">
      <dsp:nvSpPr>
        <dsp:cNvPr id="0" name=""/>
        <dsp:cNvSpPr/>
      </dsp:nvSpPr>
      <dsp:spPr>
        <a:xfrm>
          <a:off x="5827140" y="43040"/>
          <a:ext cx="2367857" cy="1420714"/>
        </a:xfrm>
        <a:prstGeom prst="rect">
          <a:avLst/>
        </a:prstGeom>
        <a:solidFill>
          <a:schemeClr val="accent5">
            <a:hueOff val="-487632"/>
            <a:satOff val="1981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🔎 </a:t>
          </a:r>
          <a:r>
            <a:rPr lang="zh-CN" sz="1400" b="1" i="0" kern="1200" baseline="0"/>
            <a:t>BLIP-2</a:t>
          </a:r>
          <a:r>
            <a:rPr lang="zh-CN" sz="1400" b="0" i="0" kern="1200" baseline="0"/>
            <a:t> → image caption generation</a:t>
          </a:r>
          <a:endParaRPr lang="en-US" sz="1400" kern="1200"/>
        </a:p>
      </dsp:txBody>
      <dsp:txXfrm>
        <a:off x="5827140" y="43040"/>
        <a:ext cx="2367857" cy="1420714"/>
      </dsp:txXfrm>
    </dsp:sp>
    <dsp:sp modelId="{96B953EB-2656-4887-B216-3777D6B24A9C}">
      <dsp:nvSpPr>
        <dsp:cNvPr id="0" name=""/>
        <dsp:cNvSpPr/>
      </dsp:nvSpPr>
      <dsp:spPr>
        <a:xfrm>
          <a:off x="1186139" y="1461955"/>
          <a:ext cx="8737395" cy="514007"/>
        </a:xfrm>
        <a:custGeom>
          <a:avLst/>
          <a:gdLst/>
          <a:ahLst/>
          <a:cxnLst/>
          <a:rect l="0" t="0" r="0" b="0"/>
          <a:pathLst>
            <a:path>
              <a:moveTo>
                <a:pt x="8737395" y="0"/>
              </a:moveTo>
              <a:lnTo>
                <a:pt x="8737395" y="274103"/>
              </a:lnTo>
              <a:lnTo>
                <a:pt x="0" y="274103"/>
              </a:lnTo>
              <a:lnTo>
                <a:pt x="0" y="514007"/>
              </a:lnTo>
            </a:path>
          </a:pathLst>
        </a:custGeom>
        <a:noFill/>
        <a:ln w="9525" cap="flat" cmpd="sng" algn="ctr">
          <a:solidFill>
            <a:schemeClr val="accent5">
              <a:hueOff val="-877738"/>
              <a:satOff val="3566"/>
              <a:lumOff val="-16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5978" y="1716235"/>
        <a:ext cx="437717" cy="5446"/>
      </dsp:txXfrm>
    </dsp:sp>
    <dsp:sp modelId="{B599EDA7-D206-40D8-8B74-B382D5369D72}">
      <dsp:nvSpPr>
        <dsp:cNvPr id="0" name=""/>
        <dsp:cNvSpPr/>
      </dsp:nvSpPr>
      <dsp:spPr>
        <a:xfrm>
          <a:off x="8739605" y="43040"/>
          <a:ext cx="2367857" cy="1420714"/>
        </a:xfrm>
        <a:prstGeom prst="rect">
          <a:avLst/>
        </a:prstGeom>
        <a:solidFill>
          <a:schemeClr val="accent5">
            <a:hueOff val="-731448"/>
            <a:satOff val="2972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🔤 </a:t>
          </a:r>
          <a:r>
            <a:rPr lang="zh-CN" sz="1400" b="1" i="0" kern="1200" baseline="0"/>
            <a:t>EasyOCR</a:t>
          </a:r>
          <a:r>
            <a:rPr lang="zh-CN" sz="1400" b="0" i="0" kern="1200" baseline="0"/>
            <a:t> → multilingual text extraction</a:t>
          </a:r>
          <a:endParaRPr lang="en-US" sz="1400" kern="1200"/>
        </a:p>
      </dsp:txBody>
      <dsp:txXfrm>
        <a:off x="8739605" y="43040"/>
        <a:ext cx="2367857" cy="1420714"/>
      </dsp:txXfrm>
    </dsp:sp>
    <dsp:sp modelId="{8C93AE1B-6B0F-4C48-90A1-C7C63F04C7DB}">
      <dsp:nvSpPr>
        <dsp:cNvPr id="0" name=""/>
        <dsp:cNvSpPr/>
      </dsp:nvSpPr>
      <dsp:spPr>
        <a:xfrm>
          <a:off x="2368268" y="2672999"/>
          <a:ext cx="514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007" y="45720"/>
              </a:lnTo>
            </a:path>
          </a:pathLst>
        </a:custGeom>
        <a:noFill/>
        <a:ln w="9525" cap="flat" cmpd="sng" algn="ctr">
          <a:solidFill>
            <a:schemeClr val="accent5">
              <a:hueOff val="-1170317"/>
              <a:satOff val="4754"/>
              <a:lumOff val="-21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1656" y="2715996"/>
        <a:ext cx="27230" cy="5446"/>
      </dsp:txXfrm>
    </dsp:sp>
    <dsp:sp modelId="{B35BB2E0-8D0D-4511-B4AA-801DB49E6731}">
      <dsp:nvSpPr>
        <dsp:cNvPr id="0" name=""/>
        <dsp:cNvSpPr/>
      </dsp:nvSpPr>
      <dsp:spPr>
        <a:xfrm>
          <a:off x="2210" y="2008362"/>
          <a:ext cx="2367857" cy="1420714"/>
        </a:xfrm>
        <a:prstGeom prst="rect">
          <a:avLst/>
        </a:prstGeom>
        <a:solidFill>
          <a:schemeClr val="accent5">
            <a:hueOff val="-975264"/>
            <a:satOff val="3962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🤖 </a:t>
          </a:r>
          <a:r>
            <a:rPr lang="zh-CN" sz="1400" b="1" i="0" kern="1200" baseline="0"/>
            <a:t>Qwen-32B</a:t>
          </a:r>
          <a:r>
            <a:rPr lang="zh-CN" sz="1400" b="0" i="0" kern="1200" baseline="0"/>
            <a:t> → markdown description via prompt</a:t>
          </a:r>
          <a:endParaRPr lang="en-US" sz="1400" kern="1200"/>
        </a:p>
      </dsp:txBody>
      <dsp:txXfrm>
        <a:off x="2210" y="2008362"/>
        <a:ext cx="2367857" cy="1420714"/>
      </dsp:txXfrm>
    </dsp:sp>
    <dsp:sp modelId="{6E50976F-27F3-4DA4-8ADF-45443F8BDA40}">
      <dsp:nvSpPr>
        <dsp:cNvPr id="0" name=""/>
        <dsp:cNvSpPr/>
      </dsp:nvSpPr>
      <dsp:spPr>
        <a:xfrm>
          <a:off x="5280733" y="2672999"/>
          <a:ext cx="514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007" y="45720"/>
              </a:lnTo>
            </a:path>
          </a:pathLst>
        </a:custGeom>
        <a:noFill/>
        <a:ln w="9525" cap="flat" cmpd="sng" algn="ctr">
          <a:solidFill>
            <a:schemeClr val="accent5">
              <a:hueOff val="-1462896"/>
              <a:satOff val="5943"/>
              <a:lumOff val="-27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4121" y="2715996"/>
        <a:ext cx="27230" cy="5446"/>
      </dsp:txXfrm>
    </dsp:sp>
    <dsp:sp modelId="{45C4EBF8-890C-4F8E-9842-301DFC6F464B}">
      <dsp:nvSpPr>
        <dsp:cNvPr id="0" name=""/>
        <dsp:cNvSpPr/>
      </dsp:nvSpPr>
      <dsp:spPr>
        <a:xfrm>
          <a:off x="2914675" y="2008362"/>
          <a:ext cx="2367857" cy="1420714"/>
        </a:xfrm>
        <a:prstGeom prst="rect">
          <a:avLst/>
        </a:prstGeom>
        <a:solidFill>
          <a:schemeClr val="accent5">
            <a:hueOff val="-1219080"/>
            <a:satOff val="4953"/>
            <a:lumOff val="-22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📄 </a:t>
          </a:r>
          <a:r>
            <a:rPr lang="zh-CN" sz="1400" b="1" i="0" kern="1200" baseline="0"/>
            <a:t>Output</a:t>
          </a:r>
          <a:r>
            <a:rPr lang="zh-CN" sz="1400" b="0" i="0" kern="1200" baseline="0"/>
            <a:t> → saved as structured .md report</a:t>
          </a:r>
          <a:endParaRPr lang="en-US" sz="1400" kern="1200"/>
        </a:p>
      </dsp:txBody>
      <dsp:txXfrm>
        <a:off x="2914675" y="2008362"/>
        <a:ext cx="2367857" cy="1420714"/>
      </dsp:txXfrm>
    </dsp:sp>
    <dsp:sp modelId="{EBAF8A16-B9FA-4C6A-B00F-96DAC26B1B64}">
      <dsp:nvSpPr>
        <dsp:cNvPr id="0" name=""/>
        <dsp:cNvSpPr/>
      </dsp:nvSpPr>
      <dsp:spPr>
        <a:xfrm>
          <a:off x="5827140" y="2008362"/>
          <a:ext cx="2367857" cy="1420714"/>
        </a:xfrm>
        <a:prstGeom prst="rect">
          <a:avLst/>
        </a:prstGeom>
        <a:solidFill>
          <a:schemeClr val="accent5">
            <a:hueOff val="-1462896"/>
            <a:satOff val="5943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027" tIns="121791" rIns="116027" bIns="12179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0" i="0" kern="1200" baseline="0"/>
            <a:t>All integrated and served via a </a:t>
          </a:r>
          <a:r>
            <a:rPr lang="zh-CN" sz="1400" b="1" i="0" kern="1200" baseline="0"/>
            <a:t>Dockerized FastAPI</a:t>
          </a:r>
          <a:r>
            <a:rPr lang="zh-CN" sz="1400" b="0" i="0" kern="1200" baseline="0"/>
            <a:t> endpoint.</a:t>
          </a:r>
          <a:endParaRPr lang="en-US" sz="1400" kern="1200"/>
        </a:p>
      </dsp:txBody>
      <dsp:txXfrm>
        <a:off x="5827140" y="2008362"/>
        <a:ext cx="2367857" cy="1420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9D23D-159A-43B7-9DE6-0A417ADA8139}">
      <dsp:nvSpPr>
        <dsp:cNvPr id="0" name=""/>
        <dsp:cNvSpPr/>
      </dsp:nvSpPr>
      <dsp:spPr>
        <a:xfrm>
          <a:off x="3254" y="57673"/>
          <a:ext cx="2582131" cy="1549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✅ </a:t>
          </a:r>
          <a:r>
            <a:rPr lang="en-US" sz="1800" kern="1200"/>
            <a:t>Success:</a:t>
          </a:r>
        </a:p>
      </dsp:txBody>
      <dsp:txXfrm>
        <a:off x="3254" y="57673"/>
        <a:ext cx="2582131" cy="1549278"/>
      </dsp:txXfrm>
    </dsp:sp>
    <dsp:sp modelId="{68C9A372-7712-40D6-AEDB-738B47A3928F}">
      <dsp:nvSpPr>
        <dsp:cNvPr id="0" name=""/>
        <dsp:cNvSpPr/>
      </dsp:nvSpPr>
      <dsp:spPr>
        <a:xfrm>
          <a:off x="2843599" y="57673"/>
          <a:ext cx="2582131" cy="1549278"/>
        </a:xfrm>
        <a:prstGeom prst="rect">
          <a:avLst/>
        </a:prstGeom>
        <a:solidFill>
          <a:schemeClr val="accent5">
            <a:hueOff val="-208985"/>
            <a:satOff val="849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Markdown files generated automatically</a:t>
          </a:r>
        </a:p>
      </dsp:txBody>
      <dsp:txXfrm>
        <a:off x="2843599" y="57673"/>
        <a:ext cx="2582131" cy="1549278"/>
      </dsp:txXfrm>
    </dsp:sp>
    <dsp:sp modelId="{DFC69890-F912-4E04-83A2-E9E2CE4FDD70}">
      <dsp:nvSpPr>
        <dsp:cNvPr id="0" name=""/>
        <dsp:cNvSpPr/>
      </dsp:nvSpPr>
      <dsp:spPr>
        <a:xfrm>
          <a:off x="5683943" y="57673"/>
          <a:ext cx="2582131" cy="1549278"/>
        </a:xfrm>
        <a:prstGeom prst="rect">
          <a:avLst/>
        </a:prstGeom>
        <a:solidFill>
          <a:schemeClr val="accent5">
            <a:hueOff val="-417970"/>
            <a:satOff val="1698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Works with mixed languages (EN/</a:t>
          </a:r>
          <a:r>
            <a:rPr lang="zh-CN" sz="1800" kern="1200"/>
            <a:t>中文</a:t>
          </a:r>
          <a:r>
            <a:rPr lang="en-US" sz="1800" kern="1200"/>
            <a:t>/Magyar)</a:t>
          </a:r>
        </a:p>
      </dsp:txBody>
      <dsp:txXfrm>
        <a:off x="5683943" y="57673"/>
        <a:ext cx="2582131" cy="1549278"/>
      </dsp:txXfrm>
    </dsp:sp>
    <dsp:sp modelId="{684E7950-AC8D-4C3D-9FD4-E669A09AB106}">
      <dsp:nvSpPr>
        <dsp:cNvPr id="0" name=""/>
        <dsp:cNvSpPr/>
      </dsp:nvSpPr>
      <dsp:spPr>
        <a:xfrm>
          <a:off x="8524287" y="57673"/>
          <a:ext cx="2582131" cy="1549278"/>
        </a:xfrm>
        <a:prstGeom prst="rect">
          <a:avLst/>
        </a:prstGeom>
        <a:solidFill>
          <a:schemeClr val="accent5">
            <a:hueOff val="-626955"/>
            <a:satOff val="2547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API takes ~3</a:t>
          </a:r>
          <a:r>
            <a:rPr lang="en-US" altLang="zh-CN" sz="1800" kern="1200" dirty="0"/>
            <a:t>mins</a:t>
          </a:r>
          <a:r>
            <a:rPr lang="en-US" sz="1800" kern="1200" dirty="0"/>
            <a:t> for 30 images on CPU</a:t>
          </a:r>
        </a:p>
      </dsp:txBody>
      <dsp:txXfrm>
        <a:off x="8524287" y="57673"/>
        <a:ext cx="2582131" cy="1549278"/>
      </dsp:txXfrm>
    </dsp:sp>
    <dsp:sp modelId="{B16E5328-A98A-4846-A074-CBCEC273F81B}">
      <dsp:nvSpPr>
        <dsp:cNvPr id="0" name=""/>
        <dsp:cNvSpPr/>
      </dsp:nvSpPr>
      <dsp:spPr>
        <a:xfrm>
          <a:off x="3254" y="1865165"/>
          <a:ext cx="2582131" cy="1549278"/>
        </a:xfrm>
        <a:prstGeom prst="rect">
          <a:avLst/>
        </a:prstGeom>
        <a:solidFill>
          <a:schemeClr val="accent5">
            <a:hueOff val="-835941"/>
            <a:satOff val="3396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⚠️ Limitations:</a:t>
          </a:r>
        </a:p>
      </dsp:txBody>
      <dsp:txXfrm>
        <a:off x="3254" y="1865165"/>
        <a:ext cx="2582131" cy="1549278"/>
      </dsp:txXfrm>
    </dsp:sp>
    <dsp:sp modelId="{1E6D757C-882D-4C2D-BEFC-C85540301087}">
      <dsp:nvSpPr>
        <dsp:cNvPr id="0" name=""/>
        <dsp:cNvSpPr/>
      </dsp:nvSpPr>
      <dsp:spPr>
        <a:xfrm>
          <a:off x="2843599" y="1865165"/>
          <a:ext cx="2582131" cy="1549278"/>
        </a:xfrm>
        <a:prstGeom prst="rect">
          <a:avLst/>
        </a:prstGeom>
        <a:solidFill>
          <a:schemeClr val="accent5">
            <a:hueOff val="-1044926"/>
            <a:satOff val="4245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OCR quality depends on lighting and angles</a:t>
          </a:r>
        </a:p>
      </dsp:txBody>
      <dsp:txXfrm>
        <a:off x="2843599" y="1865165"/>
        <a:ext cx="2582131" cy="1549278"/>
      </dsp:txXfrm>
    </dsp:sp>
    <dsp:sp modelId="{43FAB352-A043-44C7-BE12-42D647BBF19F}">
      <dsp:nvSpPr>
        <dsp:cNvPr id="0" name=""/>
        <dsp:cNvSpPr/>
      </dsp:nvSpPr>
      <dsp:spPr>
        <a:xfrm>
          <a:off x="5683943" y="1865165"/>
          <a:ext cx="2582131" cy="1549278"/>
        </a:xfrm>
        <a:prstGeom prst="rect">
          <a:avLst/>
        </a:prstGeom>
        <a:solidFill>
          <a:schemeClr val="accent5">
            <a:hueOff val="-1253911"/>
            <a:satOff val="5094"/>
            <a:lumOff val="-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Price estimation lacks numeric metadata (e.g., mileage)</a:t>
          </a:r>
        </a:p>
      </dsp:txBody>
      <dsp:txXfrm>
        <a:off x="5683943" y="1865165"/>
        <a:ext cx="2582131" cy="1549278"/>
      </dsp:txXfrm>
    </dsp:sp>
    <dsp:sp modelId="{9585DE3F-F291-4B33-9FF2-B093EC4AD1B4}">
      <dsp:nvSpPr>
        <dsp:cNvPr id="0" name=""/>
        <dsp:cNvSpPr/>
      </dsp:nvSpPr>
      <dsp:spPr>
        <a:xfrm>
          <a:off x="8524287" y="1865165"/>
          <a:ext cx="2582131" cy="1549278"/>
        </a:xfrm>
        <a:prstGeom prst="rect">
          <a:avLst/>
        </a:prstGeom>
        <a:solidFill>
          <a:schemeClr val="accent5">
            <a:hueOff val="-1462896"/>
            <a:satOff val="5943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Market lookup is not yet live</a:t>
          </a:r>
        </a:p>
      </dsp:txBody>
      <dsp:txXfrm>
        <a:off x="8524287" y="1865165"/>
        <a:ext cx="2582131" cy="1549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4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4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2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2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7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3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1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1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1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1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1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F402CF-C86B-B167-6169-65B498C2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Collateral Description Agent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4C7672-1A00-46A6-7F11-9206CBCD0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Li Kailang</a:t>
            </a:r>
          </a:p>
          <a:p>
            <a:r>
              <a:rPr lang="en-US" altLang="zh-CN" dirty="0"/>
              <a:t>FDQAOR</a:t>
            </a:r>
            <a:endParaRPr lang="zh-CN" altLang="en-US" dirty="0"/>
          </a:p>
        </p:txBody>
      </p:sp>
      <p:pic>
        <p:nvPicPr>
          <p:cNvPr id="4" name="Picture 3" descr="三角形抽象背景">
            <a:extLst>
              <a:ext uri="{FF2B5EF4-FFF2-40B4-BE49-F238E27FC236}">
                <a16:creationId xmlns:a16="http://schemas.microsoft.com/office/drawing/2014/main" id="{16B3C542-4EAD-C552-F7B1-5102724D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 b="668"/>
          <a:stretch>
            <a:fillRect/>
          </a:stretch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9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418688-B6B7-0C85-BE07-4835DC0EB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altLang="zh-CN"/>
              <a:t>Pipeline Overview</a:t>
            </a:r>
            <a:endParaRPr lang="zh-CN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B2CC915-C93E-85BB-0669-0CFEB2FE6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183041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84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ACDAAC-C9CC-5204-9144-E231431D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531815"/>
            <a:ext cx="10026650" cy="91031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altLang="zh-CN" dirty="0"/>
              <a:t>Key Models Used</a:t>
            </a:r>
            <a:endParaRPr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38AF1D2-5478-37DD-7513-5A852F600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598164"/>
              </p:ext>
            </p:extLst>
          </p:nvPr>
        </p:nvGraphicFramePr>
        <p:xfrm>
          <a:off x="1079400" y="3115960"/>
          <a:ext cx="10033201" cy="2380272"/>
        </p:xfrm>
        <a:graphic>
          <a:graphicData uri="http://schemas.openxmlformats.org/drawingml/2006/table">
            <a:tbl>
              <a:tblPr/>
              <a:tblGrid>
                <a:gridCol w="3461976">
                  <a:extLst>
                    <a:ext uri="{9D8B030D-6E8A-4147-A177-3AD203B41FA5}">
                      <a16:colId xmlns:a16="http://schemas.microsoft.com/office/drawing/2014/main" val="1044535682"/>
                    </a:ext>
                  </a:extLst>
                </a:gridCol>
                <a:gridCol w="3480041">
                  <a:extLst>
                    <a:ext uri="{9D8B030D-6E8A-4147-A177-3AD203B41FA5}">
                      <a16:colId xmlns:a16="http://schemas.microsoft.com/office/drawing/2014/main" val="3912590538"/>
                    </a:ext>
                  </a:extLst>
                </a:gridCol>
                <a:gridCol w="3091184">
                  <a:extLst>
                    <a:ext uri="{9D8B030D-6E8A-4147-A177-3AD203B41FA5}">
                      <a16:colId xmlns:a16="http://schemas.microsoft.com/office/drawing/2014/main" val="4043293038"/>
                    </a:ext>
                  </a:extLst>
                </a:gridCol>
              </a:tblGrid>
              <a:tr h="418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5807"/>
                  </a:ext>
                </a:extLst>
              </a:tr>
              <a:tr h="418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effectLst/>
                          <a:latin typeface="Arial" panose="020B0604020202020204" pitchFamily="34" charset="0"/>
                        </a:rPr>
                        <a:t>BLIP-2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Vision-language captioning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HuggingFace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11934"/>
                  </a:ext>
                </a:extLst>
              </a:tr>
              <a:tr h="7045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effectLst/>
                          <a:latin typeface="Arial" panose="020B0604020202020204" pitchFamily="34" charset="0"/>
                        </a:rPr>
                        <a:t>EasyOCR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OCR (English, Chinese, Hungarian)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 dirty="0" err="1">
                          <a:effectLst/>
                          <a:latin typeface="Arial" panose="020B0604020202020204" pitchFamily="34" charset="0"/>
                        </a:rPr>
                        <a:t>PyPI</a:t>
                      </a:r>
                      <a:endParaRPr lang="en-US" altLang="zh-C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0842"/>
                  </a:ext>
                </a:extLst>
              </a:tr>
              <a:tr h="418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effectLst/>
                          <a:latin typeface="Arial" panose="020B0604020202020204" pitchFamily="34" charset="0"/>
                        </a:rPr>
                        <a:t>Qwen-32B-AWQ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Text generation (via API)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CN" sz="1900" b="0" i="0" u="none" strike="noStrike" dirty="0">
                          <a:effectLst/>
                          <a:latin typeface="Arial" panose="020B0604020202020204" pitchFamily="34" charset="0"/>
                        </a:rPr>
                        <a:t>API</a:t>
                      </a: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97011"/>
                  </a:ext>
                </a:extLst>
              </a:tr>
              <a:tr h="4189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effectLst/>
                          <a:latin typeface="Arial" panose="020B0604020202020204" pitchFamily="34" charset="0"/>
                        </a:rPr>
                        <a:t>FastAPI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effectLst/>
                          <a:latin typeface="Arial" panose="020B0604020202020204" pitchFamily="34" charset="0"/>
                        </a:rPr>
                        <a:t>API backend</a:t>
                      </a:r>
                      <a:endParaRPr lang="en-US" altLang="zh-CN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 dirty="0"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altLang="zh-CN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11" marR="95211" marT="47605" marB="476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3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5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58D6095-E019-C191-5F2E-DE209C9E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altLang="zh-CN"/>
              <a:t>Results &amp; Evaluation</a:t>
            </a:r>
            <a:endParaRPr lang="zh-CN" alt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8F38D1B7-58EA-C291-98F8-07481DD45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6422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90690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155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Arial</vt:lpstr>
      <vt:lpstr>Wingdings</vt:lpstr>
      <vt:lpstr>LeafVTI</vt:lpstr>
      <vt:lpstr>Collateral Description Agent</vt:lpstr>
      <vt:lpstr>Pipeline Overview</vt:lpstr>
      <vt:lpstr>Key Models Used</vt:lpstr>
      <vt:lpstr>Results &amp;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michelangelo li</dc:creator>
  <cp:lastModifiedBy>michelangelo li</cp:lastModifiedBy>
  <cp:revision>2</cp:revision>
  <dcterms:created xsi:type="dcterms:W3CDTF">2025-05-14T20:25:48Z</dcterms:created>
  <dcterms:modified xsi:type="dcterms:W3CDTF">2025-05-15T13:23:13Z</dcterms:modified>
</cp:coreProperties>
</file>