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5816" y="1844824"/>
            <a:ext cx="33123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昵妆</a:t>
            </a:r>
            <a:endParaRPr lang="zh-CN" altLang="en-US" sz="7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6136" y="49411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喳喳小组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13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sus\Documents\Tencent Files\296989391\Image\C2C\54E51WSDEX@(6)TXNE10P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2656"/>
            <a:ext cx="2798068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sus\Documents\Tencent Files\296989391\Image\C2C\73XM841PB]07Q)Q)7~T7`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7"/>
            <a:ext cx="2736304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sus\Documents\Tencent Files\296989391\Image\C2C\NRO_[RGGUVNCDA1{KB$Y67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15" y="1700808"/>
            <a:ext cx="2813003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0618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总结：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492896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今学期虽然没学过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，但是为了完成任务，我们</a:t>
            </a:r>
            <a:endParaRPr lang="en-US" altLang="zh-CN" sz="2400" dirty="0" smtClean="0"/>
          </a:p>
          <a:p>
            <a:r>
              <a:rPr lang="zh-CN" altLang="en-US" sz="2400" dirty="0" smtClean="0"/>
              <a:t>小组的每一个成员都很努力地去自学，尽管项目完成得</a:t>
            </a:r>
            <a:endParaRPr lang="en-US" altLang="zh-CN" sz="2400" dirty="0" smtClean="0"/>
          </a:p>
          <a:p>
            <a:r>
              <a:rPr lang="zh-CN" altLang="en-US" sz="2400" dirty="0" smtClean="0"/>
              <a:t>不是很完美，但是我们每一个人都在开发的过程中学到</a:t>
            </a:r>
            <a:endParaRPr lang="en-US" altLang="zh-CN" sz="2400" dirty="0" smtClean="0"/>
          </a:p>
          <a:p>
            <a:r>
              <a:rPr lang="zh-CN" altLang="en-US" sz="2400" dirty="0" smtClean="0"/>
              <a:t>了很多东西，我们为我们的坚持和努力而感到骄傲。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68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774889"/>
            <a:ext cx="7571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我们的“昵妆”是为了帮助不会化妆的用户解决困难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r>
              <a:rPr lang="zh-CN" altLang="en-US" sz="2400" dirty="0" smtClean="0"/>
              <a:t>他们</a:t>
            </a:r>
            <a:r>
              <a:rPr lang="zh-CN" altLang="en-US" sz="2400" dirty="0"/>
              <a:t>需要有适合他们的优质的化妆品和正确的视频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或者化妆师来指导他们，但是现有的方案并没有</a:t>
            </a:r>
            <a:r>
              <a:rPr lang="zh-CN" altLang="en-US" sz="2400" dirty="0" smtClean="0"/>
              <a:t>很好</a:t>
            </a:r>
            <a:endParaRPr lang="en-US" altLang="zh-CN" sz="2400" dirty="0" smtClean="0"/>
          </a:p>
          <a:p>
            <a:r>
              <a:rPr lang="zh-CN" altLang="en-US" sz="2400" dirty="0" smtClean="0"/>
              <a:t>地</a:t>
            </a:r>
            <a:r>
              <a:rPr lang="zh-CN" altLang="en-US" sz="2400" dirty="0"/>
              <a:t>解决这些需求，我们有独特的办法，例如</a:t>
            </a:r>
            <a:r>
              <a:rPr lang="zh-CN" altLang="en-US" sz="2400" dirty="0" smtClean="0"/>
              <a:t>：我们</a:t>
            </a:r>
            <a:endParaRPr lang="en-US" altLang="zh-CN" sz="2400" dirty="0" smtClean="0"/>
          </a:p>
          <a:p>
            <a:r>
              <a:rPr lang="zh-CN" altLang="en-US" sz="2400" dirty="0" smtClean="0"/>
              <a:t>“昵妆”</a:t>
            </a:r>
            <a:r>
              <a:rPr lang="zh-CN" altLang="en-US" sz="2400" dirty="0"/>
              <a:t>不仅可以给用户提供化妆品和化妆学习视频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而且</a:t>
            </a:r>
            <a:r>
              <a:rPr lang="zh-CN" altLang="en-US" sz="2400" dirty="0"/>
              <a:t>我们还可以为用户提供上门服务，</a:t>
            </a:r>
            <a:r>
              <a:rPr lang="zh-CN" altLang="en-US" sz="2400" dirty="0" smtClean="0"/>
              <a:t>我们的“昵妆”</a:t>
            </a:r>
            <a:endParaRPr lang="en-US" altLang="zh-CN" sz="2400" dirty="0" smtClean="0"/>
          </a:p>
          <a:p>
            <a:r>
              <a:rPr lang="zh-CN" altLang="en-US" sz="2400" dirty="0" smtClean="0"/>
              <a:t>平台</a:t>
            </a:r>
            <a:r>
              <a:rPr lang="zh-CN" altLang="en-US" sz="2400" dirty="0"/>
              <a:t>可以最大化地满足用户的需求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04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" y="953773"/>
            <a:ext cx="9036496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792" y="18864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目标功能：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556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已实现功能：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621836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首页、订单、资料界面</a:t>
            </a: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首页、订单、资料按钮</a:t>
            </a: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化妆师、化妆品、化妆视频按钮</a:t>
            </a: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化妆师、化妆品的详细分类</a:t>
            </a: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化妆师、化妆品的详细信息显示</a:t>
            </a: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化妆师的预约按钮和联系按钮</a:t>
            </a: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化妆品的购买按钮和加入购物车按钮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36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040"/>
            <a:ext cx="4275112" cy="30243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723931"/>
            <a:ext cx="4356992" cy="30278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56" y="3800376"/>
            <a:ext cx="5112568" cy="302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200711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sprint1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91763" y="200711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sprint2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022221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sprint3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17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小组例会照：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9" y="1628800"/>
            <a:ext cx="3468645" cy="41130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20788"/>
            <a:ext cx="3456384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0872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工作期间遇到的问题：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3048" y="1700808"/>
            <a:ext cx="698781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小组成员对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知识都不是很熟悉，</a:t>
            </a:r>
            <a:endParaRPr lang="en-US" altLang="zh-CN" sz="2400" dirty="0" smtClean="0"/>
          </a:p>
          <a:p>
            <a:r>
              <a:rPr lang="zh-CN" altLang="en-US" sz="2400" dirty="0" smtClean="0"/>
              <a:t>所以有很多控件功能都不会实现。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在实现项目开发的过程中，我们小组经常遇</a:t>
            </a:r>
            <a:endParaRPr lang="en-US" altLang="zh-CN" sz="2400" dirty="0" smtClean="0"/>
          </a:p>
          <a:p>
            <a:r>
              <a:rPr lang="zh-CN" altLang="en-US" sz="2400" dirty="0" smtClean="0"/>
              <a:t>到的问题是：把自己的项目导进其他成员的</a:t>
            </a:r>
            <a:r>
              <a:rPr lang="en-US" altLang="zh-CN" sz="2400" dirty="0" smtClean="0"/>
              <a:t>eclipse</a:t>
            </a:r>
          </a:p>
          <a:p>
            <a:r>
              <a:rPr lang="zh-CN" altLang="en-US" sz="2400" dirty="0" smtClean="0"/>
              <a:t>里总是会出错，原因是导进去的过程中项目里的</a:t>
            </a:r>
            <a:endParaRPr lang="en-US" altLang="zh-CN" sz="2400" dirty="0" smtClean="0"/>
          </a:p>
          <a:p>
            <a:r>
              <a:rPr lang="en-US" altLang="zh-CN" sz="2400" dirty="0" smtClean="0"/>
              <a:t>R</a:t>
            </a:r>
            <a:r>
              <a:rPr lang="zh-CN" altLang="en-US" sz="2400" dirty="0" smtClean="0"/>
              <a:t>文件总是会无端端消失不见，所以搞得我们总要</a:t>
            </a:r>
            <a:endParaRPr lang="en-US" altLang="zh-CN" sz="2400" dirty="0" smtClean="0"/>
          </a:p>
          <a:p>
            <a:r>
              <a:rPr lang="zh-CN" altLang="en-US" sz="2400" dirty="0" smtClean="0"/>
              <a:t>花很多时间去解决这些问题。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在冲刺二的期间，我们的进度比较慢，原因是</a:t>
            </a:r>
            <a:endParaRPr lang="en-US" altLang="zh-CN" sz="2400" dirty="0" smtClean="0"/>
          </a:p>
          <a:p>
            <a:r>
              <a:rPr lang="zh-CN" altLang="en-US" sz="2400" dirty="0" smtClean="0"/>
              <a:t>程序出现了问题，一直运行不了，后来通过询问</a:t>
            </a:r>
            <a:endParaRPr lang="en-US" altLang="zh-CN" sz="2400" dirty="0" smtClean="0"/>
          </a:p>
          <a:p>
            <a:r>
              <a:rPr lang="zh-CN" altLang="en-US" sz="2400" dirty="0" smtClean="0"/>
              <a:t>同学才知道原来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项目里面的图片不能用</a:t>
            </a:r>
            <a:endParaRPr lang="en-US" altLang="zh-CN" sz="2400" dirty="0" smtClean="0"/>
          </a:p>
          <a:p>
            <a:r>
              <a:rPr lang="zh-CN" altLang="en-US" sz="2400" dirty="0" smtClean="0"/>
              <a:t>中文命名，否则会出错。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2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704" y="542578"/>
            <a:ext cx="2426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</a:rPr>
              <a:t>运行结果截图：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pic>
        <p:nvPicPr>
          <p:cNvPr id="2049" name="Picture 1" descr="C:\Users\asus\Documents\Tencent Files\296989391\Image\C2C\9R`HA_Z(Y_SOBW093RLPFC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288118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sus\Documents\Tencent Files\296989391\Image\C2C\N_2A(D1HA(ZOV51L36XVGQ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03" y="1065798"/>
            <a:ext cx="2936824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38" y="1988840"/>
            <a:ext cx="2720364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7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us\Documents\Tencent Files\296989391\Image\C2C\P~VRPU{Q{(5EI4C(NZ`L4M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8640"/>
            <a:ext cx="291843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" y="1628800"/>
            <a:ext cx="2943508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90" y="1635150"/>
            <a:ext cx="2794277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</TotalTime>
  <Words>293</Words>
  <Application>Microsoft Office PowerPoint</Application>
  <PresentationFormat>全屏显示(4:3)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8</cp:revision>
  <dcterms:created xsi:type="dcterms:W3CDTF">2016-06-20T12:38:28Z</dcterms:created>
  <dcterms:modified xsi:type="dcterms:W3CDTF">2016-06-20T13:34:14Z</dcterms:modified>
</cp:coreProperties>
</file>