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02FE0-83C9-4D34-A564-1123AF2B8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63333-AF41-45B9-9010-B916AF14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FAD4E-48C2-4352-873F-A63F6D47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7301E-3E89-487F-83A7-FCEE366F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4DF6D-F439-42D5-845C-61440CC6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831AC-6C43-4906-A4BA-FC67279A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D139A5-A6A3-4A65-8292-A9F02CCB6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639E5-989B-4BE1-A357-80B16EFD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26256-6213-40AA-B50F-D4C8E85B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9F304-8C06-4446-A305-9F297C4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3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77E7EA-74C8-41EE-AA3F-9D89B0D80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54F016-B152-4918-AC59-BDAB1164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A5C8B-110E-4F3B-894D-9CE788AD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1A08D-1933-4CD7-8191-9CBB2C40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7AEA4-5B0B-4D4B-BFF8-3E913CE4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7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F58BE-B916-4865-A409-6C6C2F1D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1D94B-C450-4CB3-9F29-9B2CE9AE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1FE22-CF4E-4D27-9E44-CF6032D9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48905-407C-4D86-B2BF-29F2944D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A8602-51C0-44A0-B446-1C1C8F41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11434-0751-4367-BB88-C805B0D2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8678C5-20C6-471A-BC85-DABE53D8D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6CB75-8EBE-49B1-BABC-735A465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72254-B939-4D28-AFDD-A20181E6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1080C-4224-4EFE-A90F-FEBA463B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45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3B47A-5320-4E6C-BD6F-852ED737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F7A43-DE2B-44DA-8060-C45F3955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9577AD-AE67-420F-8976-876E3480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B3453-3032-43EE-A308-A61B7962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0FE4D6-CE01-44FF-9AF7-2198A0BC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E89087-CED5-4662-8BCB-EB34A55C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6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9E5C6-642A-486B-BDEA-52CD8EE9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7C9BCB-C5E3-46AC-A5D8-99D8D957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598EA3-CDBC-4A51-8B75-A542B4A5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F25D93-37D6-4E9F-A671-13AAB67DA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81D204-0A10-412A-9CF5-D979452A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B25DEF-6A6D-421C-8B15-C328948F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E2F1D9-E710-49C6-A0E1-BA8E67E7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7933E5-DA49-4D5D-9837-0C0B4F30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87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7FA64-DB67-4E74-9A1B-FFBC3ED8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135D63-8EE7-48A5-947A-BC879530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72D1A6-5357-4DF2-AEA3-0E640B7F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98932-5C66-47A8-A8C8-E7441002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2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79D641-B0C7-4C95-994A-ED1BE6BF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AF7E08-D0C9-4401-9767-B2A187C0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784042-9BF7-42E0-8305-50AC6B50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49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166E-8706-48E9-A52E-88339800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31451-666E-4D12-B9CF-1C468B2DB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236C58-C240-4C05-8FAC-D544B3D82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556AEB-43A8-4F7D-AE4C-06428239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60666C-C7CF-49B7-B54E-44D1BF8C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E9022-035C-415B-9C0D-FBF6C9DC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7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B4328-9E30-4B2A-A799-1564B8ED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F9E935-3082-4DAD-9E29-6F3665CDB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EFE475-97C5-4B6B-A218-08E8FD00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1E03E8-D6F0-4D60-92A6-FD2CD68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B84576-201E-4CB3-B95A-2BE5CB26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DDC05A-0B84-4AC8-B0B8-11BB87B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D95BB6-6E71-4C0B-ACC9-6ABE5094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9C152B-2F40-4F43-99F9-9706E84E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A0BE0-0B22-4F99-94CF-85947F63A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0ACC-4ECA-49D1-B8D0-78B90858168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D6E07-B521-4CFA-9365-CDE73CDE9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867A7-EE78-4578-AF20-0A8141343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08EA-A4BE-409D-9879-B61DA3411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27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73FA02-D666-4525-A718-1A4AA9906F98}"/>
              </a:ext>
            </a:extLst>
          </p:cNvPr>
          <p:cNvSpPr/>
          <p:nvPr/>
        </p:nvSpPr>
        <p:spPr>
          <a:xfrm>
            <a:off x="947451" y="826265"/>
            <a:ext cx="2137272" cy="260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Imagen.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Nombre.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Edad.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Peso.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Historia.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Películas o series asociadas.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31BB6E-EA5D-40EC-BC8F-930144F1A030}"/>
              </a:ext>
            </a:extLst>
          </p:cNvPr>
          <p:cNvSpPr/>
          <p:nvPr/>
        </p:nvSpPr>
        <p:spPr>
          <a:xfrm>
            <a:off x="4812535" y="826265"/>
            <a:ext cx="2137272" cy="260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Imagen.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Título.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Fecha de creación.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Calificación (del 1 al 5).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Personajes asociados.</a:t>
            </a:r>
          </a:p>
          <a:p>
            <a:pPr algn="l"/>
            <a:r>
              <a:rPr lang="es-MX" dirty="0">
                <a:solidFill>
                  <a:srgbClr val="333333"/>
                </a:solidFill>
                <a:latin typeface="ProximaNova-Regular"/>
              </a:rPr>
              <a:t>Faltó ponerle género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7695D3-206E-47E4-A590-2D936C2EF8AF}"/>
              </a:ext>
            </a:extLst>
          </p:cNvPr>
          <p:cNvSpPr/>
          <p:nvPr/>
        </p:nvSpPr>
        <p:spPr>
          <a:xfrm>
            <a:off x="8820839" y="826264"/>
            <a:ext cx="2137272" cy="260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1800" b="1" i="0" u="none" strike="noStrike" baseline="0" dirty="0">
                <a:solidFill>
                  <a:srgbClr val="333333"/>
                </a:solidFill>
                <a:latin typeface="Arial-Bold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Nombre.</a:t>
            </a:r>
          </a:p>
          <a:p>
            <a:pPr algn="l"/>
            <a:r>
              <a:rPr lang="es-MX" sz="1800" b="1" i="0" u="none" strike="noStrike" baseline="0" dirty="0">
                <a:solidFill>
                  <a:srgbClr val="333333"/>
                </a:solidFill>
                <a:latin typeface="Arial-Bold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Imagen.</a:t>
            </a:r>
          </a:p>
          <a:p>
            <a:pPr algn="l"/>
            <a:r>
              <a:rPr lang="es-MX" sz="1800" b="0" i="0" u="none" strike="noStrike" baseline="0" dirty="0">
                <a:solidFill>
                  <a:srgbClr val="333333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333333"/>
                </a:solidFill>
                <a:latin typeface="ProximaNova-Regular"/>
              </a:rPr>
              <a:t>Películas o series asociadas.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68F747-85B1-44D5-A59A-A00D6D8ED9F0}"/>
              </a:ext>
            </a:extLst>
          </p:cNvPr>
          <p:cNvSpPr/>
          <p:nvPr/>
        </p:nvSpPr>
        <p:spPr>
          <a:xfrm>
            <a:off x="1090670" y="253388"/>
            <a:ext cx="1729648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personaje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721247-E891-4B56-AF7B-E312F730BC54}"/>
              </a:ext>
            </a:extLst>
          </p:cNvPr>
          <p:cNvSpPr/>
          <p:nvPr/>
        </p:nvSpPr>
        <p:spPr>
          <a:xfrm>
            <a:off x="5056746" y="253388"/>
            <a:ext cx="1729648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pelicula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EC7C444-D2B0-4944-B101-3827AC8BB5DF}"/>
              </a:ext>
            </a:extLst>
          </p:cNvPr>
          <p:cNvSpPr/>
          <p:nvPr/>
        </p:nvSpPr>
        <p:spPr>
          <a:xfrm>
            <a:off x="9033843" y="253388"/>
            <a:ext cx="1729648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32BDC28-9B06-476C-9420-E1BD37C5B1D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84723" y="1542361"/>
            <a:ext cx="1972023" cy="585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01A4D39-FA57-4B08-B479-6892F84E8A4F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126255" y="1619480"/>
            <a:ext cx="2686280" cy="508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4C64C00-8A04-4C00-937E-BAA4E682CE80}"/>
              </a:ext>
            </a:extLst>
          </p:cNvPr>
          <p:cNvCxnSpPr>
            <a:cxnSpLocks/>
          </p:cNvCxnSpPr>
          <p:nvPr/>
        </p:nvCxnSpPr>
        <p:spPr>
          <a:xfrm flipV="1">
            <a:off x="6949807" y="1871489"/>
            <a:ext cx="1871032" cy="585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CE640CC-FB95-4EBC-8D49-A8EB7D8EDECC}"/>
              </a:ext>
            </a:extLst>
          </p:cNvPr>
          <p:cNvSpPr txBox="1"/>
          <p:nvPr/>
        </p:nvSpPr>
        <p:spPr>
          <a:xfrm>
            <a:off x="1090670" y="3668617"/>
            <a:ext cx="94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movieId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009083-BC88-44A3-8653-A3773750247D}"/>
              </a:ext>
            </a:extLst>
          </p:cNvPr>
          <p:cNvSpPr txBox="1"/>
          <p:nvPr/>
        </p:nvSpPr>
        <p:spPr>
          <a:xfrm>
            <a:off x="5297277" y="3570383"/>
            <a:ext cx="132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characterId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BA48918-E23D-4628-B7D1-8FD6F5FFC934}"/>
              </a:ext>
            </a:extLst>
          </p:cNvPr>
          <p:cNvSpPr txBox="1"/>
          <p:nvPr/>
        </p:nvSpPr>
        <p:spPr>
          <a:xfrm>
            <a:off x="5341343" y="3944572"/>
            <a:ext cx="109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genderId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248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65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Arial-BoldMT</vt:lpstr>
      <vt:lpstr>ArialMT</vt:lpstr>
      <vt:lpstr>Calibri</vt:lpstr>
      <vt:lpstr>Calibri Light</vt:lpstr>
      <vt:lpstr>ProximaNova-Regular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ariel.fuentesgarcia@gmail.com</dc:creator>
  <cp:lastModifiedBy>ariel.fuentesgarcia@gmail.com</cp:lastModifiedBy>
  <cp:revision>5</cp:revision>
  <dcterms:created xsi:type="dcterms:W3CDTF">2022-09-14T16:17:04Z</dcterms:created>
  <dcterms:modified xsi:type="dcterms:W3CDTF">2022-09-14T19:54:03Z</dcterms:modified>
</cp:coreProperties>
</file>