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E2370-AAA5-4D7D-AEB7-F2B9DE36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91F07-33F5-4758-AE8B-14CD08B27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23A8C-1C94-4A46-A262-75E29A7D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921F1-30BB-456A-9D71-33171A2E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D7E95-A2F6-4D85-B233-1F04D247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20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4F05-DF23-401A-93CB-1235010D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8A8F5-D77B-4CAA-9C78-77021A63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80BF7-F6F7-430D-9395-5F3341BE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0B558-C005-48EA-8B3A-0EC94B5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E2109-39CD-4B04-8DED-7BFC4CE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82D68C-9BC9-4E92-97B1-71FE8A82D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C6DD6-914E-44E9-B2D9-41E785C4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1F33D-C93A-4D0E-B628-0B58F963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EE3CE-B053-4950-BF35-B43F464C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B906C-C0E0-4D11-A603-3022DCF0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3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0174-D9A1-4D23-8492-F0C38B6F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3E418-8BF1-4B64-B5DD-333596D1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AE7D0-1FCC-46E3-ADD8-922D8154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7F6DF-E8C3-4C97-898C-A20FDE3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733C-D017-400C-BA31-3AE1C0D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3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3D95-ED18-4B34-90B4-D9EBD3F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A113A-8314-4A27-AED7-FCDD54303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CD77F-0166-4AD1-8B73-25887AB9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0AD0-D6FA-4ACC-A23F-4052989D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0371F-DE8E-4F6D-924F-CB60B03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B003-8691-41F6-BFAB-B24A0DD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FBC30-FCC8-4BF7-9B6E-C58A46F9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D1384-E2D6-4875-B6E6-BDAECA1D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2ACD7-8636-4623-8B84-05BD5EA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32379-FA74-4E1F-A97D-6D4B1A89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C6521-23D4-4AEA-ACDD-DE31CB45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6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A0A7-EB6B-44E8-A842-C818007E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7F208-AF35-4C6D-A76C-2F29AC6A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77E5CD-2DA8-4B9B-BA74-B1366437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B3A4F4-94AA-48F0-95BC-C389357A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3319E-0A33-4A19-A2CA-82C46BCB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27D280-66E8-4CE8-9E96-02424A0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D42FD6-1346-4BD3-AC72-E99D7E29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2321E1-5CC4-4664-98E3-1ECD0CA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1579D-4403-4E3B-B666-90E47FCF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0A3EA-3418-4D57-A6AB-DC6CF1C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A4361-1FAC-4904-8E64-144D93FC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AB2CE2-BAE7-4FFD-8F7A-C3972E1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9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86E9E8-E362-481D-89E7-D16F859C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0D060-0527-4EB7-B063-2024210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043CC-5E57-4718-B402-BB836F00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5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9B08B-B3BC-42F8-A45D-C65E4D32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7477B-76F7-4352-B54A-9E88A832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812CC-5D22-479C-8F98-7EF94CEF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E38A4-06EE-4085-AD94-EAF18C1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A9000-D459-4535-A339-8AF88CDE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B93CD-19F3-49C7-8082-A9A60673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0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99CD-F7A3-4483-A730-20AD3BF2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627D6-85B5-4F23-8701-B70E82DBB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CF4333-C3E2-4AB9-9DFE-3BF73E97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4DD89-38E0-494A-AECB-B922859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9C900-5394-4590-8800-A7638584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F5B91F-9160-4405-8FE5-25A3E21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80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69C564-2767-4F5D-BBBA-C8A2310A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D7447-6205-4376-B1CE-EE80BAC1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96D6A-254A-4960-B2AF-C67754DA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C44A-1E90-41FA-B365-D27F57F1E3E7}" type="datetimeFigureOut">
              <a:rPr lang="es-MX" smtClean="0"/>
              <a:t>21/06/2022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922DF-C185-432A-A4A3-D82A58115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846B8-E69C-41A6-A2EC-5861C32C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EE7495-DFF6-4B73-8836-560F345E6BE7}"/>
              </a:ext>
            </a:extLst>
          </p:cNvPr>
          <p:cNvSpPr/>
          <p:nvPr/>
        </p:nvSpPr>
        <p:spPr>
          <a:xfrm>
            <a:off x="0" y="3215022"/>
            <a:ext cx="12192000" cy="4253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28353C3-E8AE-4A68-A9F4-92E386B29A63}"/>
              </a:ext>
            </a:extLst>
          </p:cNvPr>
          <p:cNvSpPr/>
          <p:nvPr/>
        </p:nvSpPr>
        <p:spPr>
          <a:xfrm rot="19702557">
            <a:off x="183827" y="3233167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FD982AD-777A-4230-8A0B-2D7AA8D604ED}"/>
              </a:ext>
            </a:extLst>
          </p:cNvPr>
          <p:cNvSpPr/>
          <p:nvPr/>
        </p:nvSpPr>
        <p:spPr>
          <a:xfrm rot="19702557">
            <a:off x="538108" y="3219314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DA582B0-7CC7-4BE6-B9D1-A5F7081DFFA9}"/>
              </a:ext>
            </a:extLst>
          </p:cNvPr>
          <p:cNvSpPr/>
          <p:nvPr/>
        </p:nvSpPr>
        <p:spPr>
          <a:xfrm rot="19702557">
            <a:off x="941871" y="3231189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6A626AB-B30C-4BB0-A7E4-BD7FD522601D}"/>
              </a:ext>
            </a:extLst>
          </p:cNvPr>
          <p:cNvSpPr/>
          <p:nvPr/>
        </p:nvSpPr>
        <p:spPr>
          <a:xfrm rot="19702557">
            <a:off x="1296152" y="3217336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6C5D586-C210-477C-A7DF-FF15D412BB03}"/>
              </a:ext>
            </a:extLst>
          </p:cNvPr>
          <p:cNvSpPr/>
          <p:nvPr/>
        </p:nvSpPr>
        <p:spPr>
          <a:xfrm rot="19702557">
            <a:off x="1713764" y="3231188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8454181-8E7D-4FA1-BAD7-719930F9CCC3}"/>
              </a:ext>
            </a:extLst>
          </p:cNvPr>
          <p:cNvSpPr/>
          <p:nvPr/>
        </p:nvSpPr>
        <p:spPr>
          <a:xfrm rot="19702557">
            <a:off x="2068045" y="3217335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1C87D15-8687-44CD-947C-4E048E01016A}"/>
              </a:ext>
            </a:extLst>
          </p:cNvPr>
          <p:cNvSpPr/>
          <p:nvPr/>
        </p:nvSpPr>
        <p:spPr>
          <a:xfrm rot="19702557">
            <a:off x="2471808" y="3229210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8113F76-5C3A-4915-BF1D-CA38774483A2}"/>
              </a:ext>
            </a:extLst>
          </p:cNvPr>
          <p:cNvSpPr/>
          <p:nvPr/>
        </p:nvSpPr>
        <p:spPr>
          <a:xfrm rot="19702557">
            <a:off x="2826089" y="3215357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40B4B100-CDFE-489A-A1E2-FE8502F88414}"/>
              </a:ext>
            </a:extLst>
          </p:cNvPr>
          <p:cNvSpPr/>
          <p:nvPr/>
        </p:nvSpPr>
        <p:spPr>
          <a:xfrm rot="19702557">
            <a:off x="3245681" y="3231192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11C143B-8D21-48C6-A06F-1B737D884A7B}"/>
              </a:ext>
            </a:extLst>
          </p:cNvPr>
          <p:cNvSpPr/>
          <p:nvPr/>
        </p:nvSpPr>
        <p:spPr>
          <a:xfrm rot="19702557">
            <a:off x="3599962" y="3217339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4E8A6F5-F5CA-4D92-A7D9-F533F851CB3F}"/>
              </a:ext>
            </a:extLst>
          </p:cNvPr>
          <p:cNvSpPr/>
          <p:nvPr/>
        </p:nvSpPr>
        <p:spPr>
          <a:xfrm rot="19702557">
            <a:off x="4003725" y="3229214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67401ED-62AF-4E91-8CCF-ADCFB9C9510D}"/>
              </a:ext>
            </a:extLst>
          </p:cNvPr>
          <p:cNvSpPr/>
          <p:nvPr/>
        </p:nvSpPr>
        <p:spPr>
          <a:xfrm rot="19702557">
            <a:off x="4358006" y="3215361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230B81D-E473-4F1B-A990-FA3CC9B20DB9}"/>
              </a:ext>
            </a:extLst>
          </p:cNvPr>
          <p:cNvSpPr/>
          <p:nvPr/>
        </p:nvSpPr>
        <p:spPr>
          <a:xfrm rot="19702557">
            <a:off x="4775618" y="3229213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363D093-FE0E-4014-BB85-0B2FC24CEFB1}"/>
              </a:ext>
            </a:extLst>
          </p:cNvPr>
          <p:cNvSpPr/>
          <p:nvPr/>
        </p:nvSpPr>
        <p:spPr>
          <a:xfrm rot="19702557">
            <a:off x="5129899" y="3215360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72A6F538-139A-4864-9265-02C5E785222D}"/>
              </a:ext>
            </a:extLst>
          </p:cNvPr>
          <p:cNvSpPr/>
          <p:nvPr/>
        </p:nvSpPr>
        <p:spPr>
          <a:xfrm rot="19702557">
            <a:off x="5533662" y="3227235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7EF3CD-B0CE-4930-9D07-F31B93D428F2}"/>
              </a:ext>
            </a:extLst>
          </p:cNvPr>
          <p:cNvSpPr/>
          <p:nvPr/>
        </p:nvSpPr>
        <p:spPr>
          <a:xfrm rot="19702557">
            <a:off x="5887943" y="3213382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E19D907-84E4-4686-9AD1-CB3961DD2449}"/>
              </a:ext>
            </a:extLst>
          </p:cNvPr>
          <p:cNvSpPr/>
          <p:nvPr/>
        </p:nvSpPr>
        <p:spPr>
          <a:xfrm rot="19702557">
            <a:off x="6238254" y="3219317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EB9FEA7-AB67-4C9C-9455-EAECDD9430DB}"/>
              </a:ext>
            </a:extLst>
          </p:cNvPr>
          <p:cNvSpPr/>
          <p:nvPr/>
        </p:nvSpPr>
        <p:spPr>
          <a:xfrm rot="19702557">
            <a:off x="6592535" y="3205464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43B764F-F115-4F57-951F-87CCB66D9815}"/>
              </a:ext>
            </a:extLst>
          </p:cNvPr>
          <p:cNvSpPr/>
          <p:nvPr/>
        </p:nvSpPr>
        <p:spPr>
          <a:xfrm rot="19702557">
            <a:off x="6996298" y="3217339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EA07495C-99A0-4086-B743-DE826A3881F4}"/>
              </a:ext>
            </a:extLst>
          </p:cNvPr>
          <p:cNvSpPr/>
          <p:nvPr/>
        </p:nvSpPr>
        <p:spPr>
          <a:xfrm rot="19702557">
            <a:off x="7350579" y="3203486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8DC1577-2415-46DB-85AC-3E9C36784A8A}"/>
              </a:ext>
            </a:extLst>
          </p:cNvPr>
          <p:cNvSpPr/>
          <p:nvPr/>
        </p:nvSpPr>
        <p:spPr>
          <a:xfrm rot="19702557">
            <a:off x="7768191" y="3217338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8965BA0-B725-4C17-9B38-530E1ACDB1E3}"/>
              </a:ext>
            </a:extLst>
          </p:cNvPr>
          <p:cNvSpPr/>
          <p:nvPr/>
        </p:nvSpPr>
        <p:spPr>
          <a:xfrm rot="19702557">
            <a:off x="8122472" y="3203485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D2A6D697-F5F6-443A-89B5-B8975F125819}"/>
              </a:ext>
            </a:extLst>
          </p:cNvPr>
          <p:cNvSpPr/>
          <p:nvPr/>
        </p:nvSpPr>
        <p:spPr>
          <a:xfrm rot="19702557">
            <a:off x="8526235" y="3215360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A0C5AB4-0C15-42C5-A1B6-14A44AE1B4F1}"/>
              </a:ext>
            </a:extLst>
          </p:cNvPr>
          <p:cNvSpPr/>
          <p:nvPr/>
        </p:nvSpPr>
        <p:spPr>
          <a:xfrm rot="19702557">
            <a:off x="8880516" y="3201507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6076B74D-47EB-4312-AFAE-1AD13C8002D0}"/>
              </a:ext>
            </a:extLst>
          </p:cNvPr>
          <p:cNvSpPr/>
          <p:nvPr/>
        </p:nvSpPr>
        <p:spPr>
          <a:xfrm rot="19702557">
            <a:off x="9300108" y="3217342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28DAE5C4-95FB-4A09-8731-88B886B154E8}"/>
              </a:ext>
            </a:extLst>
          </p:cNvPr>
          <p:cNvSpPr/>
          <p:nvPr/>
        </p:nvSpPr>
        <p:spPr>
          <a:xfrm rot="19702557">
            <a:off x="9654389" y="3203489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B3B1A2B-1E77-44F9-B316-5137066ACD31}"/>
              </a:ext>
            </a:extLst>
          </p:cNvPr>
          <p:cNvSpPr/>
          <p:nvPr/>
        </p:nvSpPr>
        <p:spPr>
          <a:xfrm rot="19702557">
            <a:off x="10058152" y="3215364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09EBB45-AC90-439F-84D9-CA6BF684FAC9}"/>
              </a:ext>
            </a:extLst>
          </p:cNvPr>
          <p:cNvSpPr/>
          <p:nvPr/>
        </p:nvSpPr>
        <p:spPr>
          <a:xfrm rot="19702557">
            <a:off x="10412433" y="3201511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BB14890-EED5-4D17-BC89-E96320829788}"/>
              </a:ext>
            </a:extLst>
          </p:cNvPr>
          <p:cNvSpPr/>
          <p:nvPr/>
        </p:nvSpPr>
        <p:spPr>
          <a:xfrm rot="19702557">
            <a:off x="10830045" y="3215363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6429834-B4F5-4CAE-95A2-BF1464AB5607}"/>
              </a:ext>
            </a:extLst>
          </p:cNvPr>
          <p:cNvSpPr/>
          <p:nvPr/>
        </p:nvSpPr>
        <p:spPr>
          <a:xfrm rot="19702557">
            <a:off x="11184326" y="3201510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E40E1E0-08A0-4F31-8320-5BAEF66320A9}"/>
              </a:ext>
            </a:extLst>
          </p:cNvPr>
          <p:cNvSpPr/>
          <p:nvPr/>
        </p:nvSpPr>
        <p:spPr>
          <a:xfrm rot="19702557">
            <a:off x="11588089" y="3213385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A9FA1E-E150-48FA-82FC-4A95B3CB3E21}"/>
              </a:ext>
            </a:extLst>
          </p:cNvPr>
          <p:cNvSpPr/>
          <p:nvPr/>
        </p:nvSpPr>
        <p:spPr>
          <a:xfrm rot="19702557">
            <a:off x="11942370" y="3199532"/>
            <a:ext cx="157208" cy="4253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7654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ariel.fuentesgarcia@gmail.com</dc:creator>
  <cp:lastModifiedBy>ariel.fuentesgarcia@gmail.com</cp:lastModifiedBy>
  <cp:revision>2</cp:revision>
  <dcterms:created xsi:type="dcterms:W3CDTF">2022-06-17T18:48:28Z</dcterms:created>
  <dcterms:modified xsi:type="dcterms:W3CDTF">2022-06-21T22:21:10Z</dcterms:modified>
</cp:coreProperties>
</file>