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7925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3000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1691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699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72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0958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010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357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K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26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1930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075494-2BCA-4107-B21B-A0FB651FB6C9}" type="datetimeFigureOut">
              <a:rPr lang="ru-KZ" smtClean="0"/>
              <a:t>13.12.2023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57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k123891/10000-movies-data/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55ED4-F262-4274-8288-49ACE16E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0" y="304800"/>
            <a:ext cx="8838492" cy="962717"/>
          </a:xfrm>
        </p:spPr>
        <p:txBody>
          <a:bodyPr/>
          <a:lstStyle/>
          <a:p>
            <a:r>
              <a:rPr lang="ru-RU" dirty="0"/>
              <a:t>Контекст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7474E-867D-4A78-AD83-364D54FD2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29" y="1661963"/>
            <a:ext cx="11117142" cy="2892108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 эру современных технологий и высокоразвитых культурных отношений кинематограф является ключевым культурным искусством, отражающим динамику социокультурных и технологических трансформаций. Изучение данных в контексте фильмов, представляющих собой форму художественной рефлексии и культурного наследия, становится значимым инструментом для анализа этих динамик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58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21474-4A7A-41E2-8452-5897092D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Заключение</a:t>
            </a:r>
            <a:br>
              <a:rPr lang="ru-RU" b="1" dirty="0">
                <a:effectLst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67568-E980-4889-BC08-7341F41E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В результате анализа данных выявил интересные тенденции в киноиндустрии. Этот набор данных предоставил ценную информацию о фильмах и их развитии со временем.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5066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2672-9A0F-4FE3-828A-4431695D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2F0ED-D4ED-4297-9578-2587B835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hlinkClick r:id="rId2"/>
              </a:rPr>
              <a:t>https://www.kaggle.com/datasets/dk123891/10000-movies-data/code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https://github.com/likcbez/films10000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36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D41DB-90B9-42A8-848F-82F5176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812" y="166833"/>
            <a:ext cx="7729728" cy="1188720"/>
          </a:xfrm>
        </p:spPr>
        <p:txBody>
          <a:bodyPr/>
          <a:lstStyle/>
          <a:p>
            <a:r>
              <a:rPr lang="ru-RU" b="1" dirty="0">
                <a:effectLst/>
              </a:rPr>
              <a:t>Введение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D8072-2F34-4231-99CB-2D806F1E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1766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/>
              </a:rPr>
              <a:t>Анализ обширного </a:t>
            </a:r>
            <a:r>
              <a:rPr lang="ru-RU" sz="2200" dirty="0" err="1">
                <a:effectLst/>
              </a:rPr>
              <a:t>датасета</a:t>
            </a:r>
            <a:r>
              <a:rPr lang="ru-RU" sz="2200" dirty="0">
                <a:effectLst/>
              </a:rPr>
              <a:t>, состоящего из более 10000 фильмов, охватывающих период с 1915 по 2023 год. Это инициатива исследования данных более глубоко понять эволюцию кинематографа, его взаимодействие с обществом и потенциальные прогнозы для будущего.</a:t>
            </a:r>
          </a:p>
          <a:p>
            <a:pPr marL="0" indent="0">
              <a:buNone/>
            </a:pPr>
            <a:r>
              <a:rPr lang="ru-RU" sz="2200" dirty="0">
                <a:effectLst/>
              </a:rPr>
              <a:t>Исследовательские вопросы, поднимаемые в ходе данной презентации, проливают свет на разнообразные аспекты кинематографического искусства, включая тренды продолжительности фильмов, влияние бюджета на кассовые сборы, предпочтения в жанрах и сценическом искусстве. Научный подход к этим вопросам отражает стремление к более глубокому пониманию закономерностей и взаимосвязей в контексте широкой истории кино.</a:t>
            </a:r>
            <a:br>
              <a:rPr lang="ru-RU" sz="2200" dirty="0"/>
            </a:br>
            <a:endParaRPr lang="ru-KZ" sz="2200" dirty="0"/>
          </a:p>
        </p:txBody>
      </p:sp>
    </p:spTree>
    <p:extLst>
      <p:ext uri="{BB962C8B-B14F-4D97-AF65-F5344CB8AC3E}">
        <p14:creationId xmlns:p14="http://schemas.microsoft.com/office/powerpoint/2010/main" val="207465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3034-285C-481A-A063-41C9ED18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812" y="193728"/>
            <a:ext cx="7729728" cy="1188720"/>
          </a:xfrm>
        </p:spPr>
        <p:txBody>
          <a:bodyPr/>
          <a:lstStyle/>
          <a:p>
            <a:r>
              <a:rPr lang="ru-RU" dirty="0"/>
              <a:t>О моем наборе данных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21ECE-BE43-4A12-9118-741A263D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0731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Набор данных включает в себя информацию о 10000 фильмах, включая</a:t>
            </a:r>
            <a:r>
              <a:rPr lang="en-US" sz="2800" dirty="0">
                <a:effectLst/>
              </a:rPr>
              <a:t>: </a:t>
            </a:r>
            <a:r>
              <a:rPr lang="ru-RU" sz="2800" dirty="0">
                <a:effectLst/>
              </a:rPr>
              <a:t>н</a:t>
            </a:r>
            <a:r>
              <a:rPr lang="ru-RU" sz="2800" dirty="0"/>
              <a:t>азвание, год выпуска, продолжительность, рейтинг фильма, голоса, </a:t>
            </a:r>
            <a:r>
              <a:rPr lang="ru-RU" sz="2800" dirty="0" err="1"/>
              <a:t>MetaScore</a:t>
            </a:r>
            <a:r>
              <a:rPr lang="ru-RU" sz="2800" dirty="0"/>
              <a:t>, доход, жанр, сертификация, режиссер, звезды, описание. </a:t>
            </a:r>
            <a:r>
              <a:rPr lang="ru-RU" sz="2800" dirty="0">
                <a:effectLst/>
              </a:rPr>
              <a:t>Этот набор данных предоставляет обширную информацию о киноиндустрии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906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32B94-F077-4359-B390-D05E5CF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0621"/>
            <a:ext cx="7729728" cy="118872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Цель выбора набора данных</a:t>
            </a:r>
            <a:br>
              <a:rPr lang="ru-RU" b="1" dirty="0">
                <a:effectLst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36E07-1A8B-446C-A2CC-26B5561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1878008"/>
            <a:ext cx="11637264" cy="310198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>
                <a:effectLst/>
              </a:rPr>
              <a:t>Выбрал этот набор данных с целью провести исследование киноиндустрии и выявить интересные тренды, связанные с развитием кинематографа, финансовыми успехами фильмов и популярными жанрами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17801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2A301-BE5C-4DDD-8AEE-09AF7A2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0950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Проверка на различные ошибки и дубликаты</a:t>
            </a:r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9638FB-AE9D-42EF-B8F7-E7B47B49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4" y="2480701"/>
            <a:ext cx="11053644" cy="22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0608-0824-4F1C-A80A-71BA15C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812" y="202692"/>
            <a:ext cx="7729728" cy="118872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6 исследовательских вопросов</a:t>
            </a:r>
            <a:br>
              <a:rPr lang="ru-RU" b="1" dirty="0">
                <a:effectLst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7C891-D716-430E-A279-80B1D3B8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7273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effectLst/>
              </a:rPr>
              <a:t>Как менялась средняя длина фильмов с течением времени?</a:t>
            </a:r>
          </a:p>
          <a:p>
            <a:r>
              <a:rPr lang="ru-RU" sz="2800" dirty="0">
                <a:effectLst/>
              </a:rPr>
              <a:t>Какой режиссер снял наибольшее количество фильмов в наборе данных?</a:t>
            </a:r>
          </a:p>
          <a:p>
            <a:r>
              <a:rPr lang="ru-RU" sz="2800" dirty="0">
                <a:effectLst/>
              </a:rPr>
              <a:t>Какие жанры фильмов были наиболее популярными в последние десятилетия?</a:t>
            </a:r>
          </a:p>
          <a:p>
            <a:r>
              <a:rPr lang="ru-RU" sz="2800" dirty="0">
                <a:effectLst/>
              </a:rPr>
              <a:t>Какие актеры чаще всего снимаются вместе?</a:t>
            </a:r>
            <a:endParaRPr lang="en-US" sz="2800" dirty="0">
              <a:effectLst/>
            </a:endParaRPr>
          </a:p>
          <a:p>
            <a:r>
              <a:rPr lang="ru-RU" sz="2800" dirty="0">
                <a:effectLst/>
              </a:rPr>
              <a:t>Как распределены оценки фильмов в наборе данных?</a:t>
            </a:r>
            <a:endParaRPr lang="en-US" sz="2800" dirty="0">
              <a:effectLst/>
            </a:endParaRPr>
          </a:p>
          <a:p>
            <a:r>
              <a:rPr lang="ru-RU" sz="2800" dirty="0">
                <a:effectLst/>
              </a:rPr>
              <a:t>Какова динамика изменения кассовых сборов с течением времени? </a:t>
            </a:r>
            <a:br>
              <a:rPr lang="ru-RU" sz="2800" dirty="0"/>
            </a:b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613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B800BD-94A2-46E6-90A0-F7602061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3" y="0"/>
            <a:ext cx="3534277" cy="27735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AAF77B-88F4-4713-B2F0-2BAFF102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859953"/>
            <a:ext cx="4914900" cy="2762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7590BB-0B0C-4F21-A568-87BBF52DCC26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KZ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K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BB7939-974B-4799-A32C-B790FD10C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918" y="3105835"/>
            <a:ext cx="3276600" cy="16544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15BA44-1712-4AED-A247-32258000E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230" y="4617417"/>
            <a:ext cx="2930359" cy="224058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D1D43B5-49D6-41D5-9766-E6420E857639}"/>
              </a:ext>
            </a:extLst>
          </p:cNvPr>
          <p:cNvSpPr/>
          <p:nvPr/>
        </p:nvSpPr>
        <p:spPr>
          <a:xfrm>
            <a:off x="143715" y="1202128"/>
            <a:ext cx="608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менялась средняя длина фильмов с течением времени</a:t>
            </a:r>
            <a:endParaRPr lang="ru-KZ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B03D89D-79A5-4598-85BD-0C079F536735}"/>
              </a:ext>
            </a:extLst>
          </p:cNvPr>
          <p:cNvSpPr/>
          <p:nvPr/>
        </p:nvSpPr>
        <p:spPr>
          <a:xfrm>
            <a:off x="0" y="2821726"/>
            <a:ext cx="7611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Какой режиссер снял наибольшее количество фильмов в наборе данных?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478885E-0BCC-4BA0-86D2-1AA9C2A0C34A}"/>
              </a:ext>
            </a:extLst>
          </p:cNvPr>
          <p:cNvSpPr/>
          <p:nvPr/>
        </p:nvSpPr>
        <p:spPr>
          <a:xfrm>
            <a:off x="383580" y="3640013"/>
            <a:ext cx="468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Какие актеры чаще всего снимаются вместе?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3D672-FB3A-424A-B2EC-4F9920E3AB9B}"/>
              </a:ext>
            </a:extLst>
          </p:cNvPr>
          <p:cNvSpPr/>
          <p:nvPr/>
        </p:nvSpPr>
        <p:spPr>
          <a:xfrm>
            <a:off x="487584" y="5553042"/>
            <a:ext cx="557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распределены оценки фильмов в наборе данных?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7590BB-0B0C-4F21-A568-87BBF52DCC26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KZ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K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9A2ED-307B-425E-9AFB-06FD8CEA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081" y="-14002"/>
            <a:ext cx="3547920" cy="37661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12EA64-DCE0-433A-8C84-B1E2237A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86" y="3836775"/>
            <a:ext cx="4027013" cy="30839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C74D97-A8CB-436F-B35F-3EA774858C85}"/>
              </a:ext>
            </a:extLst>
          </p:cNvPr>
          <p:cNvSpPr/>
          <p:nvPr/>
        </p:nvSpPr>
        <p:spPr>
          <a:xfrm>
            <a:off x="342521" y="5194098"/>
            <a:ext cx="736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Какова динамика изменения кассовых сборов с течением времени? </a:t>
            </a:r>
            <a:endParaRPr lang="ru-KZ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4682DD-279E-4A4C-B271-890870D548DE}"/>
              </a:ext>
            </a:extLst>
          </p:cNvPr>
          <p:cNvSpPr/>
          <p:nvPr/>
        </p:nvSpPr>
        <p:spPr>
          <a:xfrm>
            <a:off x="297940" y="1527175"/>
            <a:ext cx="8346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Какие жанры фильмов были наиболее популярными в последние десятилетия?</a:t>
            </a:r>
          </a:p>
        </p:txBody>
      </p:sp>
    </p:spTree>
    <p:extLst>
      <p:ext uri="{BB962C8B-B14F-4D97-AF65-F5344CB8AC3E}">
        <p14:creationId xmlns:p14="http://schemas.microsoft.com/office/powerpoint/2010/main" val="421403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3566-CB6E-44E5-A9C4-7DFE58DA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Предварительная обработка данных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94D66-52E4-47AF-8E93-3FE06487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>
                <a:effectLst/>
              </a:rPr>
              <a:t>Для анализа данных использовал </a:t>
            </a:r>
            <a:r>
              <a:rPr lang="ru-RU" sz="3200" dirty="0" err="1">
                <a:effectLst/>
              </a:rPr>
              <a:t>Python</a:t>
            </a:r>
            <a:r>
              <a:rPr lang="ru-RU" sz="3200" dirty="0">
                <a:effectLst/>
              </a:rPr>
              <a:t> и библиотеку </a:t>
            </a:r>
            <a:r>
              <a:rPr lang="ru-RU" sz="3200" dirty="0" err="1">
                <a:effectLst/>
              </a:rPr>
              <a:t>Pandas</a:t>
            </a:r>
            <a:r>
              <a:rPr lang="ru-RU" sz="3200" dirty="0">
                <a:effectLst/>
              </a:rPr>
              <a:t> и </a:t>
            </a:r>
            <a:r>
              <a:rPr lang="en-US" sz="3200" dirty="0">
                <a:effectLst/>
              </a:rPr>
              <a:t>Matplotlib</a:t>
            </a:r>
            <a:r>
              <a:rPr lang="ru-RU" sz="3200" dirty="0">
                <a:effectLst/>
              </a:rPr>
              <a:t> для визуализации графика тенденции. Провел очистку данных от отсутствующих значений</a:t>
            </a:r>
            <a:r>
              <a:rPr lang="en-US" sz="3200" dirty="0">
                <a:effectLst/>
              </a:rPr>
              <a:t> </a:t>
            </a:r>
            <a:r>
              <a:rPr lang="ru-RU" sz="3200" dirty="0">
                <a:effectLst/>
              </a:rPr>
              <a:t>и дубликатов.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25109606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287</TotalTime>
  <Words>413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Consolas</vt:lpstr>
      <vt:lpstr>Corbel</vt:lpstr>
      <vt:lpstr>Gill Sans MT</vt:lpstr>
      <vt:lpstr>Посылка</vt:lpstr>
      <vt:lpstr>Контекст</vt:lpstr>
      <vt:lpstr>Введение</vt:lpstr>
      <vt:lpstr>О моем наборе данных</vt:lpstr>
      <vt:lpstr>Цель выбора набора данных </vt:lpstr>
      <vt:lpstr>Проверка на различные ошибки и дубликаты</vt:lpstr>
      <vt:lpstr>6 исследовательских вопросов </vt:lpstr>
      <vt:lpstr>Презентация PowerPoint</vt:lpstr>
      <vt:lpstr>Презентация PowerPoint</vt:lpstr>
      <vt:lpstr>Предварительная обработка данных</vt:lpstr>
      <vt:lpstr>Заключение 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Lic bez</dc:creator>
  <cp:lastModifiedBy>Lic bez</cp:lastModifiedBy>
  <cp:revision>6</cp:revision>
  <dcterms:created xsi:type="dcterms:W3CDTF">2023-10-17T05:33:58Z</dcterms:created>
  <dcterms:modified xsi:type="dcterms:W3CDTF">2023-12-13T05:37:41Z</dcterms:modified>
</cp:coreProperties>
</file>