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5494-2BCA-4107-B21B-A0FB651FB6C9}" type="datetimeFigureOut">
              <a:rPr lang="ru-KZ" smtClean="0"/>
              <a:t>18.10.2023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2890-A38E-4901-B6EB-0F05B3C6D0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8671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5494-2BCA-4107-B21B-A0FB651FB6C9}" type="datetimeFigureOut">
              <a:rPr lang="ru-KZ" smtClean="0"/>
              <a:t>18.10.2023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2890-A38E-4901-B6EB-0F05B3C6D0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4177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5494-2BCA-4107-B21B-A0FB651FB6C9}" type="datetimeFigureOut">
              <a:rPr lang="ru-KZ" smtClean="0"/>
              <a:t>18.10.2023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2890-A38E-4901-B6EB-0F05B3C6D0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47435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5494-2BCA-4107-B21B-A0FB651FB6C9}" type="datetimeFigureOut">
              <a:rPr lang="ru-KZ" smtClean="0"/>
              <a:t>18.10.2023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2890-A38E-4901-B6EB-0F05B3C6D088}" type="slidenum">
              <a:rPr lang="ru-KZ" smtClean="0"/>
              <a:t>‹#›</a:t>
            </a:fld>
            <a:endParaRPr lang="ru-KZ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0295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5494-2BCA-4107-B21B-A0FB651FB6C9}" type="datetimeFigureOut">
              <a:rPr lang="ru-KZ" smtClean="0"/>
              <a:t>18.10.2023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2890-A38E-4901-B6EB-0F05B3C6D0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5641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5494-2BCA-4107-B21B-A0FB651FB6C9}" type="datetimeFigureOut">
              <a:rPr lang="ru-KZ" smtClean="0"/>
              <a:t>18.10.2023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2890-A38E-4901-B6EB-0F05B3C6D0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89392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5494-2BCA-4107-B21B-A0FB651FB6C9}" type="datetimeFigureOut">
              <a:rPr lang="ru-KZ" smtClean="0"/>
              <a:t>18.10.2023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2890-A38E-4901-B6EB-0F05B3C6D0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8153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5494-2BCA-4107-B21B-A0FB651FB6C9}" type="datetimeFigureOut">
              <a:rPr lang="ru-KZ" smtClean="0"/>
              <a:t>18.10.2023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2890-A38E-4901-B6EB-0F05B3C6D0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42850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5494-2BCA-4107-B21B-A0FB651FB6C9}" type="datetimeFigureOut">
              <a:rPr lang="ru-KZ" smtClean="0"/>
              <a:t>18.10.2023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2890-A38E-4901-B6EB-0F05B3C6D0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474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5494-2BCA-4107-B21B-A0FB651FB6C9}" type="datetimeFigureOut">
              <a:rPr lang="ru-KZ" smtClean="0"/>
              <a:t>18.10.2023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2890-A38E-4901-B6EB-0F05B3C6D0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0218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5494-2BCA-4107-B21B-A0FB651FB6C9}" type="datetimeFigureOut">
              <a:rPr lang="ru-KZ" smtClean="0"/>
              <a:t>18.10.2023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2890-A38E-4901-B6EB-0F05B3C6D0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4652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5494-2BCA-4107-B21B-A0FB651FB6C9}" type="datetimeFigureOut">
              <a:rPr lang="ru-KZ" smtClean="0"/>
              <a:t>18.10.2023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2890-A38E-4901-B6EB-0F05B3C6D0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9540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5494-2BCA-4107-B21B-A0FB651FB6C9}" type="datetimeFigureOut">
              <a:rPr lang="ru-KZ" smtClean="0"/>
              <a:t>18.10.2023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2890-A38E-4901-B6EB-0F05B3C6D0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4506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5494-2BCA-4107-B21B-A0FB651FB6C9}" type="datetimeFigureOut">
              <a:rPr lang="ru-KZ" smtClean="0"/>
              <a:t>18.10.2023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2890-A38E-4901-B6EB-0F05B3C6D0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0905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5494-2BCA-4107-B21B-A0FB651FB6C9}" type="datetimeFigureOut">
              <a:rPr lang="ru-KZ" smtClean="0"/>
              <a:t>18.10.2023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2890-A38E-4901-B6EB-0F05B3C6D0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2433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5494-2BCA-4107-B21B-A0FB651FB6C9}" type="datetimeFigureOut">
              <a:rPr lang="ru-KZ" smtClean="0"/>
              <a:t>18.10.2023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2890-A38E-4901-B6EB-0F05B3C6D0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1326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5494-2BCA-4107-B21B-A0FB651FB6C9}" type="datetimeFigureOut">
              <a:rPr lang="ru-KZ" smtClean="0"/>
              <a:t>18.10.2023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2890-A38E-4901-B6EB-0F05B3C6D0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3563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B075494-2BCA-4107-B21B-A0FB651FB6C9}" type="datetimeFigureOut">
              <a:rPr lang="ru-KZ" smtClean="0"/>
              <a:t>18.10.2023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1A2890-A38E-4901-B6EB-0F05B3C6D08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26932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k123891/10000-movies-data/co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55ED4-F262-4274-8288-49ACE16EC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270" y="304800"/>
            <a:ext cx="8838492" cy="962717"/>
          </a:xfrm>
        </p:spPr>
        <p:txBody>
          <a:bodyPr/>
          <a:lstStyle/>
          <a:p>
            <a:r>
              <a:rPr lang="ru-RU" dirty="0"/>
              <a:t>Контекст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97474E-867D-4A78-AD83-364D54FD2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29" y="2612222"/>
            <a:ext cx="11117142" cy="2892108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</a:rPr>
              <a:t>Киноиндустрия играет важную роль в нашей культуре. Фильмы являются источником развлечения, информации и вдохновения. Анализ данных в этой области позволяет нам понять тенденции, изменения и предсказать будущие тренды в </a:t>
            </a:r>
            <a:r>
              <a:rPr lang="ru-RU" sz="2800" dirty="0" err="1">
                <a:effectLst/>
              </a:rPr>
              <a:t>искустве</a:t>
            </a:r>
            <a:r>
              <a:rPr lang="ru-RU" sz="28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4589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D2672-9A0F-4FE3-828A-4431695D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82F0ED-D4ED-4297-9578-2587B8356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hlinkClick r:id="rId2"/>
              </a:rPr>
              <a:t>https://www.kaggle.com/datasets/dk123891/10000-movies-data/code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https://github.com/likcbez/films10000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2367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D41DB-90B9-42A8-848F-82F51762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/>
              </a:rPr>
              <a:t>Введение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8D8072-2F34-4231-99CB-2D806F1E5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97225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dirty="0">
                <a:effectLst/>
              </a:rPr>
              <a:t>В данной презентации рассмотрел набор данных, содержащий информацию о 10000 фильмах с 1915 по 2023 год. Провел анализ этого набора данных, чтобы выявить интересные тенденции и выводы.</a:t>
            </a:r>
          </a:p>
          <a:p>
            <a:endParaRPr lang="ru-KZ" sz="2800" dirty="0"/>
          </a:p>
        </p:txBody>
      </p:sp>
    </p:spTree>
    <p:extLst>
      <p:ext uri="{BB962C8B-B14F-4D97-AF65-F5344CB8AC3E}">
        <p14:creationId xmlns:p14="http://schemas.microsoft.com/office/powerpoint/2010/main" val="207465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F3034-285C-481A-A063-41C9ED18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моем наборе данных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021ECE-BE43-4A12-9118-741A263DA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60731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dirty="0">
                <a:effectLst/>
              </a:rPr>
              <a:t>Набор данных включает в себя информацию о 10000 фильмах, включая</a:t>
            </a:r>
            <a:r>
              <a:rPr lang="en-US" sz="2800" dirty="0">
                <a:effectLst/>
              </a:rPr>
              <a:t>: </a:t>
            </a:r>
            <a:r>
              <a:rPr lang="ru-RU" sz="2800" dirty="0">
                <a:effectLst/>
              </a:rPr>
              <a:t>н</a:t>
            </a:r>
            <a:r>
              <a:rPr lang="ru-RU" sz="2800" dirty="0"/>
              <a:t>азвание, год выпуска, продолжительность, рейтинг фильма, голоса, </a:t>
            </a:r>
            <a:r>
              <a:rPr lang="ru-RU" sz="2800" dirty="0" err="1"/>
              <a:t>MetaScore</a:t>
            </a:r>
            <a:r>
              <a:rPr lang="ru-RU" sz="2800" dirty="0"/>
              <a:t>, доход, жанр, сертификация, режиссер, звезды, описание. </a:t>
            </a:r>
            <a:r>
              <a:rPr lang="ru-RU" sz="2800" dirty="0">
                <a:effectLst/>
              </a:rPr>
              <a:t>Этот набор данных предоставляет обширную информацию о киноиндустрии</a:t>
            </a:r>
            <a:endParaRPr lang="ru-KZ" sz="2800" dirty="0"/>
          </a:p>
        </p:txBody>
      </p:sp>
    </p:spTree>
    <p:extLst>
      <p:ext uri="{BB962C8B-B14F-4D97-AF65-F5344CB8AC3E}">
        <p14:creationId xmlns:p14="http://schemas.microsoft.com/office/powerpoint/2010/main" val="29065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32B94-F077-4359-B390-D05E5CF9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Цель выбора набора данных</a:t>
            </a:r>
            <a:br>
              <a:rPr lang="ru-RU" b="1" dirty="0">
                <a:effectLst/>
              </a:rPr>
            </a:b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236E07-1A8B-446C-A2CC-26B55617E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dirty="0">
                <a:effectLst/>
              </a:rPr>
              <a:t>Выбрал этот набор данных с целью провести исследование киноиндустрии и выявить интересные тренды, связанные с развитием кинематографа, финансовыми успехами фильмов и популярными жанрами</a:t>
            </a:r>
            <a:endParaRPr lang="ru-KZ" sz="2800" dirty="0"/>
          </a:p>
        </p:txBody>
      </p:sp>
    </p:spTree>
    <p:extLst>
      <p:ext uri="{BB962C8B-B14F-4D97-AF65-F5344CB8AC3E}">
        <p14:creationId xmlns:p14="http://schemas.microsoft.com/office/powerpoint/2010/main" val="178019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2A301-BE5C-4DDD-8AEE-09AF7A2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Проверка на различные ошибки и дубликаты</a:t>
            </a:r>
            <a:endParaRPr lang="ru-KZ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B5866C-9C17-4A92-8562-92A4453BE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888" y="1718009"/>
            <a:ext cx="6710844" cy="157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8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0608-0824-4F1C-A80A-71BA15CE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5 исследовательских вопросов</a:t>
            </a:r>
            <a:br>
              <a:rPr lang="ru-RU" b="1" dirty="0">
                <a:effectLst/>
              </a:rPr>
            </a:b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87C891-D716-430E-A279-80B1D3B8A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058751"/>
          </a:xfrm>
        </p:spPr>
        <p:txBody>
          <a:bodyPr>
            <a:normAutofit lnSpcReduction="10000"/>
          </a:bodyPr>
          <a:lstStyle/>
          <a:p>
            <a:r>
              <a:rPr lang="ru-RU" sz="2800" dirty="0">
                <a:effectLst/>
              </a:rPr>
              <a:t>Как менялась средняя длина фильмов с течением времени?</a:t>
            </a:r>
          </a:p>
          <a:p>
            <a:r>
              <a:rPr lang="ru-RU" sz="2800" dirty="0">
                <a:effectLst/>
              </a:rPr>
              <a:t>Какой режиссер снял наибольшее количество фильмов в наборе данных?</a:t>
            </a:r>
          </a:p>
          <a:p>
            <a:r>
              <a:rPr lang="ru-RU" sz="2800" dirty="0">
                <a:effectLst/>
              </a:rPr>
              <a:t>Существует ли корреляция между бюджетом фильма и его кассовыми сборами?</a:t>
            </a:r>
          </a:p>
          <a:p>
            <a:r>
              <a:rPr lang="ru-RU" sz="2800" dirty="0">
                <a:effectLst/>
              </a:rPr>
              <a:t>Какие жанры фильмов были наиболее популярными в последние десятилетия?</a:t>
            </a:r>
          </a:p>
          <a:p>
            <a:r>
              <a:rPr lang="ru-RU" sz="2800" dirty="0">
                <a:effectLst/>
              </a:rPr>
              <a:t>Какие актеры чаще всего снимаются вместе?</a:t>
            </a:r>
          </a:p>
        </p:txBody>
      </p:sp>
    </p:spTree>
    <p:extLst>
      <p:ext uri="{BB962C8B-B14F-4D97-AF65-F5344CB8AC3E}">
        <p14:creationId xmlns:p14="http://schemas.microsoft.com/office/powerpoint/2010/main" val="47613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81BDED-B68C-41FD-878B-5A49158D5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036" y="5403329"/>
            <a:ext cx="1728964" cy="136643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EB800BD-94A2-46E6-90A0-F7602061B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74" y="489786"/>
            <a:ext cx="3534277" cy="277358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AAF77B-88F4-4713-B2F0-2BAFF1024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340" y="756234"/>
            <a:ext cx="4914900" cy="276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7566F2-BE9A-4A9E-8851-DDEBF6136B9E}"/>
              </a:ext>
            </a:extLst>
          </p:cNvPr>
          <p:cNvSpPr txBox="1"/>
          <p:nvPr/>
        </p:nvSpPr>
        <p:spPr>
          <a:xfrm>
            <a:off x="412280" y="7562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K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297F8-B4C9-4D3D-8EC3-50FD60851412}"/>
              </a:ext>
            </a:extLst>
          </p:cNvPr>
          <p:cNvSpPr txBox="1"/>
          <p:nvPr/>
        </p:nvSpPr>
        <p:spPr>
          <a:xfrm>
            <a:off x="4777540" y="70968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KZ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4DB62B-4AC8-4B5C-9948-23B8DAA41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2340" y="1552759"/>
            <a:ext cx="3619500" cy="1809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F1CD73-0AB2-45D3-B3D0-F0730A75C54D}"/>
              </a:ext>
            </a:extLst>
          </p:cNvPr>
          <p:cNvSpPr txBox="1"/>
          <p:nvPr/>
        </p:nvSpPr>
        <p:spPr>
          <a:xfrm>
            <a:off x="4777540" y="171070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KZ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7590BB-0B0C-4F21-A568-87BBF52DCC26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ru-KZ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K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BB7939-974B-4799-A32C-B790FD10CD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374" y="3790585"/>
            <a:ext cx="3343275" cy="1809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476B64-54AE-4B95-8B25-F604898E5B8B}"/>
              </a:ext>
            </a:extLst>
          </p:cNvPr>
          <p:cNvSpPr txBox="1"/>
          <p:nvPr/>
        </p:nvSpPr>
        <p:spPr>
          <a:xfrm>
            <a:off x="417091" y="379058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4953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B3566-CB6E-44E5-A9C4-7DFE58DA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effectLst/>
              </a:rPr>
              <a:t>Предварительная обработка данных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794D66-52E4-47AF-8E93-3FE064875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3200" dirty="0">
                <a:effectLst/>
              </a:rPr>
              <a:t>Для анализа данных использовал </a:t>
            </a:r>
            <a:r>
              <a:rPr lang="ru-RU" sz="3200" dirty="0" err="1">
                <a:effectLst/>
              </a:rPr>
              <a:t>Python</a:t>
            </a:r>
            <a:r>
              <a:rPr lang="ru-RU" sz="3200" dirty="0">
                <a:effectLst/>
              </a:rPr>
              <a:t> и библиотеку </a:t>
            </a:r>
            <a:r>
              <a:rPr lang="ru-RU" sz="3200" dirty="0" err="1">
                <a:effectLst/>
              </a:rPr>
              <a:t>Pandas</a:t>
            </a:r>
            <a:r>
              <a:rPr lang="ru-RU" sz="3200" dirty="0">
                <a:effectLst/>
              </a:rPr>
              <a:t> и </a:t>
            </a:r>
            <a:r>
              <a:rPr lang="en-US" sz="3200" dirty="0">
                <a:effectLst/>
              </a:rPr>
              <a:t>Matplotlib</a:t>
            </a:r>
            <a:r>
              <a:rPr lang="ru-RU" sz="3200" dirty="0">
                <a:effectLst/>
              </a:rPr>
              <a:t> для визуализации графика тенденции. Провел очистку данных от отсутствующих значений</a:t>
            </a:r>
            <a:r>
              <a:rPr lang="en-US" sz="3200" dirty="0">
                <a:effectLst/>
              </a:rPr>
              <a:t> </a:t>
            </a:r>
            <a:r>
              <a:rPr lang="ru-RU" sz="3200" dirty="0">
                <a:effectLst/>
              </a:rPr>
              <a:t>и дубликатов.</a:t>
            </a:r>
            <a:endParaRPr lang="ru-KZ" sz="3200" dirty="0"/>
          </a:p>
        </p:txBody>
      </p:sp>
    </p:spTree>
    <p:extLst>
      <p:ext uri="{BB962C8B-B14F-4D97-AF65-F5344CB8AC3E}">
        <p14:creationId xmlns:p14="http://schemas.microsoft.com/office/powerpoint/2010/main" val="251096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21474-4A7A-41E2-8452-5897092D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Заключение</a:t>
            </a:r>
            <a:br>
              <a:rPr lang="ru-RU" b="1" dirty="0">
                <a:effectLst/>
              </a:rPr>
            </a:b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A67568-E980-4889-BC08-7341F41E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dirty="0">
                <a:effectLst/>
              </a:rPr>
              <a:t>В результате анализа данных выявил интересные тенденции в киноиндустрии. Этот набор данных предоставил ценную информацию о фильмах и их развитии со временем.</a:t>
            </a:r>
            <a:endParaRPr lang="ru-KZ" sz="2800" dirty="0"/>
          </a:p>
        </p:txBody>
      </p:sp>
    </p:spTree>
    <p:extLst>
      <p:ext uri="{BB962C8B-B14F-4D97-AF65-F5344CB8AC3E}">
        <p14:creationId xmlns:p14="http://schemas.microsoft.com/office/powerpoint/2010/main" val="2506686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158</TotalTime>
  <Words>286</Words>
  <Application>Microsoft Office PowerPoint</Application>
  <PresentationFormat>Широкоэкранный</PresentationFormat>
  <Paragraphs>27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Calisto MT</vt:lpstr>
      <vt:lpstr>Consolas</vt:lpstr>
      <vt:lpstr>Wingdings 2</vt:lpstr>
      <vt:lpstr>Сланец</vt:lpstr>
      <vt:lpstr>Контекст</vt:lpstr>
      <vt:lpstr>Введение</vt:lpstr>
      <vt:lpstr>О моем наборе данных</vt:lpstr>
      <vt:lpstr>Цель выбора набора данных </vt:lpstr>
      <vt:lpstr>Проверка на различные ошибки и дубликаты</vt:lpstr>
      <vt:lpstr>5 исследовательских вопросов </vt:lpstr>
      <vt:lpstr>Презентация PowerPoint</vt:lpstr>
      <vt:lpstr>Предварительная обработка данных</vt:lpstr>
      <vt:lpstr>Заключение 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Lic bez</dc:creator>
  <cp:lastModifiedBy>Lic bez</cp:lastModifiedBy>
  <cp:revision>4</cp:revision>
  <dcterms:created xsi:type="dcterms:W3CDTF">2023-10-17T05:33:58Z</dcterms:created>
  <dcterms:modified xsi:type="dcterms:W3CDTF">2023-10-18T07:02:10Z</dcterms:modified>
</cp:coreProperties>
</file>