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3" r:id="rId2"/>
    <p:sldId id="259" r:id="rId3"/>
    <p:sldId id="262" r:id="rId4"/>
    <p:sldId id="270" r:id="rId5"/>
    <p:sldId id="268" r:id="rId6"/>
    <p:sldId id="271" r:id="rId7"/>
    <p:sldId id="264" r:id="rId8"/>
    <p:sldId id="272" r:id="rId9"/>
    <p:sldId id="25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069" userDrawn="1">
          <p15:clr>
            <a:srgbClr val="A4A3A4"/>
          </p15:clr>
        </p15:guide>
        <p15:guide id="3" pos="5496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orient="horz" pos="3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CC00FF"/>
    <a:srgbClr val="CC0066"/>
    <a:srgbClr val="5AB9AB"/>
    <a:srgbClr val="EEEEEE"/>
    <a:srgbClr val="118591"/>
    <a:srgbClr val="48958A"/>
    <a:srgbClr val="D2E4DC"/>
    <a:srgbClr val="000000"/>
    <a:srgbClr val="1121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-60"/>
      </p:cViewPr>
      <p:guideLst>
        <p:guide orient="horz" pos="2160"/>
        <p:guide pos="3069"/>
        <p:guide pos="5496"/>
        <p:guide pos="3840"/>
        <p:guide orient="horz" pos="30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D3DAC-4093-4E8B-9BDA-FAB3832E7B86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77729E-B124-48BF-AD13-6C5A0E4A59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611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菱形 568"/>
          <p:cNvSpPr/>
          <p:nvPr/>
        </p:nvSpPr>
        <p:spPr>
          <a:xfrm>
            <a:off x="5077348" y="1361823"/>
            <a:ext cx="2037302" cy="2037302"/>
          </a:xfrm>
          <a:prstGeom prst="diamond">
            <a:avLst/>
          </a:prstGeom>
          <a:noFill/>
          <a:ln w="38100" cmpd="thinThick">
            <a:solidFill>
              <a:srgbClr val="16A7B6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菱形 121"/>
          <p:cNvSpPr/>
          <p:nvPr/>
        </p:nvSpPr>
        <p:spPr>
          <a:xfrm>
            <a:off x="4457485" y="741960"/>
            <a:ext cx="3277029" cy="3277029"/>
          </a:xfrm>
          <a:prstGeom prst="diamond">
            <a:avLst/>
          </a:prstGeom>
          <a:noFill/>
          <a:ln w="38100" cmpd="thinThick">
            <a:solidFill>
              <a:srgbClr val="118591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184026" y="1949587"/>
            <a:ext cx="20373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000" b="1" dirty="0">
                <a:solidFill>
                  <a:schemeClr val="bg1"/>
                </a:solidFill>
                <a:latin typeface="Kozuka Gothic Pro EL" panose="020B0200000000000000" pitchFamily="34" charset="-128"/>
                <a:ea typeface="Kozuka Gothic Pro EL" panose="020B0200000000000000" pitchFamily="34" charset="-128"/>
              </a:rPr>
              <a:t>Math</a:t>
            </a:r>
            <a:endParaRPr lang="en-US" altLang="zh-CN" sz="3000" dirty="0">
              <a:solidFill>
                <a:schemeClr val="bg1"/>
              </a:solidFill>
              <a:latin typeface="Kozuka Gothic Pro EL" panose="020B0200000000000000" pitchFamily="34" charset="-128"/>
              <a:ea typeface="Kozuka Gothic Pro EL" panose="020B0200000000000000" pitchFamily="34" charset="-128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074337" y="4115632"/>
            <a:ext cx="42566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Kozuka Gothic Pro EL" panose="020B0200000000000000" pitchFamily="34" charset="-128"/>
                <a:ea typeface="Kozuka Gothic Pro EL" panose="020B0200000000000000" pitchFamily="34" charset="-128"/>
              </a:rPr>
              <a:t>Why do we learn math</a:t>
            </a:r>
            <a:endParaRPr lang="zh-CN" altLang="en-US" sz="2800" dirty="0">
              <a:solidFill>
                <a:schemeClr val="bg1"/>
              </a:solidFill>
              <a:latin typeface="Kozuka Gothic Pro EL" panose="020B0200000000000000" pitchFamily="34" charset="-128"/>
              <a:ea typeface="Kozuka Gothic Pro EL" panose="020B0200000000000000" pitchFamily="34" charset="-128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4405147" y="5226616"/>
            <a:ext cx="3595059" cy="307777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刘柏田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6188163" y="5545005"/>
            <a:ext cx="0" cy="180000"/>
          </a:xfrm>
          <a:prstGeom prst="line">
            <a:avLst/>
          </a:prstGeom>
          <a:ln w="63500">
            <a:solidFill>
              <a:srgbClr val="16A7B6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29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6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6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600"/>
                            </p:stCondLst>
                            <p:childTnLst>
                              <p:par>
                                <p:cTn id="12" presetID="18" presetClass="entr" presetSubtype="12" fill="hold" grpId="4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1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1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9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900"/>
                            </p:stCondLst>
                            <p:childTnLst>
                              <p:par>
                                <p:cTn id="37" presetID="30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8" dur="1000" fill="hold"/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9" dur="1000" fill="hold"/>
                                        <p:tgtEl>
                                          <p:spTgt spid="5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0" dur="1000" fill="hold"/>
                                        <p:tgtEl>
                                          <p:spTgt spid="5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1" dur="1000" fill="hold"/>
                                        <p:tgtEl>
                                          <p:spTgt spid="5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900"/>
                            </p:stCondLst>
                            <p:childTnLst>
                              <p:par>
                                <p:cTn id="43" presetID="30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5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6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7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9" grpId="0" animBg="1"/>
      <p:bldP spid="569" grpId="1" animBg="1"/>
      <p:bldP spid="122" grpId="0" animBg="1"/>
      <p:bldP spid="122" grpId="1" animBg="1"/>
      <p:bldP spid="8" grpId="0"/>
      <p:bldP spid="8" grpId="4"/>
      <p:bldP spid="9" grpId="0"/>
      <p:bldP spid="1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85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菱形 7"/>
          <p:cNvSpPr/>
          <p:nvPr/>
        </p:nvSpPr>
        <p:spPr>
          <a:xfrm>
            <a:off x="8887514" y="2608313"/>
            <a:ext cx="897148" cy="897148"/>
          </a:xfrm>
          <a:prstGeom prst="diamond">
            <a:avLst/>
          </a:prstGeom>
          <a:noFill/>
          <a:ln w="38100">
            <a:solidFill>
              <a:schemeClr val="bg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菱形 8"/>
          <p:cNvSpPr/>
          <p:nvPr/>
        </p:nvSpPr>
        <p:spPr>
          <a:xfrm>
            <a:off x="5531269" y="2492156"/>
            <a:ext cx="1129462" cy="1129462"/>
          </a:xfrm>
          <a:prstGeom prst="diamond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菱形 9"/>
          <p:cNvSpPr/>
          <p:nvPr/>
        </p:nvSpPr>
        <p:spPr>
          <a:xfrm>
            <a:off x="2407339" y="2608313"/>
            <a:ext cx="897148" cy="897148"/>
          </a:xfrm>
          <a:prstGeom prst="diamond">
            <a:avLst/>
          </a:prstGeom>
          <a:noFill/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025241" y="794787"/>
            <a:ext cx="2141517" cy="553998"/>
          </a:xfrm>
          <a:prstGeom prst="rect">
            <a:avLst/>
          </a:prstGeom>
          <a:solidFill>
            <a:srgbClr val="118591"/>
          </a:solidFill>
        </p:spPr>
        <p:txBody>
          <a:bodyPr wrap="square" rtlCol="0">
            <a:spAutoFit/>
          </a:bodyPr>
          <a:lstStyle/>
          <a:p>
            <a:pPr algn="ctr"/>
            <a:endParaRPr lang="en-US" altLang="zh-CN" sz="30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Kozuka Gothic Pro EL" panose="020B0200000000000000" pitchFamily="34" charset="-128"/>
              <a:ea typeface="Kozuka Gothic Pro EL" panose="020B0200000000000000" pitchFamily="34" charset="-128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445901" y="2779888"/>
            <a:ext cx="8200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Kozuka Gothic Pro EL" panose="020B0200000000000000" pitchFamily="34" charset="-128"/>
                <a:ea typeface="Kozuka Gothic Pro EL" panose="020B0200000000000000" pitchFamily="34" charset="-128"/>
              </a:rPr>
              <a:t>0</a:t>
            </a:r>
            <a:r>
              <a:rPr lang="en-US" altLang="zh-CN" sz="3000" b="1" dirty="0">
                <a:solidFill>
                  <a:schemeClr val="bg1"/>
                </a:solidFill>
                <a:latin typeface="Kozuka Gothic Pro EL" panose="020B0200000000000000" pitchFamily="34" charset="-128"/>
                <a:ea typeface="Kozuka Gothic Pro EL" panose="020B0200000000000000" pitchFamily="34" charset="-128"/>
              </a:rPr>
              <a:t>1</a:t>
            </a:r>
            <a:endParaRPr lang="en-US" altLang="zh-CN" sz="3000" dirty="0">
              <a:solidFill>
                <a:schemeClr val="bg1"/>
              </a:solidFill>
              <a:latin typeface="Kozuka Gothic Pro EL" panose="020B0200000000000000" pitchFamily="34" charset="-128"/>
              <a:ea typeface="Kozuka Gothic Pro EL" panose="020B0200000000000000" pitchFamily="34" charset="-128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927158" y="2779888"/>
            <a:ext cx="8200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Kozuka Gothic Pro EL" panose="020B0200000000000000" pitchFamily="34" charset="-128"/>
                <a:ea typeface="Kozuka Gothic Pro EL" panose="020B0200000000000000" pitchFamily="34" charset="-128"/>
              </a:rPr>
              <a:t>0</a:t>
            </a:r>
            <a:r>
              <a:rPr lang="en-US" altLang="zh-CN" sz="3000" b="1" dirty="0">
                <a:solidFill>
                  <a:schemeClr val="bg1"/>
                </a:solidFill>
                <a:latin typeface="Kozuka Gothic Pro EL" panose="020B0200000000000000" pitchFamily="34" charset="-128"/>
                <a:ea typeface="Kozuka Gothic Pro EL" panose="020B0200000000000000" pitchFamily="34" charset="-128"/>
              </a:rPr>
              <a:t>3</a:t>
            </a:r>
            <a:endParaRPr lang="en-US" altLang="zh-CN" sz="3000" dirty="0">
              <a:solidFill>
                <a:schemeClr val="bg1"/>
              </a:solidFill>
              <a:latin typeface="Kozuka Gothic Pro EL" panose="020B0200000000000000" pitchFamily="34" charset="-128"/>
              <a:ea typeface="Kozuka Gothic Pro EL" panose="020B0200000000000000" pitchFamily="34" charset="-128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685987" y="2779888"/>
            <a:ext cx="8200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Kozuka Gothic Pro EL" panose="020B0200000000000000" pitchFamily="34" charset="-128"/>
                <a:ea typeface="Kozuka Gothic Pro EL" panose="020B0200000000000000" pitchFamily="34" charset="-128"/>
              </a:rPr>
              <a:t>0</a:t>
            </a:r>
            <a:r>
              <a:rPr lang="en-US" altLang="zh-CN" sz="3000" b="1" dirty="0">
                <a:solidFill>
                  <a:schemeClr val="bg1"/>
                </a:solidFill>
                <a:latin typeface="Kozuka Gothic Pro EL" panose="020B0200000000000000" pitchFamily="34" charset="-128"/>
                <a:ea typeface="Kozuka Gothic Pro EL" panose="020B0200000000000000" pitchFamily="34" charset="-128"/>
              </a:rPr>
              <a:t>2</a:t>
            </a:r>
            <a:endParaRPr lang="en-US" altLang="zh-CN" sz="3000" dirty="0">
              <a:solidFill>
                <a:schemeClr val="bg1"/>
              </a:solidFill>
              <a:latin typeface="Kozuka Gothic Pro EL" panose="020B0200000000000000" pitchFamily="34" charset="-128"/>
              <a:ea typeface="Kozuka Gothic Pro EL" panose="020B0200000000000000" pitchFamily="34" charset="-128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167806" y="3933734"/>
            <a:ext cx="1376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Kozuka Gothic Pro EL" panose="020B0200000000000000" pitchFamily="34" charset="-128"/>
                <a:ea typeface="Kozuka Gothic Pro EL" panose="020B0200000000000000" pitchFamily="34" charset="-128"/>
              </a:rPr>
              <a:t>Calculation</a:t>
            </a:r>
            <a:endParaRPr lang="zh-CN" altLang="en-US" dirty="0">
              <a:solidFill>
                <a:schemeClr val="bg1"/>
              </a:solidFill>
              <a:latin typeface="Kozuka Gothic Pro EL" panose="020B0200000000000000" pitchFamily="34" charset="-128"/>
              <a:ea typeface="Kozuka Gothic Pro EL" panose="020B0200000000000000" pitchFamily="34" charset="-128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407892" y="3909350"/>
            <a:ext cx="1376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Kozuka Gothic Pro EL" panose="020B0200000000000000" pitchFamily="34" charset="-128"/>
                <a:ea typeface="Kozuka Gothic Pro EL" panose="020B0200000000000000" pitchFamily="34" charset="-128"/>
              </a:rPr>
              <a:t>Application</a:t>
            </a:r>
            <a:endParaRPr lang="zh-CN" altLang="en-US" dirty="0">
              <a:solidFill>
                <a:schemeClr val="bg1"/>
              </a:solidFill>
              <a:latin typeface="Kozuka Gothic Pro EL" panose="020B0200000000000000" pitchFamily="34" charset="-128"/>
              <a:ea typeface="Kozuka Gothic Pro EL" panose="020B0200000000000000" pitchFamily="34" charset="-128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710236" y="3933734"/>
            <a:ext cx="1376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Kozuka Gothic Pro EL" panose="020B0200000000000000" pitchFamily="34" charset="-128"/>
                <a:ea typeface="Kozuka Gothic Pro EL" panose="020B0200000000000000" pitchFamily="34" charset="-128"/>
              </a:rPr>
              <a:t>Inspiration</a:t>
            </a:r>
            <a:endParaRPr lang="zh-CN" altLang="en-US" dirty="0">
              <a:solidFill>
                <a:schemeClr val="bg1"/>
              </a:solidFill>
              <a:latin typeface="Kozuka Gothic Pro EL" panose="020B0200000000000000" pitchFamily="34" charset="-128"/>
              <a:ea typeface="Kozuka Gothic Pro EL" panose="020B0200000000000000" pitchFamily="34" charset="-128"/>
            </a:endParaRPr>
          </a:p>
        </p:txBody>
      </p:sp>
      <p:cxnSp>
        <p:nvCxnSpPr>
          <p:cNvPr id="59" name="直接连接符 58"/>
          <p:cNvCxnSpPr/>
          <p:nvPr/>
        </p:nvCxnSpPr>
        <p:spPr>
          <a:xfrm>
            <a:off x="5963501" y="1280925"/>
            <a:ext cx="288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6107501" y="6360129"/>
            <a:ext cx="0" cy="500332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E30E33F5-877A-4270-BF0D-FB2A5ED9C3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985" y="4731339"/>
            <a:ext cx="977854" cy="97785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A4DF6D4-8E41-4030-AF8E-137EE5A460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070" y="4764989"/>
            <a:ext cx="977854" cy="97785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75C1E47-2108-4D13-9815-D078B9EAAFB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9415" y="4731339"/>
            <a:ext cx="977854" cy="97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4331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  <p:bldP spid="9" grpId="0" animBg="1"/>
      <p:bldP spid="10" grpId="1" animBg="1"/>
      <p:bldP spid="12" grpId="0"/>
      <p:bldP spid="13" grpId="0"/>
      <p:bldP spid="14" grpId="0"/>
      <p:bldP spid="27" grpId="0"/>
      <p:bldP spid="28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596144" y="2567226"/>
            <a:ext cx="28635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000" b="1" dirty="0">
                <a:solidFill>
                  <a:srgbClr val="16A7B6"/>
                </a:solidFill>
                <a:latin typeface="Kozuka Gothic Pro EL" panose="020B0200000000000000" pitchFamily="34" charset="-128"/>
                <a:ea typeface="Kozuka Gothic Pro EL" panose="020B0200000000000000" pitchFamily="34" charset="-128"/>
              </a:rPr>
              <a:t>W</a:t>
            </a:r>
            <a:r>
              <a:rPr lang="en-US" altLang="zh-CN" sz="3000" dirty="0">
                <a:solidFill>
                  <a:schemeClr val="bg1"/>
                </a:solidFill>
                <a:latin typeface="Kozuka Gothic Pro EL" panose="020B0200000000000000" pitchFamily="34" charset="-128"/>
                <a:ea typeface="Kozuka Gothic Pro EL" panose="020B0200000000000000" pitchFamily="34" charset="-128"/>
              </a:rPr>
              <a:t>ill it be?</a:t>
            </a:r>
          </a:p>
        </p:txBody>
      </p:sp>
      <p:sp>
        <p:nvSpPr>
          <p:cNvPr id="5" name="矩形 4"/>
          <p:cNvSpPr/>
          <p:nvPr/>
        </p:nvSpPr>
        <p:spPr>
          <a:xfrm>
            <a:off x="193118" y="685228"/>
            <a:ext cx="62665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Kozuka Gothic Pro EL" panose="020B0200000000000000" pitchFamily="34" charset="-128"/>
                <a:ea typeface="Kozuka Gothic Pro EL" panose="020B0200000000000000" pitchFamily="34" charset="-128"/>
              </a:rPr>
              <a:t>Will we learn math just for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Kozuka Gothic Pro EL" panose="020B0200000000000000" pitchFamily="34" charset="-128"/>
                <a:ea typeface="Kozuka Gothic Pro EL" panose="020B0200000000000000" pitchFamily="34" charset="-128"/>
              </a:rPr>
              <a:t> </a:t>
            </a:r>
            <a:r>
              <a:rPr lang="en-US" altLang="zh-CN" sz="2400" dirty="0">
                <a:solidFill>
                  <a:srgbClr val="16A7B6"/>
                </a:solidFill>
                <a:latin typeface="Kozuka Gothic Pro EL" panose="020B0200000000000000" pitchFamily="34" charset="-128"/>
                <a:ea typeface="Kozuka Gothic Pro EL" panose="020B0200000000000000" pitchFamily="34" charset="-128"/>
              </a:rPr>
              <a:t>fun or beautiful?</a:t>
            </a:r>
          </a:p>
        </p:txBody>
      </p:sp>
    </p:spTree>
    <p:extLst>
      <p:ext uri="{BB962C8B-B14F-4D97-AF65-F5344CB8AC3E}">
        <p14:creationId xmlns:p14="http://schemas.microsoft.com/office/powerpoint/2010/main" val="348937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文框 9">
            <a:extLst>
              <a:ext uri="{FF2B5EF4-FFF2-40B4-BE49-F238E27FC236}">
                <a16:creationId xmlns:a16="http://schemas.microsoft.com/office/drawing/2014/main" id="{CFA0602C-9876-4C8E-B943-F5167C42BB1E}"/>
              </a:ext>
            </a:extLst>
          </p:cNvPr>
          <p:cNvSpPr/>
          <p:nvPr/>
        </p:nvSpPr>
        <p:spPr>
          <a:xfrm>
            <a:off x="3690450" y="1291794"/>
            <a:ext cx="4791078" cy="3270876"/>
          </a:xfrm>
          <a:prstGeom prst="frame">
            <a:avLst/>
          </a:prstGeom>
          <a:solidFill>
            <a:srgbClr val="48958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CD9893F-C6B2-4352-819B-46CF075977BF}"/>
              </a:ext>
            </a:extLst>
          </p:cNvPr>
          <p:cNvSpPr txBox="1"/>
          <p:nvPr/>
        </p:nvSpPr>
        <p:spPr>
          <a:xfrm>
            <a:off x="3394744" y="423398"/>
            <a:ext cx="5402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Fibonacci Numbers</a:t>
            </a:r>
            <a:endParaRPr lang="zh-CN" altLang="en-US" sz="36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B7DA1B2-EB18-4BE4-9AED-A59A9C0906D6}"/>
              </a:ext>
            </a:extLst>
          </p:cNvPr>
          <p:cNvSpPr txBox="1"/>
          <p:nvPr/>
        </p:nvSpPr>
        <p:spPr>
          <a:xfrm>
            <a:off x="3215048" y="5346442"/>
            <a:ext cx="380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7EE580A-10BC-4555-A92C-86577591C2A5}"/>
              </a:ext>
            </a:extLst>
          </p:cNvPr>
          <p:cNvSpPr txBox="1"/>
          <p:nvPr/>
        </p:nvSpPr>
        <p:spPr>
          <a:xfrm>
            <a:off x="3780191" y="5346442"/>
            <a:ext cx="380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0516D54-F83C-40C7-8AB7-602FFD9761E0}"/>
              </a:ext>
            </a:extLst>
          </p:cNvPr>
          <p:cNvSpPr txBox="1"/>
          <p:nvPr/>
        </p:nvSpPr>
        <p:spPr>
          <a:xfrm>
            <a:off x="4345334" y="5346442"/>
            <a:ext cx="380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F24D241-01D2-4D08-8CC2-39E8A1F9A60C}"/>
              </a:ext>
            </a:extLst>
          </p:cNvPr>
          <p:cNvSpPr txBox="1"/>
          <p:nvPr/>
        </p:nvSpPr>
        <p:spPr>
          <a:xfrm>
            <a:off x="4910477" y="5346442"/>
            <a:ext cx="380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8677A84-229D-410A-BCF7-76B7E1DD4FAE}"/>
              </a:ext>
            </a:extLst>
          </p:cNvPr>
          <p:cNvSpPr txBox="1"/>
          <p:nvPr/>
        </p:nvSpPr>
        <p:spPr>
          <a:xfrm>
            <a:off x="5475620" y="5346442"/>
            <a:ext cx="380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13C06C8-AB24-4051-BFD2-70FEAE5B92E4}"/>
              </a:ext>
            </a:extLst>
          </p:cNvPr>
          <p:cNvSpPr txBox="1"/>
          <p:nvPr/>
        </p:nvSpPr>
        <p:spPr>
          <a:xfrm>
            <a:off x="6040763" y="5346442"/>
            <a:ext cx="528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9F35D16-6B14-4D6A-BB15-57ACD6D6E9A3}"/>
              </a:ext>
            </a:extLst>
          </p:cNvPr>
          <p:cNvSpPr txBox="1"/>
          <p:nvPr/>
        </p:nvSpPr>
        <p:spPr>
          <a:xfrm>
            <a:off x="6753584" y="5346442"/>
            <a:ext cx="528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F39437C-F702-4745-B61E-B8D8D03656E5}"/>
              </a:ext>
            </a:extLst>
          </p:cNvPr>
          <p:cNvSpPr txBox="1"/>
          <p:nvPr/>
        </p:nvSpPr>
        <p:spPr>
          <a:xfrm>
            <a:off x="7466405" y="5346442"/>
            <a:ext cx="528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34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93A74BA-5C6B-4E7A-8238-7BC2F9458D71}"/>
              </a:ext>
            </a:extLst>
          </p:cNvPr>
          <p:cNvSpPr txBox="1"/>
          <p:nvPr/>
        </p:nvSpPr>
        <p:spPr>
          <a:xfrm>
            <a:off x="8179226" y="5346442"/>
            <a:ext cx="528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55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9F06F9C-7EBC-4B95-A0C8-84BAFF3C3DC0}"/>
              </a:ext>
            </a:extLst>
          </p:cNvPr>
          <p:cNvSpPr txBox="1"/>
          <p:nvPr/>
        </p:nvSpPr>
        <p:spPr>
          <a:xfrm>
            <a:off x="8892047" y="5346442"/>
            <a:ext cx="506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….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0B0349C-4A37-4B37-BE7A-5E2A75B6D0C7}"/>
              </a:ext>
            </a:extLst>
          </p:cNvPr>
          <p:cNvSpPr txBox="1"/>
          <p:nvPr/>
        </p:nvSpPr>
        <p:spPr>
          <a:xfrm>
            <a:off x="2645883" y="5346442"/>
            <a:ext cx="380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567074D-6115-4FA6-8442-FE23F7E63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574" y="1405705"/>
            <a:ext cx="45148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17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文框 19">
            <a:extLst>
              <a:ext uri="{FF2B5EF4-FFF2-40B4-BE49-F238E27FC236}">
                <a16:creationId xmlns:a16="http://schemas.microsoft.com/office/drawing/2014/main" id="{8B6445DA-70CD-4962-9AE3-AE72D4043F1B}"/>
              </a:ext>
            </a:extLst>
          </p:cNvPr>
          <p:cNvSpPr/>
          <p:nvPr/>
        </p:nvSpPr>
        <p:spPr>
          <a:xfrm>
            <a:off x="6721737" y="3414065"/>
            <a:ext cx="5471205" cy="3442996"/>
          </a:xfrm>
          <a:prstGeom prst="fram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D5069ED5-3EDD-4040-9DE2-5E2FA29BA0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758" y="-674403"/>
            <a:ext cx="5471204" cy="410340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2DC1761-4EA6-4628-9CDB-14799BC81E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48" y="29595"/>
            <a:ext cx="4724401" cy="354330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84BD8D5-6B2B-4440-918E-978B5909B4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634" y="3563199"/>
            <a:ext cx="5158273" cy="316646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1F572EC-BFC3-4AC8-AEBC-5515210295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48" y="3679468"/>
            <a:ext cx="5471205" cy="285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663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矩形 71">
            <a:extLst>
              <a:ext uri="{FF2B5EF4-FFF2-40B4-BE49-F238E27FC236}">
                <a16:creationId xmlns:a16="http://schemas.microsoft.com/office/drawing/2014/main" id="{66513E40-CF53-4679-908F-D2A8B7D18043}"/>
              </a:ext>
            </a:extLst>
          </p:cNvPr>
          <p:cNvSpPr/>
          <p:nvPr/>
        </p:nvSpPr>
        <p:spPr>
          <a:xfrm>
            <a:off x="2685856" y="4526086"/>
            <a:ext cx="5131849" cy="40392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F3E7668-1AA6-41FE-A008-D6580CCC1884}"/>
              </a:ext>
            </a:extLst>
          </p:cNvPr>
          <p:cNvSpPr/>
          <p:nvPr/>
        </p:nvSpPr>
        <p:spPr>
          <a:xfrm>
            <a:off x="7494146" y="1234958"/>
            <a:ext cx="472927" cy="400110"/>
          </a:xfrm>
          <a:prstGeom prst="rect">
            <a:avLst/>
          </a:prstGeom>
          <a:solidFill>
            <a:srgbClr val="CC006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70EEA5B-603B-4599-BEC0-92C4E940589E}"/>
              </a:ext>
            </a:extLst>
          </p:cNvPr>
          <p:cNvSpPr/>
          <p:nvPr/>
        </p:nvSpPr>
        <p:spPr>
          <a:xfrm>
            <a:off x="6068504" y="1234958"/>
            <a:ext cx="472927" cy="400110"/>
          </a:xfrm>
          <a:prstGeom prst="rect">
            <a:avLst/>
          </a:prstGeom>
          <a:solidFill>
            <a:srgbClr val="CC006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BA08642-C557-429C-AEC0-4B042A47BDBA}"/>
              </a:ext>
            </a:extLst>
          </p:cNvPr>
          <p:cNvSpPr/>
          <p:nvPr/>
        </p:nvSpPr>
        <p:spPr>
          <a:xfrm>
            <a:off x="4886783" y="1234958"/>
            <a:ext cx="472927" cy="400110"/>
          </a:xfrm>
          <a:prstGeom prst="rect">
            <a:avLst/>
          </a:prstGeom>
          <a:solidFill>
            <a:srgbClr val="CC006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305C204-47A0-450D-A886-DAD9E0EC2C4E}"/>
              </a:ext>
            </a:extLst>
          </p:cNvPr>
          <p:cNvSpPr/>
          <p:nvPr/>
        </p:nvSpPr>
        <p:spPr>
          <a:xfrm>
            <a:off x="4889199" y="1863402"/>
            <a:ext cx="472927" cy="400110"/>
          </a:xfrm>
          <a:prstGeom prst="rect">
            <a:avLst/>
          </a:prstGeom>
          <a:solidFill>
            <a:srgbClr val="CC006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B718650-743F-4D2B-8453-3F15E0BEF4A2}"/>
              </a:ext>
            </a:extLst>
          </p:cNvPr>
          <p:cNvSpPr/>
          <p:nvPr/>
        </p:nvSpPr>
        <p:spPr>
          <a:xfrm>
            <a:off x="4311056" y="1854070"/>
            <a:ext cx="472927" cy="400110"/>
          </a:xfrm>
          <a:prstGeom prst="rect">
            <a:avLst/>
          </a:prstGeom>
          <a:solidFill>
            <a:srgbClr val="CC006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A1167EA-086B-4D84-B9B2-7DAFBA222714}"/>
              </a:ext>
            </a:extLst>
          </p:cNvPr>
          <p:cNvSpPr/>
          <p:nvPr/>
        </p:nvSpPr>
        <p:spPr>
          <a:xfrm>
            <a:off x="3744137" y="1863402"/>
            <a:ext cx="472927" cy="400110"/>
          </a:xfrm>
          <a:prstGeom prst="rect">
            <a:avLst/>
          </a:prstGeom>
          <a:solidFill>
            <a:srgbClr val="CC006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500B1E-6CB4-4994-8B13-AC11CF0856E8}"/>
              </a:ext>
            </a:extLst>
          </p:cNvPr>
          <p:cNvSpPr/>
          <p:nvPr/>
        </p:nvSpPr>
        <p:spPr>
          <a:xfrm>
            <a:off x="3722540" y="1234958"/>
            <a:ext cx="472927" cy="400110"/>
          </a:xfrm>
          <a:prstGeom prst="rect">
            <a:avLst/>
          </a:prstGeom>
          <a:solidFill>
            <a:srgbClr val="CC006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02DA3D3-4B61-4B7B-9F07-FD72A4AC4805}"/>
              </a:ext>
            </a:extLst>
          </p:cNvPr>
          <p:cNvSpPr/>
          <p:nvPr/>
        </p:nvSpPr>
        <p:spPr>
          <a:xfrm>
            <a:off x="3193627" y="1863035"/>
            <a:ext cx="472927" cy="400110"/>
          </a:xfrm>
          <a:prstGeom prst="rect">
            <a:avLst/>
          </a:prstGeom>
          <a:solidFill>
            <a:srgbClr val="CC006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CCF79A9-FB17-46E6-A10E-62792AA8D2AD}"/>
              </a:ext>
            </a:extLst>
          </p:cNvPr>
          <p:cNvSpPr/>
          <p:nvPr/>
        </p:nvSpPr>
        <p:spPr>
          <a:xfrm>
            <a:off x="2659408" y="1860295"/>
            <a:ext cx="472927" cy="400110"/>
          </a:xfrm>
          <a:prstGeom prst="rect">
            <a:avLst/>
          </a:prstGeom>
          <a:solidFill>
            <a:srgbClr val="CC006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图文框 9">
            <a:extLst>
              <a:ext uri="{FF2B5EF4-FFF2-40B4-BE49-F238E27FC236}">
                <a16:creationId xmlns:a16="http://schemas.microsoft.com/office/drawing/2014/main" id="{CFA0602C-9876-4C8E-B943-F5167C42BB1E}"/>
              </a:ext>
            </a:extLst>
          </p:cNvPr>
          <p:cNvSpPr/>
          <p:nvPr/>
        </p:nvSpPr>
        <p:spPr>
          <a:xfrm>
            <a:off x="3655773" y="1645940"/>
            <a:ext cx="4791078" cy="3270876"/>
          </a:xfrm>
          <a:prstGeom prst="frame">
            <a:avLst/>
          </a:prstGeom>
          <a:solidFill>
            <a:srgbClr val="48958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CD9893F-C6B2-4352-819B-46CF075977BF}"/>
              </a:ext>
            </a:extLst>
          </p:cNvPr>
          <p:cNvSpPr txBox="1"/>
          <p:nvPr/>
        </p:nvSpPr>
        <p:spPr>
          <a:xfrm>
            <a:off x="3394744" y="423398"/>
            <a:ext cx="5402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Fibonacci Numbers</a:t>
            </a:r>
            <a:endParaRPr lang="zh-CN" altLang="en-US" sz="36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B7DA1B2-EB18-4BE4-9AED-A59A9C0906D6}"/>
              </a:ext>
            </a:extLst>
          </p:cNvPr>
          <p:cNvSpPr txBox="1"/>
          <p:nvPr/>
        </p:nvSpPr>
        <p:spPr>
          <a:xfrm>
            <a:off x="3215048" y="5346442"/>
            <a:ext cx="380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7EE580A-10BC-4555-A92C-86577591C2A5}"/>
              </a:ext>
            </a:extLst>
          </p:cNvPr>
          <p:cNvSpPr txBox="1"/>
          <p:nvPr/>
        </p:nvSpPr>
        <p:spPr>
          <a:xfrm>
            <a:off x="3780191" y="5346442"/>
            <a:ext cx="380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0516D54-F83C-40C7-8AB7-602FFD9761E0}"/>
              </a:ext>
            </a:extLst>
          </p:cNvPr>
          <p:cNvSpPr txBox="1"/>
          <p:nvPr/>
        </p:nvSpPr>
        <p:spPr>
          <a:xfrm>
            <a:off x="4345334" y="5346442"/>
            <a:ext cx="380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F24D241-01D2-4D08-8CC2-39E8A1F9A60C}"/>
              </a:ext>
            </a:extLst>
          </p:cNvPr>
          <p:cNvSpPr txBox="1"/>
          <p:nvPr/>
        </p:nvSpPr>
        <p:spPr>
          <a:xfrm>
            <a:off x="4910477" y="5346442"/>
            <a:ext cx="380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8677A84-229D-410A-BCF7-76B7E1DD4FAE}"/>
              </a:ext>
            </a:extLst>
          </p:cNvPr>
          <p:cNvSpPr txBox="1"/>
          <p:nvPr/>
        </p:nvSpPr>
        <p:spPr>
          <a:xfrm>
            <a:off x="5475620" y="5346442"/>
            <a:ext cx="380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13C06C8-AB24-4051-BFD2-70FEAE5B92E4}"/>
              </a:ext>
            </a:extLst>
          </p:cNvPr>
          <p:cNvSpPr txBox="1"/>
          <p:nvPr/>
        </p:nvSpPr>
        <p:spPr>
          <a:xfrm>
            <a:off x="6040763" y="5346442"/>
            <a:ext cx="528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9F35D16-6B14-4D6A-BB15-57ACD6D6E9A3}"/>
              </a:ext>
            </a:extLst>
          </p:cNvPr>
          <p:cNvSpPr txBox="1"/>
          <p:nvPr/>
        </p:nvSpPr>
        <p:spPr>
          <a:xfrm>
            <a:off x="6753584" y="5346442"/>
            <a:ext cx="528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F39437C-F702-4745-B61E-B8D8D03656E5}"/>
              </a:ext>
            </a:extLst>
          </p:cNvPr>
          <p:cNvSpPr txBox="1"/>
          <p:nvPr/>
        </p:nvSpPr>
        <p:spPr>
          <a:xfrm>
            <a:off x="7466405" y="5346442"/>
            <a:ext cx="528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34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93A74BA-5C6B-4E7A-8238-7BC2F9458D71}"/>
              </a:ext>
            </a:extLst>
          </p:cNvPr>
          <p:cNvSpPr txBox="1"/>
          <p:nvPr/>
        </p:nvSpPr>
        <p:spPr>
          <a:xfrm>
            <a:off x="8179226" y="5346442"/>
            <a:ext cx="528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55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9F06F9C-7EBC-4B95-A0C8-84BAFF3C3DC0}"/>
              </a:ext>
            </a:extLst>
          </p:cNvPr>
          <p:cNvSpPr txBox="1"/>
          <p:nvPr/>
        </p:nvSpPr>
        <p:spPr>
          <a:xfrm>
            <a:off x="8892047" y="5346442"/>
            <a:ext cx="506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….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0B0349C-4A37-4B37-BE7A-5E2A75B6D0C7}"/>
              </a:ext>
            </a:extLst>
          </p:cNvPr>
          <p:cNvSpPr txBox="1"/>
          <p:nvPr/>
        </p:nvSpPr>
        <p:spPr>
          <a:xfrm>
            <a:off x="2645883" y="5346442"/>
            <a:ext cx="380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567074D-6115-4FA6-8442-FE23F7E63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510" y="1791844"/>
            <a:ext cx="4514850" cy="30099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0A9A82D9-E500-4883-A5AF-54CE38AAB17D}"/>
              </a:ext>
            </a:extLst>
          </p:cNvPr>
          <p:cNvSpPr txBox="1"/>
          <p:nvPr/>
        </p:nvSpPr>
        <p:spPr>
          <a:xfrm>
            <a:off x="2685856" y="1867512"/>
            <a:ext cx="380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5AB9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dirty="0">
              <a:solidFill>
                <a:srgbClr val="5AB9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638DB8A-7EE7-4DA2-812A-E3A8C461AFCA}"/>
              </a:ext>
            </a:extLst>
          </p:cNvPr>
          <p:cNvSpPr txBox="1"/>
          <p:nvPr/>
        </p:nvSpPr>
        <p:spPr>
          <a:xfrm>
            <a:off x="3260971" y="1878591"/>
            <a:ext cx="380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5AB9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dirty="0">
              <a:solidFill>
                <a:srgbClr val="5AB9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421E0B8-AAA4-46B4-8CE1-00528E8AF848}"/>
              </a:ext>
            </a:extLst>
          </p:cNvPr>
          <p:cNvSpPr txBox="1"/>
          <p:nvPr/>
        </p:nvSpPr>
        <p:spPr>
          <a:xfrm>
            <a:off x="3798121" y="1890169"/>
            <a:ext cx="380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5AB9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000" dirty="0">
              <a:solidFill>
                <a:srgbClr val="5AB9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7F7070C-1169-42AE-82FE-2C9FDF017EC7}"/>
              </a:ext>
            </a:extLst>
          </p:cNvPr>
          <p:cNvSpPr txBox="1"/>
          <p:nvPr/>
        </p:nvSpPr>
        <p:spPr>
          <a:xfrm>
            <a:off x="4363264" y="1890169"/>
            <a:ext cx="380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5AB9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sz="2000" dirty="0">
              <a:solidFill>
                <a:srgbClr val="5AB9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F625574-6115-43CA-B642-CAFFE59F08FB}"/>
              </a:ext>
            </a:extLst>
          </p:cNvPr>
          <p:cNvSpPr txBox="1"/>
          <p:nvPr/>
        </p:nvSpPr>
        <p:spPr>
          <a:xfrm>
            <a:off x="4886416" y="1886174"/>
            <a:ext cx="569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5AB9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endParaRPr lang="zh-CN" altLang="en-US" sz="2000" dirty="0">
              <a:solidFill>
                <a:srgbClr val="5AB9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E4561F5-AA82-47C7-AEEF-6CC593A4BD50}"/>
              </a:ext>
            </a:extLst>
          </p:cNvPr>
          <p:cNvSpPr txBox="1"/>
          <p:nvPr/>
        </p:nvSpPr>
        <p:spPr>
          <a:xfrm>
            <a:off x="5431414" y="1895029"/>
            <a:ext cx="528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5AB9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endParaRPr lang="zh-CN" altLang="en-US" sz="2000" dirty="0">
              <a:solidFill>
                <a:srgbClr val="5AB9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0D83AFD-36B3-450B-8E21-A5063D194FAF}"/>
              </a:ext>
            </a:extLst>
          </p:cNvPr>
          <p:cNvSpPr txBox="1"/>
          <p:nvPr/>
        </p:nvSpPr>
        <p:spPr>
          <a:xfrm>
            <a:off x="5998174" y="1895029"/>
            <a:ext cx="649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5AB9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169</a:t>
            </a:r>
            <a:endParaRPr lang="zh-CN" altLang="en-US" sz="2000" dirty="0">
              <a:solidFill>
                <a:srgbClr val="5AB9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FE23812-AC05-4667-89ED-9CC32230A7F5}"/>
              </a:ext>
            </a:extLst>
          </p:cNvPr>
          <p:cNvSpPr txBox="1"/>
          <p:nvPr/>
        </p:nvSpPr>
        <p:spPr>
          <a:xfrm>
            <a:off x="6742291" y="1886174"/>
            <a:ext cx="649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5AB9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441</a:t>
            </a:r>
            <a:endParaRPr lang="zh-CN" altLang="en-US" sz="2000" dirty="0">
              <a:solidFill>
                <a:srgbClr val="5AB9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FD47070-34A5-4987-AD2A-FD46742884AC}"/>
              </a:ext>
            </a:extLst>
          </p:cNvPr>
          <p:cNvSpPr txBox="1"/>
          <p:nvPr/>
        </p:nvSpPr>
        <p:spPr>
          <a:xfrm>
            <a:off x="7391739" y="1891034"/>
            <a:ext cx="877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5AB9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1156</a:t>
            </a:r>
            <a:endParaRPr lang="zh-CN" altLang="en-US" sz="2000" dirty="0">
              <a:solidFill>
                <a:srgbClr val="5AB9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EED5C65-4AAD-4742-9870-008D1AAF9A77}"/>
              </a:ext>
            </a:extLst>
          </p:cNvPr>
          <p:cNvSpPr txBox="1"/>
          <p:nvPr/>
        </p:nvSpPr>
        <p:spPr>
          <a:xfrm>
            <a:off x="8108041" y="1891035"/>
            <a:ext cx="877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5AB9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3025</a:t>
            </a:r>
            <a:endParaRPr lang="zh-CN" altLang="en-US" sz="2000" dirty="0">
              <a:solidFill>
                <a:srgbClr val="5AB9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E3F116F-C9B1-494D-B6DE-E216E4311AF6}"/>
              </a:ext>
            </a:extLst>
          </p:cNvPr>
          <p:cNvSpPr txBox="1"/>
          <p:nvPr/>
        </p:nvSpPr>
        <p:spPr>
          <a:xfrm>
            <a:off x="8932932" y="1872590"/>
            <a:ext cx="463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5AB9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….</a:t>
            </a:r>
            <a:endParaRPr lang="zh-CN" altLang="en-US" sz="2000" dirty="0">
              <a:solidFill>
                <a:srgbClr val="5AB9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3DAD9E67-8DE2-4D5E-8579-15099E6D44B2}"/>
              </a:ext>
            </a:extLst>
          </p:cNvPr>
          <p:cNvCxnSpPr>
            <a:cxnSpLocks/>
          </p:cNvCxnSpPr>
          <p:nvPr/>
        </p:nvCxnSpPr>
        <p:spPr>
          <a:xfrm>
            <a:off x="2649996" y="2474258"/>
            <a:ext cx="157603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CFFC9283-3F2F-474F-BB02-6BCAEF16622B}"/>
              </a:ext>
            </a:extLst>
          </p:cNvPr>
          <p:cNvCxnSpPr>
            <a:cxnSpLocks/>
          </p:cNvCxnSpPr>
          <p:nvPr/>
        </p:nvCxnSpPr>
        <p:spPr>
          <a:xfrm>
            <a:off x="2651063" y="2474258"/>
            <a:ext cx="21429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03813B6A-9752-4F69-8DE6-9403D6281866}"/>
              </a:ext>
            </a:extLst>
          </p:cNvPr>
          <p:cNvCxnSpPr>
            <a:cxnSpLocks/>
          </p:cNvCxnSpPr>
          <p:nvPr/>
        </p:nvCxnSpPr>
        <p:spPr>
          <a:xfrm>
            <a:off x="2645883" y="2474258"/>
            <a:ext cx="27007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6E856AF0-FE41-4538-8A16-A2148589974C}"/>
              </a:ext>
            </a:extLst>
          </p:cNvPr>
          <p:cNvCxnSpPr>
            <a:cxnSpLocks/>
          </p:cNvCxnSpPr>
          <p:nvPr/>
        </p:nvCxnSpPr>
        <p:spPr>
          <a:xfrm flipV="1">
            <a:off x="2659408" y="2474258"/>
            <a:ext cx="31973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8517088F-0A67-42DE-BA58-6263B7C99119}"/>
              </a:ext>
            </a:extLst>
          </p:cNvPr>
          <p:cNvSpPr txBox="1"/>
          <p:nvPr/>
        </p:nvSpPr>
        <p:spPr>
          <a:xfrm>
            <a:off x="2685856" y="2847431"/>
            <a:ext cx="2040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5AB9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+ 1 + 4 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 6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3224CE9-81C5-4043-B03A-18D075517564}"/>
              </a:ext>
            </a:extLst>
          </p:cNvPr>
          <p:cNvSpPr txBox="1"/>
          <p:nvPr/>
        </p:nvSpPr>
        <p:spPr>
          <a:xfrm>
            <a:off x="2676717" y="3410405"/>
            <a:ext cx="2605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5AB9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+ 1 + 4  + 9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 15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AD4E48B5-E0FA-41A4-9FED-AE6AD9D051B5}"/>
              </a:ext>
            </a:extLst>
          </p:cNvPr>
          <p:cNvSpPr txBox="1"/>
          <p:nvPr/>
        </p:nvSpPr>
        <p:spPr>
          <a:xfrm>
            <a:off x="2676817" y="3969200"/>
            <a:ext cx="328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5AB9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+ 1 + 4  + 9 + 25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 40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52DA8BD1-35D6-4089-BBA9-39E159961406}"/>
              </a:ext>
            </a:extLst>
          </p:cNvPr>
          <p:cNvSpPr txBox="1"/>
          <p:nvPr/>
        </p:nvSpPr>
        <p:spPr>
          <a:xfrm>
            <a:off x="2664645" y="4536958"/>
            <a:ext cx="40055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5AB9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+ 1 + 4  + 9 + 25 + 64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104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D78952B8-FF1D-47F7-828A-7E33E8021F1E}"/>
              </a:ext>
            </a:extLst>
          </p:cNvPr>
          <p:cNvSpPr txBox="1"/>
          <p:nvPr/>
        </p:nvSpPr>
        <p:spPr>
          <a:xfrm>
            <a:off x="4676398" y="2847431"/>
            <a:ext cx="1133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2 </a:t>
            </a:r>
            <a:r>
              <a:rPr lang="en-US" altLang="zh-CN" dirty="0">
                <a:solidFill>
                  <a:schemeClr val="bg1"/>
                </a:solidFill>
              </a:rPr>
              <a:t>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3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100E0C3C-82AD-42DB-ABC7-3163F44FF15F}"/>
              </a:ext>
            </a:extLst>
          </p:cNvPr>
          <p:cNvSpPr txBox="1"/>
          <p:nvPr/>
        </p:nvSpPr>
        <p:spPr>
          <a:xfrm>
            <a:off x="5177499" y="3402028"/>
            <a:ext cx="1133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3 </a:t>
            </a:r>
            <a:r>
              <a:rPr lang="en-US" altLang="zh-CN" dirty="0">
                <a:solidFill>
                  <a:schemeClr val="bg1"/>
                </a:solidFill>
              </a:rPr>
              <a:t>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5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09CB76F7-1AED-405D-8915-B4977B95A4F8}"/>
              </a:ext>
            </a:extLst>
          </p:cNvPr>
          <p:cNvSpPr txBox="1"/>
          <p:nvPr/>
        </p:nvSpPr>
        <p:spPr>
          <a:xfrm>
            <a:off x="5856353" y="3960747"/>
            <a:ext cx="1133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5 </a:t>
            </a:r>
            <a:r>
              <a:rPr lang="en-US" altLang="zh-CN" dirty="0">
                <a:solidFill>
                  <a:schemeClr val="bg1"/>
                </a:solidFill>
              </a:rPr>
              <a:t>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8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6E57423E-5811-4F86-804E-213170F980E8}"/>
              </a:ext>
            </a:extLst>
          </p:cNvPr>
          <p:cNvSpPr txBox="1"/>
          <p:nvPr/>
        </p:nvSpPr>
        <p:spPr>
          <a:xfrm>
            <a:off x="6533379" y="4526086"/>
            <a:ext cx="1284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8 </a:t>
            </a:r>
            <a:r>
              <a:rPr lang="en-US" altLang="zh-CN" dirty="0">
                <a:solidFill>
                  <a:schemeClr val="bg1"/>
                </a:solidFill>
              </a:rPr>
              <a:t>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13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EAE1EF48-C3C3-41A7-BD63-54620A46E822}"/>
                  </a:ext>
                </a:extLst>
              </p:cNvPr>
              <p:cNvSpPr txBox="1"/>
              <p:nvPr/>
            </p:nvSpPr>
            <p:spPr>
              <a:xfrm>
                <a:off x="2685856" y="6050317"/>
                <a:ext cx="5056298" cy="423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150" b="0" i="1" smtClean="0">
                            <a:solidFill>
                              <a:srgbClr val="5AB9A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150" b="0" i="1" smtClean="0">
                            <a:solidFill>
                              <a:srgbClr val="5AB9A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e>
                      <m:sup>
                        <m:r>
                          <a:rPr lang="en-US" altLang="zh-CN" sz="2150" b="0" i="1" smtClean="0">
                            <a:solidFill>
                              <a:srgbClr val="5AB9A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150" b="0" dirty="0">
                    <a:solidFill>
                      <a:srgbClr val="5AB9AB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:r>
                  <a:rPr lang="en-US" altLang="zh-CN" sz="2150" dirty="0">
                    <a:solidFill>
                      <a:srgbClr val="5AB9AB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150" i="1">
                            <a:solidFill>
                              <a:srgbClr val="5AB9A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150" i="1">
                            <a:solidFill>
                              <a:srgbClr val="5AB9A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e>
                      <m:sup>
                        <m:r>
                          <a:rPr lang="en-US" altLang="zh-CN" sz="2150" i="1">
                            <a:solidFill>
                              <a:srgbClr val="5AB9A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150" b="0" dirty="0">
                    <a:solidFill>
                      <a:srgbClr val="5AB9AB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:r>
                  <a:rPr lang="en-US" altLang="zh-CN" sz="2150" dirty="0">
                    <a:solidFill>
                      <a:srgbClr val="5AB9AB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150" i="1">
                            <a:solidFill>
                              <a:srgbClr val="5AB9A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150" b="0" i="1" smtClean="0">
                            <a:solidFill>
                              <a:srgbClr val="5AB9A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e>
                      <m:sup>
                        <m:r>
                          <a:rPr lang="en-US" altLang="zh-CN" sz="2150" i="1">
                            <a:solidFill>
                              <a:srgbClr val="5AB9A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150" b="0" dirty="0">
                    <a:solidFill>
                      <a:srgbClr val="5AB9AB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:r>
                  <a:rPr lang="en-US" altLang="zh-CN" sz="2150" dirty="0">
                    <a:solidFill>
                      <a:srgbClr val="5AB9AB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150" i="1">
                            <a:solidFill>
                              <a:srgbClr val="5AB9A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150" b="0" i="1" smtClean="0">
                            <a:solidFill>
                              <a:srgbClr val="5AB9A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3</m:t>
                        </m:r>
                      </m:e>
                      <m:sup>
                        <m:r>
                          <a:rPr lang="en-US" altLang="zh-CN" sz="2150" i="1">
                            <a:solidFill>
                              <a:srgbClr val="5AB9A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150" i="1">
                        <a:solidFill>
                          <a:srgbClr val="5AB9A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lang="en-US" altLang="zh-CN" sz="2150" b="0" dirty="0">
                    <a:solidFill>
                      <a:srgbClr val="5AB9AB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:r>
                  <a:rPr lang="en-US" altLang="zh-CN" sz="2150" dirty="0">
                    <a:solidFill>
                      <a:srgbClr val="5AB9AB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150" i="1">
                            <a:solidFill>
                              <a:srgbClr val="5AB9A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150" b="0" i="1" smtClean="0">
                            <a:solidFill>
                              <a:srgbClr val="5AB9A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5</m:t>
                        </m:r>
                      </m:e>
                      <m:sup>
                        <m:r>
                          <a:rPr lang="en-US" altLang="zh-CN" sz="2150" i="1">
                            <a:solidFill>
                              <a:srgbClr val="5AB9A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150" i="1">
                        <a:solidFill>
                          <a:srgbClr val="5AB9A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lang="en-US" altLang="zh-CN" sz="2150" b="0" dirty="0">
                    <a:solidFill>
                      <a:srgbClr val="5AB9AB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:r>
                  <a:rPr lang="en-US" altLang="zh-CN" sz="2150" dirty="0">
                    <a:solidFill>
                      <a:srgbClr val="5AB9AB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150" i="1">
                            <a:solidFill>
                              <a:srgbClr val="5AB9A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150" b="0" i="1" smtClean="0">
                            <a:solidFill>
                              <a:srgbClr val="5AB9A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8</m:t>
                        </m:r>
                      </m:e>
                      <m:sup>
                        <m:r>
                          <a:rPr lang="en-US" altLang="zh-CN" sz="2150" i="1">
                            <a:solidFill>
                              <a:srgbClr val="5AB9A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150" b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= </a:t>
                </a:r>
                <a:r>
                  <a:rPr lang="en-US" altLang="zh-CN" sz="215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 × 13</a:t>
                </a:r>
                <a:r>
                  <a:rPr lang="en-US" altLang="zh-CN" sz="2150" b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EAE1EF48-C3C3-41A7-BD63-54620A46E8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856" y="6050317"/>
                <a:ext cx="5056298" cy="423193"/>
              </a:xfrm>
              <a:prstGeom prst="rect">
                <a:avLst/>
              </a:prstGeom>
              <a:blipFill>
                <a:blip r:embed="rId3"/>
                <a:stretch>
                  <a:fillRect l="-121" t="-10145" b="-289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文本框 73">
            <a:extLst>
              <a:ext uri="{FF2B5EF4-FFF2-40B4-BE49-F238E27FC236}">
                <a16:creationId xmlns:a16="http://schemas.microsoft.com/office/drawing/2014/main" id="{E8A03B69-25A0-4B14-BF54-53058F4A180B}"/>
              </a:ext>
            </a:extLst>
          </p:cNvPr>
          <p:cNvSpPr txBox="1"/>
          <p:nvPr/>
        </p:nvSpPr>
        <p:spPr>
          <a:xfrm>
            <a:off x="7742154" y="5938747"/>
            <a:ext cx="1986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 ???</a:t>
            </a:r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6902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039 -0.1993 0.00091 -0.39815 0.00143 -0.59722 L 0.00143 -0.59722 " pathEditMode="relative" ptsTypes="AAA">
                                      <p:cBhvr>
                                        <p:cTn id="1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039 -0.1993 0.00091 -0.39815 0.00143 -0.59722 L 0.00143 -0.59722 " pathEditMode="relative" ptsTypes="AAA">
                                      <p:cBhvr>
                                        <p:cTn id="1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039 -0.1993 0.00091 -0.39815 0.00143 -0.59722 L 0.00143 -0.59722 " pathEditMode="relative" ptsTypes="AAA">
                                      <p:cBhvr>
                                        <p:cTn id="1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039 -0.1993 0.00091 -0.39815 0.00143 -0.59722 L 0.00143 -0.59722 " pathEditMode="relative" ptsTypes="AAA">
                                      <p:cBhvr>
                                        <p:cTn id="1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039 -0.1993 0.00091 -0.39815 0.00143 -0.59722 L 0.00143 -0.59722 " pathEditMode="relative" ptsTypes="AAA">
                                      <p:cBhvr>
                                        <p:cTn id="2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039 -0.1993 0.00091 -0.39815 0.00143 -0.59722 L 0.00143 -0.59722 " pathEditMode="relative" ptsTypes="AAA">
                                      <p:cBhvr>
                                        <p:cTn id="2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039 -0.1993 0.00091 -0.39815 0.00143 -0.59722 L 0.00143 -0.59722 " pathEditMode="relative" ptsTypes="AAA">
                                      <p:cBhvr>
                                        <p:cTn id="2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039 -0.1993 0.00091 -0.39815 0.00143 -0.59722 L 0.00143 -0.59722 " pathEditMode="relative" ptsTypes="AAA">
                                      <p:cBhvr>
                                        <p:cTn id="2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039 -0.1993 0.00091 -0.39815 0.00143 -0.59722 L 0.00143 -0.59722 " pathEditMode="relative" ptsTypes="AAA">
                                      <p:cBhvr>
                                        <p:cTn id="2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039 -0.1993 0.00091 -0.39815 0.00143 -0.59722 L 0.00143 -0.59722 " pathEditMode="relative" ptsTypes="AAA">
                                      <p:cBhvr>
                                        <p:cTn id="3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039 -0.1993 0.00091 -0.39815 0.00143 -0.59722 L 0.00143 -0.59722 " pathEditMode="relative" ptsTypes="AAA">
                                      <p:cBhvr>
                                        <p:cTn id="3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500"/>
                            </p:stCondLst>
                            <p:childTnLst>
                              <p:par>
                                <p:cTn id="20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45" grpId="0" animBg="1"/>
      <p:bldP spid="45" grpId="1" animBg="1"/>
      <p:bldP spid="43" grpId="0" animBg="1"/>
      <p:bldP spid="43" grpId="1" animBg="1"/>
      <p:bldP spid="41" grpId="0" animBg="1"/>
      <p:bldP spid="41" grpId="1" animBg="1"/>
      <p:bldP spid="44" grpId="0" animBg="1"/>
      <p:bldP spid="44" grpId="1" animBg="1"/>
      <p:bldP spid="42" grpId="0" animBg="1"/>
      <p:bldP spid="42" grpId="1" animBg="1"/>
      <p:bldP spid="40" grpId="0" animBg="1"/>
      <p:bldP spid="40" grpId="1" animBg="1"/>
      <p:bldP spid="39" grpId="0" animBg="1"/>
      <p:bldP spid="39" grpId="1" animBg="1"/>
      <p:bldP spid="38" grpId="0" animBg="1"/>
      <p:bldP spid="38" grpId="1" animBg="1"/>
      <p:bldP spid="4" grpId="0" animBg="1"/>
      <p:bldP spid="4" grpId="1" animBg="1"/>
      <p:bldP spid="10" grpId="0" animBg="1"/>
      <p:bldP spid="12" grpId="0"/>
      <p:bldP spid="14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17" grpId="0"/>
      <p:bldP spid="18" grpId="0"/>
      <p:bldP spid="19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3" grpId="0"/>
      <p:bldP spid="7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8117F77-4AC1-42E2-8F00-4A3228A910A5}"/>
              </a:ext>
            </a:extLst>
          </p:cNvPr>
          <p:cNvSpPr/>
          <p:nvPr/>
        </p:nvSpPr>
        <p:spPr>
          <a:xfrm>
            <a:off x="2512236" y="197223"/>
            <a:ext cx="540000" cy="540000"/>
          </a:xfrm>
          <a:prstGeom prst="rect">
            <a:avLst/>
          </a:prstGeom>
          <a:solidFill>
            <a:srgbClr val="5AB9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2163DB5-092C-408E-BC9B-19B059C991C3}"/>
              </a:ext>
            </a:extLst>
          </p:cNvPr>
          <p:cNvSpPr/>
          <p:nvPr/>
        </p:nvSpPr>
        <p:spPr>
          <a:xfrm>
            <a:off x="3052236" y="197223"/>
            <a:ext cx="540000" cy="540000"/>
          </a:xfrm>
          <a:prstGeom prst="rect">
            <a:avLst/>
          </a:prstGeom>
          <a:solidFill>
            <a:srgbClr val="5AB9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61B7438-BBB5-4B39-9618-39EEE188F9D8}"/>
              </a:ext>
            </a:extLst>
          </p:cNvPr>
          <p:cNvSpPr/>
          <p:nvPr/>
        </p:nvSpPr>
        <p:spPr>
          <a:xfrm>
            <a:off x="2512236" y="737223"/>
            <a:ext cx="1080000" cy="1080000"/>
          </a:xfrm>
          <a:prstGeom prst="rect">
            <a:avLst/>
          </a:prstGeom>
          <a:solidFill>
            <a:srgbClr val="5AB9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CBD60FB-2F33-4033-AA61-160FE8652404}"/>
              </a:ext>
            </a:extLst>
          </p:cNvPr>
          <p:cNvSpPr/>
          <p:nvPr/>
        </p:nvSpPr>
        <p:spPr>
          <a:xfrm>
            <a:off x="3592236" y="197223"/>
            <a:ext cx="1620000" cy="1620000"/>
          </a:xfrm>
          <a:prstGeom prst="rect">
            <a:avLst/>
          </a:prstGeom>
          <a:solidFill>
            <a:srgbClr val="5AB9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EBBB19F-90C4-487B-8CB1-35F1513F260C}"/>
              </a:ext>
            </a:extLst>
          </p:cNvPr>
          <p:cNvSpPr/>
          <p:nvPr/>
        </p:nvSpPr>
        <p:spPr>
          <a:xfrm>
            <a:off x="2512236" y="1820826"/>
            <a:ext cx="2700000" cy="2700000"/>
          </a:xfrm>
          <a:prstGeom prst="rect">
            <a:avLst/>
          </a:prstGeom>
          <a:solidFill>
            <a:srgbClr val="5AB9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26410BA-0E08-4577-937B-DCF683A86849}"/>
              </a:ext>
            </a:extLst>
          </p:cNvPr>
          <p:cNvSpPr/>
          <p:nvPr/>
        </p:nvSpPr>
        <p:spPr>
          <a:xfrm>
            <a:off x="5212236" y="200826"/>
            <a:ext cx="4320000" cy="4320000"/>
          </a:xfrm>
          <a:prstGeom prst="rect">
            <a:avLst/>
          </a:prstGeom>
          <a:solidFill>
            <a:srgbClr val="5AB9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2D851DC-A927-4ECC-9C4C-66D1B3929F90}"/>
              </a:ext>
            </a:extLst>
          </p:cNvPr>
          <p:cNvSpPr/>
          <p:nvPr/>
        </p:nvSpPr>
        <p:spPr>
          <a:xfrm>
            <a:off x="2500659" y="193620"/>
            <a:ext cx="540000" cy="5400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38100" h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3537DEF-99A7-4810-8E96-91F566166619}"/>
              </a:ext>
            </a:extLst>
          </p:cNvPr>
          <p:cNvSpPr/>
          <p:nvPr/>
        </p:nvSpPr>
        <p:spPr>
          <a:xfrm>
            <a:off x="3052236" y="193620"/>
            <a:ext cx="540000" cy="5400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38100" h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FEE7C16-039C-4068-B448-95015168DACB}"/>
              </a:ext>
            </a:extLst>
          </p:cNvPr>
          <p:cNvSpPr/>
          <p:nvPr/>
        </p:nvSpPr>
        <p:spPr>
          <a:xfrm>
            <a:off x="2500659" y="744378"/>
            <a:ext cx="1080000" cy="10800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38100" h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C6D5EFC-BE68-4068-A7BF-B0F0FC665498}"/>
              </a:ext>
            </a:extLst>
          </p:cNvPr>
          <p:cNvSpPr/>
          <p:nvPr/>
        </p:nvSpPr>
        <p:spPr>
          <a:xfrm>
            <a:off x="3582297" y="193620"/>
            <a:ext cx="1620000" cy="16200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38100" h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26778F9-3496-4B4A-B2F0-5DC8E309A30A}"/>
              </a:ext>
            </a:extLst>
          </p:cNvPr>
          <p:cNvSpPr/>
          <p:nvPr/>
        </p:nvSpPr>
        <p:spPr>
          <a:xfrm>
            <a:off x="2502297" y="1824378"/>
            <a:ext cx="2700000" cy="27000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38100" h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F4EA90A-CFBB-44A9-88C0-95A46CAD71A1}"/>
              </a:ext>
            </a:extLst>
          </p:cNvPr>
          <p:cNvSpPr/>
          <p:nvPr/>
        </p:nvSpPr>
        <p:spPr>
          <a:xfrm>
            <a:off x="5210598" y="204378"/>
            <a:ext cx="4320000" cy="43200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38100" h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3F7C941-31F8-4DE4-BD49-909EEE53C8D6}"/>
              </a:ext>
            </a:extLst>
          </p:cNvPr>
          <p:cNvSpPr txBox="1"/>
          <p:nvPr/>
        </p:nvSpPr>
        <p:spPr>
          <a:xfrm>
            <a:off x="2945511" y="5264476"/>
            <a:ext cx="4873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Area = Sum of the area of the Squares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58887AC-E927-4C4E-8D80-9A77966F9E1B}"/>
              </a:ext>
            </a:extLst>
          </p:cNvPr>
          <p:cNvSpPr txBox="1"/>
          <p:nvPr/>
        </p:nvSpPr>
        <p:spPr>
          <a:xfrm>
            <a:off x="2948894" y="5877489"/>
            <a:ext cx="10129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Area =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9CB0323-7CFC-4408-A919-87145CB8FBC4}"/>
                  </a:ext>
                </a:extLst>
              </p:cNvPr>
              <p:cNvSpPr txBox="1"/>
              <p:nvPr/>
            </p:nvSpPr>
            <p:spPr>
              <a:xfrm>
                <a:off x="3961864" y="5865165"/>
                <a:ext cx="8862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solidFill>
                                <a:srgbClr val="5AB9AB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5AB9AB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5AB9AB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5AB9AB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</m:t>
                      </m:r>
                    </m:oMath>
                  </m:oMathPara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9CB0323-7CFC-4408-A919-87145CB8F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864" y="5865165"/>
                <a:ext cx="886205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7049E33B-828D-4493-8837-A1EBD853929A}"/>
                  </a:ext>
                </a:extLst>
              </p:cNvPr>
              <p:cNvSpPr txBox="1"/>
              <p:nvPr/>
            </p:nvSpPr>
            <p:spPr>
              <a:xfrm>
                <a:off x="4652147" y="5865165"/>
                <a:ext cx="8862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solidFill>
                                <a:srgbClr val="5AB9AB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5AB9AB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5AB9AB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5AB9AB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</m:t>
                      </m:r>
                    </m:oMath>
                  </m:oMathPara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7049E33B-828D-4493-8837-A1EBD8539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147" y="5865165"/>
                <a:ext cx="88620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3130A854-71CE-4812-BD9A-7AB8C9C7C57C}"/>
                  </a:ext>
                </a:extLst>
              </p:cNvPr>
              <p:cNvSpPr txBox="1"/>
              <p:nvPr/>
            </p:nvSpPr>
            <p:spPr>
              <a:xfrm>
                <a:off x="5342430" y="5865164"/>
                <a:ext cx="8862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solidFill>
                                <a:srgbClr val="5AB9AB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5AB9AB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5AB9AB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5AB9AB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</m:t>
                      </m:r>
                    </m:oMath>
                  </m:oMathPara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3130A854-71CE-4812-BD9A-7AB8C9C7C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2430" y="5865164"/>
                <a:ext cx="88620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D95474A-77ED-4343-97C6-263911B1564E}"/>
                  </a:ext>
                </a:extLst>
              </p:cNvPr>
              <p:cNvSpPr txBox="1"/>
              <p:nvPr/>
            </p:nvSpPr>
            <p:spPr>
              <a:xfrm>
                <a:off x="6032713" y="5864641"/>
                <a:ext cx="8862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solidFill>
                                <a:srgbClr val="5AB9AB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5AB9AB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3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5AB9AB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5AB9AB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</m:t>
                      </m:r>
                    </m:oMath>
                  </m:oMathPara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D95474A-77ED-4343-97C6-263911B15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713" y="5864641"/>
                <a:ext cx="886205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C9187117-4BD0-485B-94A2-C9A1737143F2}"/>
                  </a:ext>
                </a:extLst>
              </p:cNvPr>
              <p:cNvSpPr txBox="1"/>
              <p:nvPr/>
            </p:nvSpPr>
            <p:spPr>
              <a:xfrm>
                <a:off x="6722996" y="5877489"/>
                <a:ext cx="8862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solidFill>
                                <a:srgbClr val="5AB9AB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5AB9AB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5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5AB9AB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5AB9AB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</m:t>
                      </m:r>
                    </m:oMath>
                  </m:oMathPara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C9187117-4BD0-485B-94A2-C9A173714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2996" y="5877489"/>
                <a:ext cx="886205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012FF983-062E-4C87-B20A-93C4AFD1D636}"/>
                  </a:ext>
                </a:extLst>
              </p:cNvPr>
              <p:cNvSpPr txBox="1"/>
              <p:nvPr/>
            </p:nvSpPr>
            <p:spPr>
              <a:xfrm>
                <a:off x="7413279" y="5870246"/>
                <a:ext cx="5885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solidFill>
                                <a:srgbClr val="5AB9AB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5AB9AB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8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5AB9AB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012FF983-062E-4C87-B20A-93C4AFD1D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279" y="5870246"/>
                <a:ext cx="588559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文本框 36">
            <a:extLst>
              <a:ext uri="{FF2B5EF4-FFF2-40B4-BE49-F238E27FC236}">
                <a16:creationId xmlns:a16="http://schemas.microsoft.com/office/drawing/2014/main" id="{A390628A-FE02-4F88-BC3E-572EDB577496}"/>
              </a:ext>
            </a:extLst>
          </p:cNvPr>
          <p:cNvSpPr txBox="1"/>
          <p:nvPr/>
        </p:nvSpPr>
        <p:spPr>
          <a:xfrm>
            <a:off x="7910430" y="5926196"/>
            <a:ext cx="1906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( 5 + 8 ) × 8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E045FD1A-A756-4BF5-B767-2AC79CCD5687}"/>
              </a:ext>
            </a:extLst>
          </p:cNvPr>
          <p:cNvSpPr/>
          <p:nvPr/>
        </p:nvSpPr>
        <p:spPr>
          <a:xfrm>
            <a:off x="9626135" y="200826"/>
            <a:ext cx="323264" cy="4320000"/>
          </a:xfrm>
          <a:prstGeom prst="upDownArrow">
            <a:avLst/>
          </a:prstGeom>
          <a:solidFill>
            <a:srgbClr val="EEEEE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箭头: 左右 39">
            <a:extLst>
              <a:ext uri="{FF2B5EF4-FFF2-40B4-BE49-F238E27FC236}">
                <a16:creationId xmlns:a16="http://schemas.microsoft.com/office/drawing/2014/main" id="{CC89448A-E241-42B1-98B6-F8D8BF194EB2}"/>
              </a:ext>
            </a:extLst>
          </p:cNvPr>
          <p:cNvSpPr/>
          <p:nvPr/>
        </p:nvSpPr>
        <p:spPr>
          <a:xfrm>
            <a:off x="2500659" y="4554793"/>
            <a:ext cx="7029939" cy="324000"/>
          </a:xfrm>
          <a:prstGeom prst="left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AD0C7F4-3321-49A1-B93F-E989A4AFCE72}"/>
              </a:ext>
            </a:extLst>
          </p:cNvPr>
          <p:cNvSpPr txBox="1"/>
          <p:nvPr/>
        </p:nvSpPr>
        <p:spPr>
          <a:xfrm>
            <a:off x="5513339" y="452793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5+8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E5244DA-1D5B-4221-9BC3-74EF718DC155}"/>
              </a:ext>
            </a:extLst>
          </p:cNvPr>
          <p:cNvSpPr txBox="1"/>
          <p:nvPr/>
        </p:nvSpPr>
        <p:spPr>
          <a:xfrm>
            <a:off x="9647713" y="19914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571F788-899E-44EF-A04A-279CCA5BFADB}"/>
              </a:ext>
            </a:extLst>
          </p:cNvPr>
          <p:cNvSpPr txBox="1"/>
          <p:nvPr/>
        </p:nvSpPr>
        <p:spPr>
          <a:xfrm>
            <a:off x="2597914" y="2709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6600"/>
                </a:solidFill>
              </a:rPr>
              <a:t>1</a:t>
            </a:r>
            <a:endParaRPr lang="zh-CN" altLang="en-US" dirty="0">
              <a:solidFill>
                <a:srgbClr val="FF6600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3DEF0DC5-9753-4D99-A687-1FFFA48087E2}"/>
              </a:ext>
            </a:extLst>
          </p:cNvPr>
          <p:cNvSpPr txBox="1"/>
          <p:nvPr/>
        </p:nvSpPr>
        <p:spPr>
          <a:xfrm>
            <a:off x="3161577" y="2860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6600"/>
                </a:solidFill>
              </a:rPr>
              <a:t>1</a:t>
            </a:r>
            <a:endParaRPr lang="zh-CN" altLang="en-US" dirty="0">
              <a:solidFill>
                <a:srgbClr val="FF6600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BD4D81C8-1FA0-4B72-B731-4BFCF0903CC3}"/>
              </a:ext>
            </a:extLst>
          </p:cNvPr>
          <p:cNvSpPr txBox="1"/>
          <p:nvPr/>
        </p:nvSpPr>
        <p:spPr>
          <a:xfrm>
            <a:off x="2888145" y="11292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6600"/>
                </a:solidFill>
              </a:rPr>
              <a:t>2</a:t>
            </a:r>
            <a:endParaRPr lang="zh-CN" altLang="en-US" dirty="0">
              <a:solidFill>
                <a:srgbClr val="FF6600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A94243DC-C6D0-4B39-9EB9-17A943EE4359}"/>
              </a:ext>
            </a:extLst>
          </p:cNvPr>
          <p:cNvSpPr txBox="1"/>
          <p:nvPr/>
        </p:nvSpPr>
        <p:spPr>
          <a:xfrm>
            <a:off x="4257402" y="8142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6600"/>
                </a:solidFill>
              </a:rPr>
              <a:t>3</a:t>
            </a:r>
            <a:endParaRPr lang="zh-CN" altLang="en-US" dirty="0">
              <a:solidFill>
                <a:srgbClr val="FF6600"/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1ACB60B8-F488-4FD1-A585-F7F56F9ACBC8}"/>
              </a:ext>
            </a:extLst>
          </p:cNvPr>
          <p:cNvSpPr txBox="1"/>
          <p:nvPr/>
        </p:nvSpPr>
        <p:spPr>
          <a:xfrm>
            <a:off x="3660178" y="298616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6600"/>
                </a:solidFill>
              </a:rPr>
              <a:t>5</a:t>
            </a:r>
            <a:endParaRPr lang="zh-CN" altLang="en-US" dirty="0">
              <a:solidFill>
                <a:srgbClr val="FF6600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6C4EB527-C5F0-412D-A7B5-348DD8DF631D}"/>
              </a:ext>
            </a:extLst>
          </p:cNvPr>
          <p:cNvSpPr txBox="1"/>
          <p:nvPr/>
        </p:nvSpPr>
        <p:spPr>
          <a:xfrm>
            <a:off x="7220574" y="19914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6600"/>
                </a:solidFill>
              </a:rPr>
              <a:t>8</a:t>
            </a:r>
            <a:endParaRPr lang="zh-CN" alt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70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6" grpId="0"/>
      <p:bldP spid="31" grpId="0"/>
      <p:bldP spid="7" grpId="0"/>
      <p:bldP spid="32" grpId="0"/>
      <p:bldP spid="33" grpId="0"/>
      <p:bldP spid="34" grpId="0"/>
      <p:bldP spid="35" grpId="0"/>
      <p:bldP spid="36" grpId="0"/>
      <p:bldP spid="37" grpId="0"/>
      <p:bldP spid="38" grpId="0" animBg="1"/>
      <p:bldP spid="40" grpId="0" animBg="1"/>
      <p:bldP spid="41" grpId="0"/>
      <p:bldP spid="43" grpId="0"/>
      <p:bldP spid="44" grpId="0"/>
      <p:bldP spid="45" grpId="0"/>
      <p:bldP spid="46" grpId="0"/>
      <p:bldP spid="47" grpId="0"/>
      <p:bldP spid="48" grpId="0"/>
      <p:bldP spid="4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BD3EB5F3-C235-4EF8-B120-DAE805F393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5" t="110" r="1798" b="82"/>
          <a:stretch/>
        </p:blipFill>
        <p:spPr>
          <a:xfrm>
            <a:off x="2412000" y="504000"/>
            <a:ext cx="7524000" cy="5436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0BFF27A-10D8-4C6B-A8BA-924E3D1BCB18}"/>
              </a:ext>
            </a:extLst>
          </p:cNvPr>
          <p:cNvSpPr txBox="1"/>
          <p:nvPr/>
        </p:nvSpPr>
        <p:spPr>
          <a:xfrm>
            <a:off x="3213846" y="913504"/>
            <a:ext cx="1004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 × 13 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84573E1-E18A-4472-8D53-C594BAF3F0B8}"/>
              </a:ext>
            </a:extLst>
          </p:cNvPr>
          <p:cNvSpPr txBox="1"/>
          <p:nvPr/>
        </p:nvSpPr>
        <p:spPr>
          <a:xfrm>
            <a:off x="3137646" y="2060094"/>
            <a:ext cx="1156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 × 21 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690B90A-CF01-43BC-B631-17D1BAF4A87B}"/>
              </a:ext>
            </a:extLst>
          </p:cNvPr>
          <p:cNvSpPr txBox="1"/>
          <p:nvPr/>
        </p:nvSpPr>
        <p:spPr>
          <a:xfrm>
            <a:off x="3137646" y="3202712"/>
            <a:ext cx="1156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 × 34 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50A6CC1-CD38-4E5B-A502-6D2F2D050331}"/>
              </a:ext>
            </a:extLst>
          </p:cNvPr>
          <p:cNvSpPr txBox="1"/>
          <p:nvPr/>
        </p:nvSpPr>
        <p:spPr>
          <a:xfrm>
            <a:off x="3137646" y="4345330"/>
            <a:ext cx="1156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34 × 55 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A4A1E0A-71DB-4460-AB0D-FC2902A9C36D}"/>
              </a:ext>
            </a:extLst>
          </p:cNvPr>
          <p:cNvSpPr txBox="1"/>
          <p:nvPr/>
        </p:nvSpPr>
        <p:spPr>
          <a:xfrm>
            <a:off x="3137646" y="5487948"/>
            <a:ext cx="1156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55 × 89 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1D61035-6A04-4DF8-9FB7-AF80ABC3BA2C}"/>
              </a:ext>
            </a:extLst>
          </p:cNvPr>
          <p:cNvSpPr txBox="1"/>
          <p:nvPr/>
        </p:nvSpPr>
        <p:spPr>
          <a:xfrm>
            <a:off x="6185636" y="913504"/>
            <a:ext cx="1600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 ÷ 8 = 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261FA1-B9B0-4140-8914-0608C7DBC602}"/>
              </a:ext>
            </a:extLst>
          </p:cNvPr>
          <p:cNvSpPr txBox="1"/>
          <p:nvPr/>
        </p:nvSpPr>
        <p:spPr>
          <a:xfrm>
            <a:off x="6185637" y="2059884"/>
            <a:ext cx="1600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 ÷ 13 = 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575D1A8-506E-44ED-9E28-CB7AF3A2CCCD}"/>
              </a:ext>
            </a:extLst>
          </p:cNvPr>
          <p:cNvSpPr txBox="1"/>
          <p:nvPr/>
        </p:nvSpPr>
        <p:spPr>
          <a:xfrm>
            <a:off x="6185638" y="3202712"/>
            <a:ext cx="1600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34 ÷ 21 = 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ABD8CFC-A626-4AD3-AE78-3B8FC2EFDB1E}"/>
              </a:ext>
            </a:extLst>
          </p:cNvPr>
          <p:cNvSpPr txBox="1"/>
          <p:nvPr/>
        </p:nvSpPr>
        <p:spPr>
          <a:xfrm>
            <a:off x="6185640" y="4345330"/>
            <a:ext cx="1600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55 ÷ 34 = 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89F887B-FD52-4B3F-BE16-7DDD00CDD5B0}"/>
              </a:ext>
            </a:extLst>
          </p:cNvPr>
          <p:cNvSpPr txBox="1"/>
          <p:nvPr/>
        </p:nvSpPr>
        <p:spPr>
          <a:xfrm>
            <a:off x="6185635" y="5489496"/>
            <a:ext cx="1600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89 ÷ 55 = 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30689C4-1643-4F04-8197-57D6DF0CF7E1}"/>
              </a:ext>
            </a:extLst>
          </p:cNvPr>
          <p:cNvSpPr txBox="1"/>
          <p:nvPr/>
        </p:nvSpPr>
        <p:spPr>
          <a:xfrm>
            <a:off x="8310279" y="913504"/>
            <a:ext cx="878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5AB9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1.625</a:t>
            </a:r>
            <a:endParaRPr lang="zh-CN" altLang="en-US" sz="2000" dirty="0">
              <a:solidFill>
                <a:srgbClr val="5AB9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D5FFFB4-759A-4E5F-B66F-334BFB862B42}"/>
              </a:ext>
            </a:extLst>
          </p:cNvPr>
          <p:cNvSpPr txBox="1"/>
          <p:nvPr/>
        </p:nvSpPr>
        <p:spPr>
          <a:xfrm>
            <a:off x="8314765" y="2059884"/>
            <a:ext cx="1080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5AB9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1.615…</a:t>
            </a:r>
            <a:endParaRPr lang="zh-CN" altLang="en-US" sz="2000" dirty="0">
              <a:solidFill>
                <a:srgbClr val="5AB9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DD2DC5D-00FE-443C-8DF5-9AC49CCFC598}"/>
              </a:ext>
            </a:extLst>
          </p:cNvPr>
          <p:cNvSpPr txBox="1"/>
          <p:nvPr/>
        </p:nvSpPr>
        <p:spPr>
          <a:xfrm>
            <a:off x="8310279" y="3202712"/>
            <a:ext cx="1080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5AB9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1.619…</a:t>
            </a:r>
            <a:endParaRPr lang="zh-CN" altLang="en-US" sz="2000" dirty="0">
              <a:solidFill>
                <a:srgbClr val="5AB9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20E900F-D6D6-49BB-AAAF-F456091E330F}"/>
              </a:ext>
            </a:extLst>
          </p:cNvPr>
          <p:cNvSpPr txBox="1"/>
          <p:nvPr/>
        </p:nvSpPr>
        <p:spPr>
          <a:xfrm>
            <a:off x="8310279" y="4345330"/>
            <a:ext cx="1416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5AB9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1.6176…</a:t>
            </a:r>
            <a:endParaRPr lang="zh-CN" altLang="en-US" sz="2000" dirty="0">
              <a:solidFill>
                <a:srgbClr val="5AB9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70C4DEB-8C24-4C4D-8B14-487288B9362A}"/>
              </a:ext>
            </a:extLst>
          </p:cNvPr>
          <p:cNvSpPr txBox="1"/>
          <p:nvPr/>
        </p:nvSpPr>
        <p:spPr>
          <a:xfrm>
            <a:off x="8310279" y="5487948"/>
            <a:ext cx="1416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5AB9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1.61818…</a:t>
            </a:r>
            <a:endParaRPr lang="zh-CN" altLang="en-US" sz="2000" dirty="0">
              <a:solidFill>
                <a:srgbClr val="5AB9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008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4" grpId="0"/>
      <p:bldP spid="4" grpId="1"/>
      <p:bldP spid="5" grpId="0"/>
      <p:bldP spid="5" grpId="1"/>
      <p:bldP spid="6" grpId="0"/>
      <p:bldP spid="6" grpId="1"/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矩形 567"/>
          <p:cNvSpPr/>
          <p:nvPr/>
        </p:nvSpPr>
        <p:spPr>
          <a:xfrm>
            <a:off x="3437" y="-154"/>
            <a:ext cx="12192000" cy="6858000"/>
          </a:xfrm>
          <a:prstGeom prst="rect">
            <a:avLst/>
          </a:prstGeom>
          <a:gradFill flip="none" rotWithShape="1">
            <a:gsLst>
              <a:gs pos="2000">
                <a:srgbClr val="0E6E78">
                  <a:alpha val="30000"/>
                </a:srgbClr>
              </a:gs>
              <a:gs pos="79000">
                <a:schemeClr val="bg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457" name="组合 456"/>
          <p:cNvGrpSpPr/>
          <p:nvPr/>
        </p:nvGrpSpPr>
        <p:grpSpPr>
          <a:xfrm>
            <a:off x="4481402" y="604317"/>
            <a:ext cx="3229196" cy="2086760"/>
            <a:chOff x="3354484" y="1457945"/>
            <a:chExt cx="4656397" cy="3009041"/>
          </a:xfrm>
          <a:effectLst>
            <a:reflection stA="14000" endPos="27000" dir="5400000" sy="-100000" algn="bl" rotWithShape="0"/>
          </a:effectLst>
        </p:grpSpPr>
        <p:sp>
          <p:nvSpPr>
            <p:cNvPr id="458" name="Freeform 5"/>
            <p:cNvSpPr>
              <a:spLocks/>
            </p:cNvSpPr>
            <p:nvPr/>
          </p:nvSpPr>
          <p:spPr bwMode="auto">
            <a:xfrm>
              <a:off x="7102032" y="1457945"/>
              <a:ext cx="290959" cy="666560"/>
            </a:xfrm>
            <a:custGeom>
              <a:avLst/>
              <a:gdLst>
                <a:gd name="T0" fmla="*/ 0 w 116"/>
                <a:gd name="T1" fmla="*/ 18 h 266"/>
                <a:gd name="T2" fmla="*/ 7 w 116"/>
                <a:gd name="T3" fmla="*/ 0 h 266"/>
                <a:gd name="T4" fmla="*/ 28 w 116"/>
                <a:gd name="T5" fmla="*/ 41 h 266"/>
                <a:gd name="T6" fmla="*/ 51 w 116"/>
                <a:gd name="T7" fmla="*/ 96 h 266"/>
                <a:gd name="T8" fmla="*/ 116 w 116"/>
                <a:gd name="T9" fmla="*/ 266 h 266"/>
                <a:gd name="T10" fmla="*/ 28 w 116"/>
                <a:gd name="T11" fmla="*/ 129 h 266"/>
                <a:gd name="T12" fmla="*/ 8 w 116"/>
                <a:gd name="T13" fmla="*/ 69 h 266"/>
                <a:gd name="T14" fmla="*/ 3 w 116"/>
                <a:gd name="T15" fmla="*/ 58 h 266"/>
                <a:gd name="T16" fmla="*/ 0 w 116"/>
                <a:gd name="T17" fmla="*/ 18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266">
                  <a:moveTo>
                    <a:pt x="0" y="18"/>
                  </a:moveTo>
                  <a:cubicBezTo>
                    <a:pt x="14" y="25"/>
                    <a:pt x="2" y="7"/>
                    <a:pt x="7" y="0"/>
                  </a:cubicBezTo>
                  <a:cubicBezTo>
                    <a:pt x="14" y="13"/>
                    <a:pt x="21" y="27"/>
                    <a:pt x="28" y="41"/>
                  </a:cubicBezTo>
                  <a:cubicBezTo>
                    <a:pt x="35" y="59"/>
                    <a:pt x="44" y="77"/>
                    <a:pt x="51" y="96"/>
                  </a:cubicBezTo>
                  <a:cubicBezTo>
                    <a:pt x="53" y="157"/>
                    <a:pt x="107" y="205"/>
                    <a:pt x="116" y="266"/>
                  </a:cubicBezTo>
                  <a:cubicBezTo>
                    <a:pt x="94" y="215"/>
                    <a:pt x="62" y="171"/>
                    <a:pt x="28" y="129"/>
                  </a:cubicBezTo>
                  <a:cubicBezTo>
                    <a:pt x="45" y="115"/>
                    <a:pt x="21" y="84"/>
                    <a:pt x="8" y="69"/>
                  </a:cubicBezTo>
                  <a:cubicBezTo>
                    <a:pt x="6" y="66"/>
                    <a:pt x="4" y="62"/>
                    <a:pt x="3" y="58"/>
                  </a:cubicBezTo>
                  <a:cubicBezTo>
                    <a:pt x="11" y="45"/>
                    <a:pt x="4" y="31"/>
                    <a:pt x="0" y="18"/>
                  </a:cubicBezTo>
                  <a:close/>
                </a:path>
              </a:pathLst>
            </a:custGeom>
            <a:solidFill>
              <a:srgbClr val="33858A"/>
            </a:solidFill>
            <a:ln w="0" cap="flat">
              <a:solidFill>
                <a:srgbClr val="33858A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9" name="Freeform 6"/>
            <p:cNvSpPr>
              <a:spLocks/>
            </p:cNvSpPr>
            <p:nvPr/>
          </p:nvSpPr>
          <p:spPr bwMode="auto">
            <a:xfrm>
              <a:off x="6832234" y="1480164"/>
              <a:ext cx="149182" cy="415806"/>
            </a:xfrm>
            <a:custGeom>
              <a:avLst/>
              <a:gdLst>
                <a:gd name="T0" fmla="*/ 20 w 60"/>
                <a:gd name="T1" fmla="*/ 8 h 166"/>
                <a:gd name="T2" fmla="*/ 49 w 60"/>
                <a:gd name="T3" fmla="*/ 24 h 166"/>
                <a:gd name="T4" fmla="*/ 53 w 60"/>
                <a:gd name="T5" fmla="*/ 31 h 166"/>
                <a:gd name="T6" fmla="*/ 35 w 60"/>
                <a:gd name="T7" fmla="*/ 131 h 166"/>
                <a:gd name="T8" fmla="*/ 16 w 60"/>
                <a:gd name="T9" fmla="*/ 151 h 166"/>
                <a:gd name="T10" fmla="*/ 24 w 60"/>
                <a:gd name="T11" fmla="*/ 99 h 166"/>
                <a:gd name="T12" fmla="*/ 0 w 60"/>
                <a:gd name="T13" fmla="*/ 145 h 166"/>
                <a:gd name="T14" fmla="*/ 5 w 60"/>
                <a:gd name="T15" fmla="*/ 108 h 166"/>
                <a:gd name="T16" fmla="*/ 20 w 60"/>
                <a:gd name="T17" fmla="*/ 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166">
                  <a:moveTo>
                    <a:pt x="20" y="8"/>
                  </a:moveTo>
                  <a:cubicBezTo>
                    <a:pt x="32" y="0"/>
                    <a:pt x="42" y="16"/>
                    <a:pt x="49" y="24"/>
                  </a:cubicBezTo>
                  <a:cubicBezTo>
                    <a:pt x="50" y="26"/>
                    <a:pt x="52" y="29"/>
                    <a:pt x="53" y="31"/>
                  </a:cubicBezTo>
                  <a:cubicBezTo>
                    <a:pt x="60" y="66"/>
                    <a:pt x="37" y="97"/>
                    <a:pt x="35" y="131"/>
                  </a:cubicBezTo>
                  <a:cubicBezTo>
                    <a:pt x="33" y="141"/>
                    <a:pt x="28" y="166"/>
                    <a:pt x="16" y="151"/>
                  </a:cubicBezTo>
                  <a:cubicBezTo>
                    <a:pt x="18" y="134"/>
                    <a:pt x="24" y="117"/>
                    <a:pt x="24" y="99"/>
                  </a:cubicBezTo>
                  <a:cubicBezTo>
                    <a:pt x="14" y="113"/>
                    <a:pt x="8" y="129"/>
                    <a:pt x="0" y="145"/>
                  </a:cubicBezTo>
                  <a:cubicBezTo>
                    <a:pt x="0" y="133"/>
                    <a:pt x="2" y="120"/>
                    <a:pt x="5" y="108"/>
                  </a:cubicBezTo>
                  <a:cubicBezTo>
                    <a:pt x="11" y="75"/>
                    <a:pt x="18" y="42"/>
                    <a:pt x="20" y="8"/>
                  </a:cubicBezTo>
                  <a:close/>
                </a:path>
              </a:pathLst>
            </a:custGeom>
            <a:solidFill>
              <a:srgbClr val="2E787D"/>
            </a:solidFill>
            <a:ln w="0" cap="flat">
              <a:solidFill>
                <a:srgbClr val="2E787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0" name="Freeform 7"/>
            <p:cNvSpPr>
              <a:spLocks/>
            </p:cNvSpPr>
            <p:nvPr/>
          </p:nvSpPr>
          <p:spPr bwMode="auto">
            <a:xfrm>
              <a:off x="6953907" y="1500266"/>
              <a:ext cx="261334" cy="280378"/>
            </a:xfrm>
            <a:custGeom>
              <a:avLst/>
              <a:gdLst>
                <a:gd name="T0" fmla="*/ 0 w 104"/>
                <a:gd name="T1" fmla="*/ 16 h 112"/>
                <a:gd name="T2" fmla="*/ 33 w 104"/>
                <a:gd name="T3" fmla="*/ 38 h 112"/>
                <a:gd name="T4" fmla="*/ 67 w 104"/>
                <a:gd name="T5" fmla="*/ 52 h 112"/>
                <a:gd name="T6" fmla="*/ 87 w 104"/>
                <a:gd name="T7" fmla="*/ 112 h 112"/>
                <a:gd name="T8" fmla="*/ 4 w 104"/>
                <a:gd name="T9" fmla="*/ 23 h 112"/>
                <a:gd name="T10" fmla="*/ 0 w 104"/>
                <a:gd name="T11" fmla="*/ 1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4" h="112">
                  <a:moveTo>
                    <a:pt x="0" y="16"/>
                  </a:moveTo>
                  <a:cubicBezTo>
                    <a:pt x="17" y="0"/>
                    <a:pt x="23" y="26"/>
                    <a:pt x="33" y="38"/>
                  </a:cubicBezTo>
                  <a:cubicBezTo>
                    <a:pt x="46" y="38"/>
                    <a:pt x="57" y="44"/>
                    <a:pt x="67" y="52"/>
                  </a:cubicBezTo>
                  <a:cubicBezTo>
                    <a:pt x="80" y="67"/>
                    <a:pt x="104" y="98"/>
                    <a:pt x="87" y="112"/>
                  </a:cubicBezTo>
                  <a:cubicBezTo>
                    <a:pt x="62" y="80"/>
                    <a:pt x="30" y="54"/>
                    <a:pt x="4" y="23"/>
                  </a:cubicBezTo>
                  <a:cubicBezTo>
                    <a:pt x="3" y="21"/>
                    <a:pt x="1" y="18"/>
                    <a:pt x="0" y="16"/>
                  </a:cubicBezTo>
                  <a:close/>
                </a:path>
              </a:pathLst>
            </a:custGeom>
            <a:solidFill>
              <a:srgbClr val="266266"/>
            </a:solidFill>
            <a:ln w="0" cap="flat">
              <a:solidFill>
                <a:srgbClr val="2662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1" name="Freeform 8"/>
            <p:cNvSpPr>
              <a:spLocks/>
            </p:cNvSpPr>
            <p:nvPr/>
          </p:nvSpPr>
          <p:spPr bwMode="auto">
            <a:xfrm>
              <a:off x="6739127" y="1557400"/>
              <a:ext cx="823149" cy="1100353"/>
            </a:xfrm>
            <a:custGeom>
              <a:avLst/>
              <a:gdLst>
                <a:gd name="T0" fmla="*/ 90 w 329"/>
                <a:gd name="T1" fmla="*/ 0 h 439"/>
                <a:gd name="T2" fmla="*/ 173 w 329"/>
                <a:gd name="T3" fmla="*/ 89 h 439"/>
                <a:gd name="T4" fmla="*/ 177 w 329"/>
                <a:gd name="T5" fmla="*/ 109 h 439"/>
                <a:gd name="T6" fmla="*/ 310 w 329"/>
                <a:gd name="T7" fmla="*/ 332 h 439"/>
                <a:gd name="T8" fmla="*/ 322 w 329"/>
                <a:gd name="T9" fmla="*/ 361 h 439"/>
                <a:gd name="T10" fmla="*/ 329 w 329"/>
                <a:gd name="T11" fmla="*/ 372 h 439"/>
                <a:gd name="T12" fmla="*/ 325 w 329"/>
                <a:gd name="T13" fmla="*/ 415 h 439"/>
                <a:gd name="T14" fmla="*/ 312 w 329"/>
                <a:gd name="T15" fmla="*/ 406 h 439"/>
                <a:gd name="T16" fmla="*/ 285 w 329"/>
                <a:gd name="T17" fmla="*/ 389 h 439"/>
                <a:gd name="T18" fmla="*/ 280 w 329"/>
                <a:gd name="T19" fmla="*/ 413 h 439"/>
                <a:gd name="T20" fmla="*/ 136 w 329"/>
                <a:gd name="T21" fmla="*/ 199 h 439"/>
                <a:gd name="T22" fmla="*/ 117 w 329"/>
                <a:gd name="T23" fmla="*/ 176 h 439"/>
                <a:gd name="T24" fmla="*/ 129 w 329"/>
                <a:gd name="T25" fmla="*/ 213 h 439"/>
                <a:gd name="T26" fmla="*/ 92 w 329"/>
                <a:gd name="T27" fmla="*/ 247 h 439"/>
                <a:gd name="T28" fmla="*/ 62 w 329"/>
                <a:gd name="T29" fmla="*/ 200 h 439"/>
                <a:gd name="T30" fmla="*/ 46 w 329"/>
                <a:gd name="T31" fmla="*/ 298 h 439"/>
                <a:gd name="T32" fmla="*/ 29 w 329"/>
                <a:gd name="T33" fmla="*/ 293 h 439"/>
                <a:gd name="T34" fmla="*/ 20 w 329"/>
                <a:gd name="T35" fmla="*/ 369 h 439"/>
                <a:gd name="T36" fmla="*/ 3 w 329"/>
                <a:gd name="T37" fmla="*/ 413 h 439"/>
                <a:gd name="T38" fmla="*/ 2 w 329"/>
                <a:gd name="T39" fmla="*/ 368 h 439"/>
                <a:gd name="T40" fmla="*/ 9 w 329"/>
                <a:gd name="T41" fmla="*/ 317 h 439"/>
                <a:gd name="T42" fmla="*/ 17 w 329"/>
                <a:gd name="T43" fmla="*/ 322 h 439"/>
                <a:gd name="T44" fmla="*/ 16 w 329"/>
                <a:gd name="T45" fmla="*/ 249 h 439"/>
                <a:gd name="T46" fmla="*/ 37 w 329"/>
                <a:gd name="T47" fmla="*/ 114 h 439"/>
                <a:gd name="T48" fmla="*/ 61 w 329"/>
                <a:gd name="T49" fmla="*/ 68 h 439"/>
                <a:gd name="T50" fmla="*/ 53 w 329"/>
                <a:gd name="T51" fmla="*/ 120 h 439"/>
                <a:gd name="T52" fmla="*/ 72 w 329"/>
                <a:gd name="T53" fmla="*/ 100 h 439"/>
                <a:gd name="T54" fmla="*/ 90 w 329"/>
                <a:gd name="T55" fmla="*/ 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29" h="439">
                  <a:moveTo>
                    <a:pt x="90" y="0"/>
                  </a:moveTo>
                  <a:cubicBezTo>
                    <a:pt x="116" y="31"/>
                    <a:pt x="148" y="57"/>
                    <a:pt x="173" y="89"/>
                  </a:cubicBezTo>
                  <a:cubicBezTo>
                    <a:pt x="155" y="85"/>
                    <a:pt x="174" y="106"/>
                    <a:pt x="177" y="109"/>
                  </a:cubicBezTo>
                  <a:cubicBezTo>
                    <a:pt x="225" y="181"/>
                    <a:pt x="275" y="253"/>
                    <a:pt x="310" y="332"/>
                  </a:cubicBezTo>
                  <a:cubicBezTo>
                    <a:pt x="307" y="335"/>
                    <a:pt x="316" y="386"/>
                    <a:pt x="322" y="361"/>
                  </a:cubicBezTo>
                  <a:cubicBezTo>
                    <a:pt x="323" y="350"/>
                    <a:pt x="326" y="369"/>
                    <a:pt x="329" y="372"/>
                  </a:cubicBezTo>
                  <a:cubicBezTo>
                    <a:pt x="311" y="377"/>
                    <a:pt x="324" y="402"/>
                    <a:pt x="325" y="415"/>
                  </a:cubicBezTo>
                  <a:cubicBezTo>
                    <a:pt x="317" y="420"/>
                    <a:pt x="302" y="439"/>
                    <a:pt x="312" y="406"/>
                  </a:cubicBezTo>
                  <a:cubicBezTo>
                    <a:pt x="307" y="398"/>
                    <a:pt x="292" y="370"/>
                    <a:pt x="285" y="389"/>
                  </a:cubicBezTo>
                  <a:cubicBezTo>
                    <a:pt x="282" y="397"/>
                    <a:pt x="281" y="405"/>
                    <a:pt x="280" y="413"/>
                  </a:cubicBezTo>
                  <a:cubicBezTo>
                    <a:pt x="238" y="338"/>
                    <a:pt x="180" y="274"/>
                    <a:pt x="136" y="199"/>
                  </a:cubicBezTo>
                  <a:cubicBezTo>
                    <a:pt x="130" y="191"/>
                    <a:pt x="124" y="183"/>
                    <a:pt x="117" y="176"/>
                  </a:cubicBezTo>
                  <a:cubicBezTo>
                    <a:pt x="113" y="191"/>
                    <a:pt x="124" y="201"/>
                    <a:pt x="129" y="213"/>
                  </a:cubicBezTo>
                  <a:cubicBezTo>
                    <a:pt x="123" y="229"/>
                    <a:pt x="109" y="241"/>
                    <a:pt x="92" y="247"/>
                  </a:cubicBezTo>
                  <a:cubicBezTo>
                    <a:pt x="82" y="231"/>
                    <a:pt x="77" y="211"/>
                    <a:pt x="62" y="200"/>
                  </a:cubicBezTo>
                  <a:cubicBezTo>
                    <a:pt x="54" y="233"/>
                    <a:pt x="58" y="267"/>
                    <a:pt x="46" y="298"/>
                  </a:cubicBezTo>
                  <a:cubicBezTo>
                    <a:pt x="40" y="296"/>
                    <a:pt x="35" y="294"/>
                    <a:pt x="29" y="293"/>
                  </a:cubicBezTo>
                  <a:cubicBezTo>
                    <a:pt x="24" y="317"/>
                    <a:pt x="9" y="344"/>
                    <a:pt x="20" y="369"/>
                  </a:cubicBezTo>
                  <a:cubicBezTo>
                    <a:pt x="15" y="384"/>
                    <a:pt x="7" y="398"/>
                    <a:pt x="3" y="413"/>
                  </a:cubicBezTo>
                  <a:cubicBezTo>
                    <a:pt x="2" y="398"/>
                    <a:pt x="2" y="383"/>
                    <a:pt x="2" y="368"/>
                  </a:cubicBezTo>
                  <a:cubicBezTo>
                    <a:pt x="0" y="351"/>
                    <a:pt x="4" y="333"/>
                    <a:pt x="9" y="317"/>
                  </a:cubicBezTo>
                  <a:cubicBezTo>
                    <a:pt x="12" y="318"/>
                    <a:pt x="17" y="330"/>
                    <a:pt x="17" y="322"/>
                  </a:cubicBezTo>
                  <a:cubicBezTo>
                    <a:pt x="28" y="297"/>
                    <a:pt x="20" y="273"/>
                    <a:pt x="16" y="249"/>
                  </a:cubicBezTo>
                  <a:cubicBezTo>
                    <a:pt x="24" y="204"/>
                    <a:pt x="30" y="159"/>
                    <a:pt x="37" y="114"/>
                  </a:cubicBezTo>
                  <a:cubicBezTo>
                    <a:pt x="45" y="98"/>
                    <a:pt x="51" y="82"/>
                    <a:pt x="61" y="68"/>
                  </a:cubicBezTo>
                  <a:cubicBezTo>
                    <a:pt x="61" y="86"/>
                    <a:pt x="55" y="103"/>
                    <a:pt x="53" y="120"/>
                  </a:cubicBezTo>
                  <a:cubicBezTo>
                    <a:pt x="65" y="135"/>
                    <a:pt x="70" y="110"/>
                    <a:pt x="72" y="100"/>
                  </a:cubicBezTo>
                  <a:cubicBezTo>
                    <a:pt x="74" y="66"/>
                    <a:pt x="97" y="35"/>
                    <a:pt x="90" y="0"/>
                  </a:cubicBezTo>
                  <a:close/>
                </a:path>
              </a:pathLst>
            </a:custGeom>
            <a:solidFill>
              <a:srgbClr val="368D92"/>
            </a:solidFill>
            <a:ln w="0" cap="flat">
              <a:solidFill>
                <a:srgbClr val="368D9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2" name="Freeform 9"/>
            <p:cNvSpPr>
              <a:spLocks/>
            </p:cNvSpPr>
            <p:nvPr/>
          </p:nvSpPr>
          <p:spPr bwMode="auto">
            <a:xfrm>
              <a:off x="7171862" y="1560574"/>
              <a:ext cx="516319" cy="1084482"/>
            </a:xfrm>
            <a:custGeom>
              <a:avLst/>
              <a:gdLst>
                <a:gd name="T0" fmla="*/ 0 w 206"/>
                <a:gd name="T1" fmla="*/ 0 h 433"/>
                <a:gd name="T2" fmla="*/ 161 w 206"/>
                <a:gd name="T3" fmla="*/ 267 h 433"/>
                <a:gd name="T4" fmla="*/ 188 w 206"/>
                <a:gd name="T5" fmla="*/ 366 h 433"/>
                <a:gd name="T6" fmla="*/ 203 w 206"/>
                <a:gd name="T7" fmla="*/ 433 h 433"/>
                <a:gd name="T8" fmla="*/ 168 w 206"/>
                <a:gd name="T9" fmla="*/ 362 h 433"/>
                <a:gd name="T10" fmla="*/ 139 w 206"/>
                <a:gd name="T11" fmla="*/ 285 h 433"/>
                <a:gd name="T12" fmla="*/ 78 w 206"/>
                <a:gd name="T13" fmla="*/ 150 h 433"/>
                <a:gd name="T14" fmla="*/ 52 w 206"/>
                <a:gd name="T15" fmla="*/ 111 h 433"/>
                <a:gd name="T16" fmla="*/ 23 w 206"/>
                <a:gd name="T17" fmla="*/ 55 h 433"/>
                <a:gd name="T18" fmla="*/ 0 w 206"/>
                <a:gd name="T19" fmla="*/ 0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6" h="433">
                  <a:moveTo>
                    <a:pt x="0" y="0"/>
                  </a:moveTo>
                  <a:cubicBezTo>
                    <a:pt x="82" y="68"/>
                    <a:pt x="132" y="166"/>
                    <a:pt x="161" y="267"/>
                  </a:cubicBezTo>
                  <a:cubicBezTo>
                    <a:pt x="168" y="300"/>
                    <a:pt x="180" y="333"/>
                    <a:pt x="188" y="366"/>
                  </a:cubicBezTo>
                  <a:cubicBezTo>
                    <a:pt x="181" y="389"/>
                    <a:pt x="206" y="411"/>
                    <a:pt x="203" y="433"/>
                  </a:cubicBezTo>
                  <a:cubicBezTo>
                    <a:pt x="189" y="411"/>
                    <a:pt x="181" y="385"/>
                    <a:pt x="168" y="362"/>
                  </a:cubicBezTo>
                  <a:cubicBezTo>
                    <a:pt x="158" y="337"/>
                    <a:pt x="142" y="313"/>
                    <a:pt x="139" y="285"/>
                  </a:cubicBezTo>
                  <a:cubicBezTo>
                    <a:pt x="150" y="231"/>
                    <a:pt x="116" y="184"/>
                    <a:pt x="78" y="150"/>
                  </a:cubicBezTo>
                  <a:cubicBezTo>
                    <a:pt x="69" y="137"/>
                    <a:pt x="67" y="120"/>
                    <a:pt x="52" y="111"/>
                  </a:cubicBezTo>
                  <a:cubicBezTo>
                    <a:pt x="42" y="93"/>
                    <a:pt x="33" y="73"/>
                    <a:pt x="23" y="55"/>
                  </a:cubicBezTo>
                  <a:cubicBezTo>
                    <a:pt x="16" y="36"/>
                    <a:pt x="7" y="18"/>
                    <a:pt x="0" y="0"/>
                  </a:cubicBezTo>
                  <a:close/>
                </a:path>
              </a:pathLst>
            </a:custGeom>
            <a:solidFill>
              <a:srgbClr val="1F5053"/>
            </a:solidFill>
            <a:ln w="0" cap="flat">
              <a:solidFill>
                <a:srgbClr val="1F50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3" name="Freeform 10"/>
            <p:cNvSpPr>
              <a:spLocks/>
            </p:cNvSpPr>
            <p:nvPr/>
          </p:nvSpPr>
          <p:spPr bwMode="auto">
            <a:xfrm>
              <a:off x="7127425" y="1698118"/>
              <a:ext cx="465534" cy="827381"/>
            </a:xfrm>
            <a:custGeom>
              <a:avLst/>
              <a:gdLst>
                <a:gd name="T0" fmla="*/ 106 w 186"/>
                <a:gd name="T1" fmla="*/ 170 h 330"/>
                <a:gd name="T2" fmla="*/ 41 w 186"/>
                <a:gd name="T3" fmla="*/ 0 h 330"/>
                <a:gd name="T4" fmla="*/ 70 w 186"/>
                <a:gd name="T5" fmla="*/ 56 h 330"/>
                <a:gd name="T6" fmla="*/ 157 w 186"/>
                <a:gd name="T7" fmla="*/ 230 h 330"/>
                <a:gd name="T8" fmla="*/ 186 w 186"/>
                <a:gd name="T9" fmla="*/ 307 h 330"/>
                <a:gd name="T10" fmla="*/ 184 w 186"/>
                <a:gd name="T11" fmla="*/ 322 h 330"/>
                <a:gd name="T12" fmla="*/ 177 w 186"/>
                <a:gd name="T13" fmla="*/ 322 h 330"/>
                <a:gd name="T14" fmla="*/ 174 w 186"/>
                <a:gd name="T15" fmla="*/ 316 h 330"/>
                <a:gd name="T16" fmla="*/ 167 w 186"/>
                <a:gd name="T17" fmla="*/ 305 h 330"/>
                <a:gd name="T18" fmla="*/ 155 w 186"/>
                <a:gd name="T19" fmla="*/ 276 h 330"/>
                <a:gd name="T20" fmla="*/ 22 w 186"/>
                <a:gd name="T21" fmla="*/ 53 h 330"/>
                <a:gd name="T22" fmla="*/ 18 w 186"/>
                <a:gd name="T23" fmla="*/ 33 h 330"/>
                <a:gd name="T24" fmla="*/ 106 w 186"/>
                <a:gd name="T25" fmla="*/ 17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" h="330">
                  <a:moveTo>
                    <a:pt x="106" y="170"/>
                  </a:moveTo>
                  <a:cubicBezTo>
                    <a:pt x="97" y="109"/>
                    <a:pt x="43" y="61"/>
                    <a:pt x="41" y="0"/>
                  </a:cubicBezTo>
                  <a:cubicBezTo>
                    <a:pt x="51" y="18"/>
                    <a:pt x="60" y="38"/>
                    <a:pt x="70" y="56"/>
                  </a:cubicBezTo>
                  <a:cubicBezTo>
                    <a:pt x="98" y="115"/>
                    <a:pt x="120" y="176"/>
                    <a:pt x="157" y="230"/>
                  </a:cubicBezTo>
                  <a:cubicBezTo>
                    <a:pt x="160" y="258"/>
                    <a:pt x="176" y="282"/>
                    <a:pt x="186" y="307"/>
                  </a:cubicBezTo>
                  <a:cubicBezTo>
                    <a:pt x="184" y="312"/>
                    <a:pt x="184" y="317"/>
                    <a:pt x="184" y="322"/>
                  </a:cubicBezTo>
                  <a:cubicBezTo>
                    <a:pt x="183" y="322"/>
                    <a:pt x="179" y="322"/>
                    <a:pt x="177" y="322"/>
                  </a:cubicBezTo>
                  <a:cubicBezTo>
                    <a:pt x="176" y="320"/>
                    <a:pt x="174" y="318"/>
                    <a:pt x="174" y="316"/>
                  </a:cubicBezTo>
                  <a:cubicBezTo>
                    <a:pt x="171" y="313"/>
                    <a:pt x="168" y="294"/>
                    <a:pt x="167" y="305"/>
                  </a:cubicBezTo>
                  <a:cubicBezTo>
                    <a:pt x="161" y="330"/>
                    <a:pt x="152" y="279"/>
                    <a:pt x="155" y="276"/>
                  </a:cubicBezTo>
                  <a:cubicBezTo>
                    <a:pt x="120" y="197"/>
                    <a:pt x="70" y="125"/>
                    <a:pt x="22" y="53"/>
                  </a:cubicBezTo>
                  <a:cubicBezTo>
                    <a:pt x="19" y="50"/>
                    <a:pt x="0" y="29"/>
                    <a:pt x="18" y="33"/>
                  </a:cubicBezTo>
                  <a:cubicBezTo>
                    <a:pt x="52" y="75"/>
                    <a:pt x="84" y="119"/>
                    <a:pt x="106" y="170"/>
                  </a:cubicBezTo>
                  <a:close/>
                </a:path>
              </a:pathLst>
            </a:custGeom>
            <a:solidFill>
              <a:srgbClr val="42AAB0"/>
            </a:solidFill>
            <a:ln w="0" cap="flat">
              <a:solidFill>
                <a:srgbClr val="42AAB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4" name="Freeform 11"/>
            <p:cNvSpPr>
              <a:spLocks/>
            </p:cNvSpPr>
            <p:nvPr/>
          </p:nvSpPr>
          <p:spPr bwMode="auto">
            <a:xfrm>
              <a:off x="7302000" y="1838836"/>
              <a:ext cx="245463" cy="435909"/>
            </a:xfrm>
            <a:custGeom>
              <a:avLst/>
              <a:gdLst>
                <a:gd name="T0" fmla="*/ 0 w 98"/>
                <a:gd name="T1" fmla="*/ 0 h 174"/>
                <a:gd name="T2" fmla="*/ 26 w 98"/>
                <a:gd name="T3" fmla="*/ 39 h 174"/>
                <a:gd name="T4" fmla="*/ 87 w 98"/>
                <a:gd name="T5" fmla="*/ 174 h 174"/>
                <a:gd name="T6" fmla="*/ 0 w 98"/>
                <a:gd name="T7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74">
                  <a:moveTo>
                    <a:pt x="0" y="0"/>
                  </a:moveTo>
                  <a:cubicBezTo>
                    <a:pt x="15" y="9"/>
                    <a:pt x="17" y="26"/>
                    <a:pt x="26" y="39"/>
                  </a:cubicBezTo>
                  <a:cubicBezTo>
                    <a:pt x="64" y="73"/>
                    <a:pt x="98" y="120"/>
                    <a:pt x="87" y="174"/>
                  </a:cubicBezTo>
                  <a:cubicBezTo>
                    <a:pt x="50" y="120"/>
                    <a:pt x="28" y="59"/>
                    <a:pt x="0" y="0"/>
                  </a:cubicBezTo>
                  <a:close/>
                </a:path>
              </a:pathLst>
            </a:custGeom>
            <a:solidFill>
              <a:srgbClr val="2C7377"/>
            </a:solidFill>
            <a:ln w="0" cap="flat">
              <a:solidFill>
                <a:srgbClr val="2C7377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5" name="Freeform 12"/>
            <p:cNvSpPr>
              <a:spLocks/>
            </p:cNvSpPr>
            <p:nvPr/>
          </p:nvSpPr>
          <p:spPr bwMode="auto">
            <a:xfrm>
              <a:off x="5511810" y="1870577"/>
              <a:ext cx="210548" cy="210548"/>
            </a:xfrm>
            <a:custGeom>
              <a:avLst/>
              <a:gdLst>
                <a:gd name="T0" fmla="*/ 0 w 84"/>
                <a:gd name="T1" fmla="*/ 11 h 84"/>
                <a:gd name="T2" fmla="*/ 22 w 84"/>
                <a:gd name="T3" fmla="*/ 9 h 84"/>
                <a:gd name="T4" fmla="*/ 84 w 84"/>
                <a:gd name="T5" fmla="*/ 43 h 84"/>
                <a:gd name="T6" fmla="*/ 23 w 84"/>
                <a:gd name="T7" fmla="*/ 60 h 84"/>
                <a:gd name="T8" fmla="*/ 3 w 84"/>
                <a:gd name="T9" fmla="*/ 69 h 84"/>
                <a:gd name="T10" fmla="*/ 0 w 84"/>
                <a:gd name="T11" fmla="*/ 1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84">
                  <a:moveTo>
                    <a:pt x="0" y="11"/>
                  </a:moveTo>
                  <a:cubicBezTo>
                    <a:pt x="0" y="0"/>
                    <a:pt x="16" y="5"/>
                    <a:pt x="22" y="9"/>
                  </a:cubicBezTo>
                  <a:cubicBezTo>
                    <a:pt x="42" y="22"/>
                    <a:pt x="74" y="19"/>
                    <a:pt x="84" y="43"/>
                  </a:cubicBezTo>
                  <a:cubicBezTo>
                    <a:pt x="62" y="37"/>
                    <a:pt x="41" y="84"/>
                    <a:pt x="23" y="60"/>
                  </a:cubicBezTo>
                  <a:cubicBezTo>
                    <a:pt x="15" y="49"/>
                    <a:pt x="8" y="65"/>
                    <a:pt x="3" y="69"/>
                  </a:cubicBezTo>
                  <a:cubicBezTo>
                    <a:pt x="0" y="49"/>
                    <a:pt x="12" y="29"/>
                    <a:pt x="0" y="11"/>
                  </a:cubicBezTo>
                  <a:close/>
                </a:path>
              </a:pathLst>
            </a:custGeom>
            <a:solidFill>
              <a:srgbClr val="389398"/>
            </a:solidFill>
            <a:ln w="0" cap="flat">
              <a:solidFill>
                <a:srgbClr val="389398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6" name="Freeform 13"/>
            <p:cNvSpPr>
              <a:spLocks/>
            </p:cNvSpPr>
            <p:nvPr/>
          </p:nvSpPr>
          <p:spPr bwMode="auto">
            <a:xfrm>
              <a:off x="4144833" y="1898086"/>
              <a:ext cx="1680154" cy="1283392"/>
            </a:xfrm>
            <a:custGeom>
              <a:avLst/>
              <a:gdLst>
                <a:gd name="T0" fmla="*/ 529 w 671"/>
                <a:gd name="T1" fmla="*/ 41 h 512"/>
                <a:gd name="T2" fmla="*/ 546 w 671"/>
                <a:gd name="T3" fmla="*/ 0 h 512"/>
                <a:gd name="T4" fmla="*/ 549 w 671"/>
                <a:gd name="T5" fmla="*/ 58 h 512"/>
                <a:gd name="T6" fmla="*/ 569 w 671"/>
                <a:gd name="T7" fmla="*/ 49 h 512"/>
                <a:gd name="T8" fmla="*/ 630 w 671"/>
                <a:gd name="T9" fmla="*/ 32 h 512"/>
                <a:gd name="T10" fmla="*/ 589 w 671"/>
                <a:gd name="T11" fmla="*/ 157 h 512"/>
                <a:gd name="T12" fmla="*/ 585 w 671"/>
                <a:gd name="T13" fmla="*/ 167 h 512"/>
                <a:gd name="T14" fmla="*/ 582 w 671"/>
                <a:gd name="T15" fmla="*/ 143 h 512"/>
                <a:gd name="T16" fmla="*/ 610 w 671"/>
                <a:gd name="T17" fmla="*/ 57 h 512"/>
                <a:gd name="T18" fmla="*/ 544 w 671"/>
                <a:gd name="T19" fmla="*/ 154 h 512"/>
                <a:gd name="T20" fmla="*/ 533 w 671"/>
                <a:gd name="T21" fmla="*/ 213 h 512"/>
                <a:gd name="T22" fmla="*/ 567 w 671"/>
                <a:gd name="T23" fmla="*/ 230 h 512"/>
                <a:gd name="T24" fmla="*/ 566 w 671"/>
                <a:gd name="T25" fmla="*/ 233 h 512"/>
                <a:gd name="T26" fmla="*/ 552 w 671"/>
                <a:gd name="T27" fmla="*/ 277 h 512"/>
                <a:gd name="T28" fmla="*/ 671 w 671"/>
                <a:gd name="T29" fmla="*/ 246 h 512"/>
                <a:gd name="T30" fmla="*/ 658 w 671"/>
                <a:gd name="T31" fmla="*/ 264 h 512"/>
                <a:gd name="T32" fmla="*/ 596 w 671"/>
                <a:gd name="T33" fmla="*/ 289 h 512"/>
                <a:gd name="T34" fmla="*/ 575 w 671"/>
                <a:gd name="T35" fmla="*/ 284 h 512"/>
                <a:gd name="T36" fmla="*/ 566 w 671"/>
                <a:gd name="T37" fmla="*/ 298 h 512"/>
                <a:gd name="T38" fmla="*/ 530 w 671"/>
                <a:gd name="T39" fmla="*/ 353 h 512"/>
                <a:gd name="T40" fmla="*/ 526 w 671"/>
                <a:gd name="T41" fmla="*/ 364 h 512"/>
                <a:gd name="T42" fmla="*/ 514 w 671"/>
                <a:gd name="T43" fmla="*/ 389 h 512"/>
                <a:gd name="T44" fmla="*/ 498 w 671"/>
                <a:gd name="T45" fmla="*/ 384 h 512"/>
                <a:gd name="T46" fmla="*/ 460 w 671"/>
                <a:gd name="T47" fmla="*/ 338 h 512"/>
                <a:gd name="T48" fmla="*/ 433 w 671"/>
                <a:gd name="T49" fmla="*/ 337 h 512"/>
                <a:gd name="T50" fmla="*/ 424 w 671"/>
                <a:gd name="T51" fmla="*/ 327 h 512"/>
                <a:gd name="T52" fmla="*/ 310 w 671"/>
                <a:gd name="T53" fmla="*/ 342 h 512"/>
                <a:gd name="T54" fmla="*/ 77 w 671"/>
                <a:gd name="T55" fmla="*/ 512 h 512"/>
                <a:gd name="T56" fmla="*/ 68 w 671"/>
                <a:gd name="T57" fmla="*/ 509 h 512"/>
                <a:gd name="T58" fmla="*/ 162 w 671"/>
                <a:gd name="T59" fmla="*/ 405 h 512"/>
                <a:gd name="T60" fmla="*/ 194 w 671"/>
                <a:gd name="T61" fmla="*/ 373 h 512"/>
                <a:gd name="T62" fmla="*/ 200 w 671"/>
                <a:gd name="T63" fmla="*/ 344 h 512"/>
                <a:gd name="T64" fmla="*/ 50 w 671"/>
                <a:gd name="T65" fmla="*/ 418 h 512"/>
                <a:gd name="T66" fmla="*/ 0 w 671"/>
                <a:gd name="T67" fmla="*/ 433 h 512"/>
                <a:gd name="T68" fmla="*/ 22 w 671"/>
                <a:gd name="T69" fmla="*/ 405 h 512"/>
                <a:gd name="T70" fmla="*/ 28 w 671"/>
                <a:gd name="T71" fmla="*/ 392 h 512"/>
                <a:gd name="T72" fmla="*/ 170 w 671"/>
                <a:gd name="T73" fmla="*/ 289 h 512"/>
                <a:gd name="T74" fmla="*/ 270 w 671"/>
                <a:gd name="T75" fmla="*/ 217 h 512"/>
                <a:gd name="T76" fmla="*/ 184 w 671"/>
                <a:gd name="T77" fmla="*/ 252 h 512"/>
                <a:gd name="T78" fmla="*/ 156 w 671"/>
                <a:gd name="T79" fmla="*/ 265 h 512"/>
                <a:gd name="T80" fmla="*/ 144 w 671"/>
                <a:gd name="T81" fmla="*/ 262 h 512"/>
                <a:gd name="T82" fmla="*/ 401 w 671"/>
                <a:gd name="T83" fmla="*/ 121 h 512"/>
                <a:gd name="T84" fmla="*/ 426 w 671"/>
                <a:gd name="T85" fmla="*/ 103 h 512"/>
                <a:gd name="T86" fmla="*/ 425 w 671"/>
                <a:gd name="T87" fmla="*/ 129 h 512"/>
                <a:gd name="T88" fmla="*/ 489 w 671"/>
                <a:gd name="T89" fmla="*/ 95 h 512"/>
                <a:gd name="T90" fmla="*/ 529 w 671"/>
                <a:gd name="T91" fmla="*/ 41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71" h="512">
                  <a:moveTo>
                    <a:pt x="529" y="41"/>
                  </a:moveTo>
                  <a:cubicBezTo>
                    <a:pt x="536" y="28"/>
                    <a:pt x="538" y="10"/>
                    <a:pt x="546" y="0"/>
                  </a:cubicBezTo>
                  <a:cubicBezTo>
                    <a:pt x="558" y="18"/>
                    <a:pt x="546" y="38"/>
                    <a:pt x="549" y="58"/>
                  </a:cubicBezTo>
                  <a:cubicBezTo>
                    <a:pt x="554" y="54"/>
                    <a:pt x="561" y="38"/>
                    <a:pt x="569" y="49"/>
                  </a:cubicBezTo>
                  <a:cubicBezTo>
                    <a:pt x="587" y="73"/>
                    <a:pt x="608" y="26"/>
                    <a:pt x="630" y="32"/>
                  </a:cubicBezTo>
                  <a:cubicBezTo>
                    <a:pt x="617" y="74"/>
                    <a:pt x="602" y="115"/>
                    <a:pt x="589" y="157"/>
                  </a:cubicBezTo>
                  <a:cubicBezTo>
                    <a:pt x="588" y="159"/>
                    <a:pt x="586" y="164"/>
                    <a:pt x="585" y="167"/>
                  </a:cubicBezTo>
                  <a:cubicBezTo>
                    <a:pt x="575" y="161"/>
                    <a:pt x="578" y="151"/>
                    <a:pt x="582" y="143"/>
                  </a:cubicBezTo>
                  <a:cubicBezTo>
                    <a:pt x="588" y="113"/>
                    <a:pt x="605" y="87"/>
                    <a:pt x="610" y="57"/>
                  </a:cubicBezTo>
                  <a:cubicBezTo>
                    <a:pt x="568" y="77"/>
                    <a:pt x="526" y="102"/>
                    <a:pt x="544" y="154"/>
                  </a:cubicBezTo>
                  <a:cubicBezTo>
                    <a:pt x="556" y="173"/>
                    <a:pt x="523" y="189"/>
                    <a:pt x="533" y="213"/>
                  </a:cubicBezTo>
                  <a:cubicBezTo>
                    <a:pt x="527" y="234"/>
                    <a:pt x="567" y="209"/>
                    <a:pt x="567" y="230"/>
                  </a:cubicBezTo>
                  <a:cubicBezTo>
                    <a:pt x="566" y="233"/>
                    <a:pt x="566" y="233"/>
                    <a:pt x="566" y="233"/>
                  </a:cubicBezTo>
                  <a:cubicBezTo>
                    <a:pt x="564" y="248"/>
                    <a:pt x="557" y="262"/>
                    <a:pt x="552" y="277"/>
                  </a:cubicBezTo>
                  <a:cubicBezTo>
                    <a:pt x="590" y="261"/>
                    <a:pt x="630" y="249"/>
                    <a:pt x="671" y="246"/>
                  </a:cubicBezTo>
                  <a:cubicBezTo>
                    <a:pt x="661" y="251"/>
                    <a:pt x="643" y="252"/>
                    <a:pt x="658" y="264"/>
                  </a:cubicBezTo>
                  <a:cubicBezTo>
                    <a:pt x="637" y="273"/>
                    <a:pt x="616" y="279"/>
                    <a:pt x="596" y="289"/>
                  </a:cubicBezTo>
                  <a:cubicBezTo>
                    <a:pt x="588" y="290"/>
                    <a:pt x="569" y="300"/>
                    <a:pt x="575" y="284"/>
                  </a:cubicBezTo>
                  <a:cubicBezTo>
                    <a:pt x="560" y="285"/>
                    <a:pt x="535" y="300"/>
                    <a:pt x="566" y="298"/>
                  </a:cubicBezTo>
                  <a:cubicBezTo>
                    <a:pt x="539" y="305"/>
                    <a:pt x="535" y="329"/>
                    <a:pt x="530" y="353"/>
                  </a:cubicBezTo>
                  <a:cubicBezTo>
                    <a:pt x="528" y="357"/>
                    <a:pt x="527" y="361"/>
                    <a:pt x="526" y="364"/>
                  </a:cubicBezTo>
                  <a:cubicBezTo>
                    <a:pt x="522" y="372"/>
                    <a:pt x="524" y="386"/>
                    <a:pt x="514" y="389"/>
                  </a:cubicBezTo>
                  <a:cubicBezTo>
                    <a:pt x="509" y="387"/>
                    <a:pt x="503" y="385"/>
                    <a:pt x="498" y="384"/>
                  </a:cubicBezTo>
                  <a:cubicBezTo>
                    <a:pt x="486" y="368"/>
                    <a:pt x="481" y="344"/>
                    <a:pt x="460" y="338"/>
                  </a:cubicBezTo>
                  <a:cubicBezTo>
                    <a:pt x="451" y="338"/>
                    <a:pt x="442" y="342"/>
                    <a:pt x="433" y="337"/>
                  </a:cubicBezTo>
                  <a:cubicBezTo>
                    <a:pt x="430" y="333"/>
                    <a:pt x="428" y="330"/>
                    <a:pt x="424" y="327"/>
                  </a:cubicBezTo>
                  <a:cubicBezTo>
                    <a:pt x="387" y="335"/>
                    <a:pt x="347" y="327"/>
                    <a:pt x="310" y="342"/>
                  </a:cubicBezTo>
                  <a:cubicBezTo>
                    <a:pt x="222" y="384"/>
                    <a:pt x="165" y="470"/>
                    <a:pt x="77" y="512"/>
                  </a:cubicBezTo>
                  <a:cubicBezTo>
                    <a:pt x="75" y="511"/>
                    <a:pt x="70" y="509"/>
                    <a:pt x="68" y="509"/>
                  </a:cubicBezTo>
                  <a:cubicBezTo>
                    <a:pt x="100" y="475"/>
                    <a:pt x="132" y="441"/>
                    <a:pt x="162" y="405"/>
                  </a:cubicBezTo>
                  <a:cubicBezTo>
                    <a:pt x="173" y="395"/>
                    <a:pt x="185" y="385"/>
                    <a:pt x="194" y="373"/>
                  </a:cubicBezTo>
                  <a:cubicBezTo>
                    <a:pt x="200" y="365"/>
                    <a:pt x="198" y="354"/>
                    <a:pt x="200" y="344"/>
                  </a:cubicBezTo>
                  <a:cubicBezTo>
                    <a:pt x="149" y="365"/>
                    <a:pt x="100" y="393"/>
                    <a:pt x="50" y="418"/>
                  </a:cubicBezTo>
                  <a:cubicBezTo>
                    <a:pt x="33" y="421"/>
                    <a:pt x="18" y="432"/>
                    <a:pt x="0" y="433"/>
                  </a:cubicBezTo>
                  <a:cubicBezTo>
                    <a:pt x="4" y="423"/>
                    <a:pt x="38" y="416"/>
                    <a:pt x="22" y="405"/>
                  </a:cubicBezTo>
                  <a:cubicBezTo>
                    <a:pt x="23" y="400"/>
                    <a:pt x="26" y="396"/>
                    <a:pt x="28" y="392"/>
                  </a:cubicBezTo>
                  <a:cubicBezTo>
                    <a:pt x="78" y="361"/>
                    <a:pt x="123" y="324"/>
                    <a:pt x="170" y="289"/>
                  </a:cubicBezTo>
                  <a:cubicBezTo>
                    <a:pt x="204" y="267"/>
                    <a:pt x="239" y="243"/>
                    <a:pt x="270" y="217"/>
                  </a:cubicBezTo>
                  <a:cubicBezTo>
                    <a:pt x="239" y="222"/>
                    <a:pt x="212" y="239"/>
                    <a:pt x="184" y="252"/>
                  </a:cubicBezTo>
                  <a:cubicBezTo>
                    <a:pt x="174" y="255"/>
                    <a:pt x="165" y="260"/>
                    <a:pt x="156" y="265"/>
                  </a:cubicBezTo>
                  <a:cubicBezTo>
                    <a:pt x="152" y="264"/>
                    <a:pt x="148" y="263"/>
                    <a:pt x="144" y="262"/>
                  </a:cubicBezTo>
                  <a:cubicBezTo>
                    <a:pt x="231" y="217"/>
                    <a:pt x="327" y="188"/>
                    <a:pt x="401" y="121"/>
                  </a:cubicBezTo>
                  <a:cubicBezTo>
                    <a:pt x="409" y="115"/>
                    <a:pt x="418" y="110"/>
                    <a:pt x="426" y="103"/>
                  </a:cubicBezTo>
                  <a:cubicBezTo>
                    <a:pt x="429" y="112"/>
                    <a:pt x="426" y="120"/>
                    <a:pt x="425" y="129"/>
                  </a:cubicBezTo>
                  <a:cubicBezTo>
                    <a:pt x="447" y="119"/>
                    <a:pt x="468" y="107"/>
                    <a:pt x="489" y="95"/>
                  </a:cubicBezTo>
                  <a:cubicBezTo>
                    <a:pt x="514" y="88"/>
                    <a:pt x="523" y="63"/>
                    <a:pt x="529" y="41"/>
                  </a:cubicBezTo>
                  <a:close/>
                </a:path>
              </a:pathLst>
            </a:custGeom>
            <a:solidFill>
              <a:srgbClr val="48BAC2"/>
            </a:solidFill>
            <a:ln w="0" cap="flat">
              <a:solidFill>
                <a:srgbClr val="48BAC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7" name="Freeform 14"/>
            <p:cNvSpPr>
              <a:spLocks/>
            </p:cNvSpPr>
            <p:nvPr/>
          </p:nvSpPr>
          <p:spPr bwMode="auto">
            <a:xfrm>
              <a:off x="5337235" y="2000715"/>
              <a:ext cx="132254" cy="135428"/>
            </a:xfrm>
            <a:custGeom>
              <a:avLst/>
              <a:gdLst>
                <a:gd name="T0" fmla="*/ 0 w 53"/>
                <a:gd name="T1" fmla="*/ 29 h 54"/>
                <a:gd name="T2" fmla="*/ 53 w 53"/>
                <a:gd name="T3" fmla="*/ 0 h 54"/>
                <a:gd name="T4" fmla="*/ 13 w 53"/>
                <a:gd name="T5" fmla="*/ 54 h 54"/>
                <a:gd name="T6" fmla="*/ 1 w 53"/>
                <a:gd name="T7" fmla="*/ 31 h 54"/>
                <a:gd name="T8" fmla="*/ 0 w 53"/>
                <a:gd name="T9" fmla="*/ 2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4">
                  <a:moveTo>
                    <a:pt x="0" y="29"/>
                  </a:moveTo>
                  <a:cubicBezTo>
                    <a:pt x="19" y="21"/>
                    <a:pt x="34" y="4"/>
                    <a:pt x="53" y="0"/>
                  </a:cubicBezTo>
                  <a:cubicBezTo>
                    <a:pt x="47" y="22"/>
                    <a:pt x="38" y="47"/>
                    <a:pt x="13" y="54"/>
                  </a:cubicBezTo>
                  <a:cubicBezTo>
                    <a:pt x="9" y="47"/>
                    <a:pt x="5" y="39"/>
                    <a:pt x="1" y="31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235B5E"/>
            </a:solidFill>
            <a:ln w="0" cap="flat">
              <a:solidFill>
                <a:srgbClr val="235B5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8" name="Freeform 15"/>
            <p:cNvSpPr>
              <a:spLocks/>
            </p:cNvSpPr>
            <p:nvPr/>
          </p:nvSpPr>
          <p:spPr bwMode="auto">
            <a:xfrm>
              <a:off x="6922166" y="1998599"/>
              <a:ext cx="489869" cy="897211"/>
            </a:xfrm>
            <a:custGeom>
              <a:avLst/>
              <a:gdLst>
                <a:gd name="T0" fmla="*/ 44 w 196"/>
                <a:gd name="T1" fmla="*/ 0 h 358"/>
                <a:gd name="T2" fmla="*/ 63 w 196"/>
                <a:gd name="T3" fmla="*/ 23 h 358"/>
                <a:gd name="T4" fmla="*/ 70 w 196"/>
                <a:gd name="T5" fmla="*/ 79 h 358"/>
                <a:gd name="T6" fmla="*/ 82 w 196"/>
                <a:gd name="T7" fmla="*/ 83 h 358"/>
                <a:gd name="T8" fmla="*/ 196 w 196"/>
                <a:gd name="T9" fmla="*/ 358 h 358"/>
                <a:gd name="T10" fmla="*/ 143 w 196"/>
                <a:gd name="T11" fmla="*/ 297 h 358"/>
                <a:gd name="T12" fmla="*/ 124 w 196"/>
                <a:gd name="T13" fmla="*/ 266 h 358"/>
                <a:gd name="T14" fmla="*/ 100 w 196"/>
                <a:gd name="T15" fmla="*/ 278 h 358"/>
                <a:gd name="T16" fmla="*/ 99 w 196"/>
                <a:gd name="T17" fmla="*/ 229 h 358"/>
                <a:gd name="T18" fmla="*/ 73 w 196"/>
                <a:gd name="T19" fmla="*/ 192 h 358"/>
                <a:gd name="T20" fmla="*/ 71 w 196"/>
                <a:gd name="T21" fmla="*/ 190 h 358"/>
                <a:gd name="T22" fmla="*/ 48 w 196"/>
                <a:gd name="T23" fmla="*/ 177 h 358"/>
                <a:gd name="T24" fmla="*/ 0 w 196"/>
                <a:gd name="T25" fmla="*/ 141 h 358"/>
                <a:gd name="T26" fmla="*/ 19 w 196"/>
                <a:gd name="T27" fmla="*/ 71 h 358"/>
                <a:gd name="T28" fmla="*/ 56 w 196"/>
                <a:gd name="T29" fmla="*/ 37 h 358"/>
                <a:gd name="T30" fmla="*/ 44 w 196"/>
                <a:gd name="T31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6" h="358">
                  <a:moveTo>
                    <a:pt x="44" y="0"/>
                  </a:moveTo>
                  <a:cubicBezTo>
                    <a:pt x="51" y="7"/>
                    <a:pt x="57" y="15"/>
                    <a:pt x="63" y="23"/>
                  </a:cubicBezTo>
                  <a:cubicBezTo>
                    <a:pt x="54" y="43"/>
                    <a:pt x="87" y="59"/>
                    <a:pt x="70" y="79"/>
                  </a:cubicBezTo>
                  <a:cubicBezTo>
                    <a:pt x="62" y="93"/>
                    <a:pt x="81" y="70"/>
                    <a:pt x="82" y="83"/>
                  </a:cubicBezTo>
                  <a:cubicBezTo>
                    <a:pt x="122" y="174"/>
                    <a:pt x="159" y="266"/>
                    <a:pt x="196" y="358"/>
                  </a:cubicBezTo>
                  <a:cubicBezTo>
                    <a:pt x="172" y="346"/>
                    <a:pt x="166" y="313"/>
                    <a:pt x="143" y="297"/>
                  </a:cubicBezTo>
                  <a:cubicBezTo>
                    <a:pt x="136" y="287"/>
                    <a:pt x="130" y="276"/>
                    <a:pt x="124" y="266"/>
                  </a:cubicBezTo>
                  <a:cubicBezTo>
                    <a:pt x="116" y="271"/>
                    <a:pt x="109" y="276"/>
                    <a:pt x="100" y="278"/>
                  </a:cubicBezTo>
                  <a:cubicBezTo>
                    <a:pt x="102" y="262"/>
                    <a:pt x="103" y="245"/>
                    <a:pt x="99" y="229"/>
                  </a:cubicBezTo>
                  <a:cubicBezTo>
                    <a:pt x="96" y="213"/>
                    <a:pt x="84" y="203"/>
                    <a:pt x="73" y="192"/>
                  </a:cubicBezTo>
                  <a:cubicBezTo>
                    <a:pt x="71" y="190"/>
                    <a:pt x="71" y="190"/>
                    <a:pt x="71" y="190"/>
                  </a:cubicBezTo>
                  <a:cubicBezTo>
                    <a:pt x="86" y="168"/>
                    <a:pt x="61" y="158"/>
                    <a:pt x="48" y="177"/>
                  </a:cubicBezTo>
                  <a:cubicBezTo>
                    <a:pt x="29" y="170"/>
                    <a:pt x="10" y="160"/>
                    <a:pt x="0" y="141"/>
                  </a:cubicBezTo>
                  <a:cubicBezTo>
                    <a:pt x="9" y="119"/>
                    <a:pt x="39" y="95"/>
                    <a:pt x="19" y="71"/>
                  </a:cubicBezTo>
                  <a:cubicBezTo>
                    <a:pt x="36" y="65"/>
                    <a:pt x="50" y="53"/>
                    <a:pt x="56" y="37"/>
                  </a:cubicBezTo>
                  <a:cubicBezTo>
                    <a:pt x="51" y="25"/>
                    <a:pt x="40" y="15"/>
                    <a:pt x="44" y="0"/>
                  </a:cubicBezTo>
                  <a:close/>
                </a:path>
              </a:pathLst>
            </a:custGeom>
            <a:solidFill>
              <a:srgbClr val="3EA0A7"/>
            </a:solidFill>
            <a:ln w="0" cap="flat">
              <a:solidFill>
                <a:srgbClr val="3EA0A7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9" name="Freeform 16"/>
            <p:cNvSpPr>
              <a:spLocks/>
            </p:cNvSpPr>
            <p:nvPr/>
          </p:nvSpPr>
          <p:spPr bwMode="auto">
            <a:xfrm>
              <a:off x="5454676" y="2040920"/>
              <a:ext cx="217955" cy="444373"/>
            </a:xfrm>
            <a:custGeom>
              <a:avLst/>
              <a:gdLst>
                <a:gd name="T0" fmla="*/ 21 w 87"/>
                <a:gd name="T1" fmla="*/ 97 h 177"/>
                <a:gd name="T2" fmla="*/ 87 w 87"/>
                <a:gd name="T3" fmla="*/ 0 h 177"/>
                <a:gd name="T4" fmla="*/ 59 w 87"/>
                <a:gd name="T5" fmla="*/ 86 h 177"/>
                <a:gd name="T6" fmla="*/ 62 w 87"/>
                <a:gd name="T7" fmla="*/ 110 h 177"/>
                <a:gd name="T8" fmla="*/ 44 w 87"/>
                <a:gd name="T9" fmla="*/ 173 h 177"/>
                <a:gd name="T10" fmla="*/ 10 w 87"/>
                <a:gd name="T11" fmla="*/ 156 h 177"/>
                <a:gd name="T12" fmla="*/ 21 w 87"/>
                <a:gd name="T13" fmla="*/ 97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77">
                  <a:moveTo>
                    <a:pt x="21" y="97"/>
                  </a:moveTo>
                  <a:cubicBezTo>
                    <a:pt x="3" y="45"/>
                    <a:pt x="45" y="20"/>
                    <a:pt x="87" y="0"/>
                  </a:cubicBezTo>
                  <a:cubicBezTo>
                    <a:pt x="82" y="30"/>
                    <a:pt x="65" y="56"/>
                    <a:pt x="59" y="86"/>
                  </a:cubicBezTo>
                  <a:cubicBezTo>
                    <a:pt x="55" y="94"/>
                    <a:pt x="52" y="104"/>
                    <a:pt x="62" y="110"/>
                  </a:cubicBezTo>
                  <a:cubicBezTo>
                    <a:pt x="57" y="131"/>
                    <a:pt x="48" y="151"/>
                    <a:pt x="44" y="173"/>
                  </a:cubicBezTo>
                  <a:cubicBezTo>
                    <a:pt x="44" y="152"/>
                    <a:pt x="4" y="177"/>
                    <a:pt x="10" y="156"/>
                  </a:cubicBezTo>
                  <a:cubicBezTo>
                    <a:pt x="0" y="132"/>
                    <a:pt x="33" y="116"/>
                    <a:pt x="21" y="97"/>
                  </a:cubicBezTo>
                  <a:close/>
                </a:path>
              </a:pathLst>
            </a:custGeom>
            <a:solidFill>
              <a:srgbClr val="3EA2A8"/>
            </a:solidFill>
            <a:ln w="0" cap="flat">
              <a:solidFill>
                <a:srgbClr val="3EA2A8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0" name="Freeform 17"/>
            <p:cNvSpPr>
              <a:spLocks/>
            </p:cNvSpPr>
            <p:nvPr/>
          </p:nvSpPr>
          <p:spPr bwMode="auto">
            <a:xfrm>
              <a:off x="6854452" y="2058907"/>
              <a:ext cx="282494" cy="584033"/>
            </a:xfrm>
            <a:custGeom>
              <a:avLst/>
              <a:gdLst>
                <a:gd name="T0" fmla="*/ 16 w 113"/>
                <a:gd name="T1" fmla="*/ 0 h 233"/>
                <a:gd name="T2" fmla="*/ 46 w 113"/>
                <a:gd name="T3" fmla="*/ 47 h 233"/>
                <a:gd name="T4" fmla="*/ 27 w 113"/>
                <a:gd name="T5" fmla="*/ 117 h 233"/>
                <a:gd name="T6" fmla="*/ 75 w 113"/>
                <a:gd name="T7" fmla="*/ 153 h 233"/>
                <a:gd name="T8" fmla="*/ 98 w 113"/>
                <a:gd name="T9" fmla="*/ 166 h 233"/>
                <a:gd name="T10" fmla="*/ 76 w 113"/>
                <a:gd name="T11" fmla="*/ 157 h 233"/>
                <a:gd name="T12" fmla="*/ 3 w 113"/>
                <a:gd name="T13" fmla="*/ 233 h 233"/>
                <a:gd name="T14" fmla="*/ 10 w 113"/>
                <a:gd name="T15" fmla="*/ 200 h 233"/>
                <a:gd name="T16" fmla="*/ 35 w 113"/>
                <a:gd name="T17" fmla="*/ 152 h 233"/>
                <a:gd name="T18" fmla="*/ 2 w 113"/>
                <a:gd name="T19" fmla="*/ 194 h 233"/>
                <a:gd name="T20" fmla="*/ 10 w 113"/>
                <a:gd name="T21" fmla="*/ 160 h 233"/>
                <a:gd name="T22" fmla="*/ 0 w 113"/>
                <a:gd name="T23" fmla="*/ 98 h 233"/>
                <a:gd name="T24" fmla="*/ 16 w 113"/>
                <a:gd name="T25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3" h="233">
                  <a:moveTo>
                    <a:pt x="16" y="0"/>
                  </a:moveTo>
                  <a:cubicBezTo>
                    <a:pt x="31" y="11"/>
                    <a:pt x="36" y="31"/>
                    <a:pt x="46" y="47"/>
                  </a:cubicBezTo>
                  <a:cubicBezTo>
                    <a:pt x="66" y="71"/>
                    <a:pt x="36" y="95"/>
                    <a:pt x="27" y="117"/>
                  </a:cubicBezTo>
                  <a:cubicBezTo>
                    <a:pt x="37" y="136"/>
                    <a:pt x="56" y="146"/>
                    <a:pt x="75" y="153"/>
                  </a:cubicBezTo>
                  <a:cubicBezTo>
                    <a:pt x="88" y="134"/>
                    <a:pt x="113" y="144"/>
                    <a:pt x="98" y="166"/>
                  </a:cubicBezTo>
                  <a:cubicBezTo>
                    <a:pt x="91" y="163"/>
                    <a:pt x="84" y="159"/>
                    <a:pt x="76" y="157"/>
                  </a:cubicBezTo>
                  <a:cubicBezTo>
                    <a:pt x="54" y="185"/>
                    <a:pt x="30" y="210"/>
                    <a:pt x="3" y="233"/>
                  </a:cubicBezTo>
                  <a:cubicBezTo>
                    <a:pt x="3" y="223"/>
                    <a:pt x="32" y="193"/>
                    <a:pt x="10" y="200"/>
                  </a:cubicBezTo>
                  <a:cubicBezTo>
                    <a:pt x="19" y="184"/>
                    <a:pt x="34" y="171"/>
                    <a:pt x="35" y="152"/>
                  </a:cubicBezTo>
                  <a:cubicBezTo>
                    <a:pt x="20" y="163"/>
                    <a:pt x="18" y="184"/>
                    <a:pt x="2" y="194"/>
                  </a:cubicBezTo>
                  <a:cubicBezTo>
                    <a:pt x="8" y="178"/>
                    <a:pt x="38" y="133"/>
                    <a:pt x="10" y="160"/>
                  </a:cubicBezTo>
                  <a:cubicBezTo>
                    <a:pt x="25" y="137"/>
                    <a:pt x="28" y="111"/>
                    <a:pt x="0" y="98"/>
                  </a:cubicBezTo>
                  <a:cubicBezTo>
                    <a:pt x="12" y="67"/>
                    <a:pt x="8" y="33"/>
                    <a:pt x="16" y="0"/>
                  </a:cubicBezTo>
                  <a:close/>
                </a:path>
              </a:pathLst>
            </a:custGeom>
            <a:solidFill>
              <a:srgbClr val="318085"/>
            </a:solidFill>
            <a:ln w="0" cap="flat">
              <a:solidFill>
                <a:srgbClr val="31808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1" name="Freeform 18"/>
            <p:cNvSpPr>
              <a:spLocks/>
            </p:cNvSpPr>
            <p:nvPr/>
          </p:nvSpPr>
          <p:spPr bwMode="auto">
            <a:xfrm>
              <a:off x="7056536" y="2056791"/>
              <a:ext cx="926836" cy="1373325"/>
            </a:xfrm>
            <a:custGeom>
              <a:avLst/>
              <a:gdLst>
                <a:gd name="T0" fmla="*/ 16 w 370"/>
                <a:gd name="T1" fmla="*/ 56 h 548"/>
                <a:gd name="T2" fmla="*/ 9 w 370"/>
                <a:gd name="T3" fmla="*/ 0 h 548"/>
                <a:gd name="T4" fmla="*/ 153 w 370"/>
                <a:gd name="T5" fmla="*/ 214 h 548"/>
                <a:gd name="T6" fmla="*/ 221 w 370"/>
                <a:gd name="T7" fmla="*/ 315 h 548"/>
                <a:gd name="T8" fmla="*/ 266 w 370"/>
                <a:gd name="T9" fmla="*/ 375 h 548"/>
                <a:gd name="T10" fmla="*/ 298 w 370"/>
                <a:gd name="T11" fmla="*/ 415 h 548"/>
                <a:gd name="T12" fmla="*/ 283 w 370"/>
                <a:gd name="T13" fmla="*/ 366 h 548"/>
                <a:gd name="T14" fmla="*/ 278 w 370"/>
                <a:gd name="T15" fmla="*/ 338 h 548"/>
                <a:gd name="T16" fmla="*/ 212 w 370"/>
                <a:gd name="T17" fmla="*/ 179 h 548"/>
                <a:gd name="T18" fmla="*/ 214 w 370"/>
                <a:gd name="T19" fmla="*/ 164 h 548"/>
                <a:gd name="T20" fmla="*/ 249 w 370"/>
                <a:gd name="T21" fmla="*/ 235 h 548"/>
                <a:gd name="T22" fmla="*/ 296 w 370"/>
                <a:gd name="T23" fmla="*/ 339 h 548"/>
                <a:gd name="T24" fmla="*/ 310 w 370"/>
                <a:gd name="T25" fmla="*/ 366 h 548"/>
                <a:gd name="T26" fmla="*/ 329 w 370"/>
                <a:gd name="T27" fmla="*/ 407 h 548"/>
                <a:gd name="T28" fmla="*/ 370 w 370"/>
                <a:gd name="T29" fmla="*/ 502 h 548"/>
                <a:gd name="T30" fmla="*/ 314 w 370"/>
                <a:gd name="T31" fmla="*/ 475 h 548"/>
                <a:gd name="T32" fmla="*/ 256 w 370"/>
                <a:gd name="T33" fmla="*/ 400 h 548"/>
                <a:gd name="T34" fmla="*/ 161 w 370"/>
                <a:gd name="T35" fmla="*/ 279 h 548"/>
                <a:gd name="T36" fmla="*/ 159 w 370"/>
                <a:gd name="T37" fmla="*/ 309 h 548"/>
                <a:gd name="T38" fmla="*/ 199 w 370"/>
                <a:gd name="T39" fmla="*/ 400 h 548"/>
                <a:gd name="T40" fmla="*/ 235 w 370"/>
                <a:gd name="T41" fmla="*/ 519 h 548"/>
                <a:gd name="T42" fmla="*/ 206 w 370"/>
                <a:gd name="T43" fmla="*/ 501 h 548"/>
                <a:gd name="T44" fmla="*/ 195 w 370"/>
                <a:gd name="T45" fmla="*/ 480 h 548"/>
                <a:gd name="T46" fmla="*/ 170 w 370"/>
                <a:gd name="T47" fmla="*/ 434 h 548"/>
                <a:gd name="T48" fmla="*/ 147 w 370"/>
                <a:gd name="T49" fmla="*/ 390 h 548"/>
                <a:gd name="T50" fmla="*/ 89 w 370"/>
                <a:gd name="T51" fmla="*/ 274 h 548"/>
                <a:gd name="T52" fmla="*/ 142 w 370"/>
                <a:gd name="T53" fmla="*/ 335 h 548"/>
                <a:gd name="T54" fmla="*/ 28 w 370"/>
                <a:gd name="T55" fmla="*/ 60 h 548"/>
                <a:gd name="T56" fmla="*/ 16 w 370"/>
                <a:gd name="T57" fmla="*/ 56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0" h="548">
                  <a:moveTo>
                    <a:pt x="16" y="56"/>
                  </a:moveTo>
                  <a:cubicBezTo>
                    <a:pt x="33" y="36"/>
                    <a:pt x="0" y="20"/>
                    <a:pt x="9" y="0"/>
                  </a:cubicBezTo>
                  <a:cubicBezTo>
                    <a:pt x="53" y="75"/>
                    <a:pt x="111" y="139"/>
                    <a:pt x="153" y="214"/>
                  </a:cubicBezTo>
                  <a:cubicBezTo>
                    <a:pt x="175" y="248"/>
                    <a:pt x="196" y="284"/>
                    <a:pt x="221" y="315"/>
                  </a:cubicBezTo>
                  <a:cubicBezTo>
                    <a:pt x="235" y="335"/>
                    <a:pt x="251" y="355"/>
                    <a:pt x="266" y="375"/>
                  </a:cubicBezTo>
                  <a:cubicBezTo>
                    <a:pt x="276" y="388"/>
                    <a:pt x="285" y="403"/>
                    <a:pt x="298" y="415"/>
                  </a:cubicBezTo>
                  <a:cubicBezTo>
                    <a:pt x="297" y="398"/>
                    <a:pt x="294" y="379"/>
                    <a:pt x="283" y="366"/>
                  </a:cubicBezTo>
                  <a:cubicBezTo>
                    <a:pt x="287" y="356"/>
                    <a:pt x="281" y="347"/>
                    <a:pt x="278" y="338"/>
                  </a:cubicBezTo>
                  <a:cubicBezTo>
                    <a:pt x="264" y="283"/>
                    <a:pt x="234" y="232"/>
                    <a:pt x="212" y="179"/>
                  </a:cubicBezTo>
                  <a:cubicBezTo>
                    <a:pt x="212" y="174"/>
                    <a:pt x="212" y="169"/>
                    <a:pt x="214" y="164"/>
                  </a:cubicBezTo>
                  <a:cubicBezTo>
                    <a:pt x="227" y="187"/>
                    <a:pt x="235" y="213"/>
                    <a:pt x="249" y="235"/>
                  </a:cubicBezTo>
                  <a:cubicBezTo>
                    <a:pt x="264" y="270"/>
                    <a:pt x="281" y="304"/>
                    <a:pt x="296" y="339"/>
                  </a:cubicBezTo>
                  <a:cubicBezTo>
                    <a:pt x="300" y="348"/>
                    <a:pt x="305" y="357"/>
                    <a:pt x="310" y="366"/>
                  </a:cubicBezTo>
                  <a:cubicBezTo>
                    <a:pt x="316" y="380"/>
                    <a:pt x="322" y="394"/>
                    <a:pt x="329" y="407"/>
                  </a:cubicBezTo>
                  <a:cubicBezTo>
                    <a:pt x="341" y="439"/>
                    <a:pt x="362" y="469"/>
                    <a:pt x="370" y="502"/>
                  </a:cubicBezTo>
                  <a:cubicBezTo>
                    <a:pt x="355" y="487"/>
                    <a:pt x="337" y="460"/>
                    <a:pt x="314" y="475"/>
                  </a:cubicBezTo>
                  <a:cubicBezTo>
                    <a:pt x="289" y="457"/>
                    <a:pt x="289" y="414"/>
                    <a:pt x="256" y="400"/>
                  </a:cubicBezTo>
                  <a:cubicBezTo>
                    <a:pt x="234" y="354"/>
                    <a:pt x="198" y="315"/>
                    <a:pt x="161" y="279"/>
                  </a:cubicBezTo>
                  <a:cubicBezTo>
                    <a:pt x="147" y="280"/>
                    <a:pt x="157" y="300"/>
                    <a:pt x="159" y="309"/>
                  </a:cubicBezTo>
                  <a:cubicBezTo>
                    <a:pt x="169" y="340"/>
                    <a:pt x="173" y="378"/>
                    <a:pt x="199" y="400"/>
                  </a:cubicBezTo>
                  <a:cubicBezTo>
                    <a:pt x="218" y="438"/>
                    <a:pt x="216" y="481"/>
                    <a:pt x="235" y="519"/>
                  </a:cubicBezTo>
                  <a:cubicBezTo>
                    <a:pt x="223" y="548"/>
                    <a:pt x="214" y="518"/>
                    <a:pt x="206" y="501"/>
                  </a:cubicBezTo>
                  <a:cubicBezTo>
                    <a:pt x="202" y="494"/>
                    <a:pt x="198" y="487"/>
                    <a:pt x="195" y="480"/>
                  </a:cubicBezTo>
                  <a:cubicBezTo>
                    <a:pt x="187" y="465"/>
                    <a:pt x="178" y="449"/>
                    <a:pt x="170" y="434"/>
                  </a:cubicBezTo>
                  <a:cubicBezTo>
                    <a:pt x="162" y="419"/>
                    <a:pt x="156" y="404"/>
                    <a:pt x="147" y="390"/>
                  </a:cubicBezTo>
                  <a:cubicBezTo>
                    <a:pt x="130" y="350"/>
                    <a:pt x="105" y="315"/>
                    <a:pt x="89" y="274"/>
                  </a:cubicBezTo>
                  <a:cubicBezTo>
                    <a:pt x="112" y="290"/>
                    <a:pt x="118" y="323"/>
                    <a:pt x="142" y="335"/>
                  </a:cubicBezTo>
                  <a:cubicBezTo>
                    <a:pt x="105" y="243"/>
                    <a:pt x="68" y="151"/>
                    <a:pt x="28" y="60"/>
                  </a:cubicBezTo>
                  <a:cubicBezTo>
                    <a:pt x="27" y="47"/>
                    <a:pt x="8" y="70"/>
                    <a:pt x="16" y="56"/>
                  </a:cubicBezTo>
                  <a:close/>
                </a:path>
              </a:pathLst>
            </a:custGeom>
            <a:solidFill>
              <a:srgbClr val="47B8BF"/>
            </a:solidFill>
            <a:ln w="0" cap="flat">
              <a:solidFill>
                <a:srgbClr val="47B8B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2" name="Freeform 19"/>
            <p:cNvSpPr>
              <a:spLocks/>
            </p:cNvSpPr>
            <p:nvPr/>
          </p:nvSpPr>
          <p:spPr bwMode="auto">
            <a:xfrm>
              <a:off x="5209213" y="2079010"/>
              <a:ext cx="160821" cy="142834"/>
            </a:xfrm>
            <a:custGeom>
              <a:avLst/>
              <a:gdLst>
                <a:gd name="T0" fmla="*/ 1 w 64"/>
                <a:gd name="T1" fmla="*/ 31 h 57"/>
                <a:gd name="T2" fmla="*/ 52 w 64"/>
                <a:gd name="T3" fmla="*/ 0 h 57"/>
                <a:gd name="T4" fmla="*/ 64 w 64"/>
                <a:gd name="T5" fmla="*/ 23 h 57"/>
                <a:gd name="T6" fmla="*/ 0 w 64"/>
                <a:gd name="T7" fmla="*/ 57 h 57"/>
                <a:gd name="T8" fmla="*/ 1 w 64"/>
                <a:gd name="T9" fmla="*/ 3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57">
                  <a:moveTo>
                    <a:pt x="1" y="31"/>
                  </a:moveTo>
                  <a:cubicBezTo>
                    <a:pt x="17" y="19"/>
                    <a:pt x="35" y="10"/>
                    <a:pt x="52" y="0"/>
                  </a:cubicBezTo>
                  <a:cubicBezTo>
                    <a:pt x="56" y="8"/>
                    <a:pt x="60" y="16"/>
                    <a:pt x="64" y="23"/>
                  </a:cubicBezTo>
                  <a:cubicBezTo>
                    <a:pt x="43" y="35"/>
                    <a:pt x="22" y="47"/>
                    <a:pt x="0" y="57"/>
                  </a:cubicBezTo>
                  <a:cubicBezTo>
                    <a:pt x="1" y="48"/>
                    <a:pt x="4" y="40"/>
                    <a:pt x="1" y="31"/>
                  </a:cubicBezTo>
                  <a:close/>
                </a:path>
              </a:pathLst>
            </a:custGeom>
            <a:solidFill>
              <a:srgbClr val="2E787C"/>
            </a:solidFill>
            <a:ln w="0" cap="flat">
              <a:solidFill>
                <a:srgbClr val="2E787C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3" name="Freeform 20"/>
            <p:cNvSpPr>
              <a:spLocks/>
            </p:cNvSpPr>
            <p:nvPr/>
          </p:nvSpPr>
          <p:spPr bwMode="auto">
            <a:xfrm>
              <a:off x="4310944" y="2116041"/>
              <a:ext cx="300481" cy="276146"/>
            </a:xfrm>
            <a:custGeom>
              <a:avLst/>
              <a:gdLst>
                <a:gd name="T0" fmla="*/ 71 w 120"/>
                <a:gd name="T1" fmla="*/ 15 h 110"/>
                <a:gd name="T2" fmla="*/ 105 w 120"/>
                <a:gd name="T3" fmla="*/ 19 h 110"/>
                <a:gd name="T4" fmla="*/ 114 w 120"/>
                <a:gd name="T5" fmla="*/ 41 h 110"/>
                <a:gd name="T6" fmla="*/ 21 w 120"/>
                <a:gd name="T7" fmla="*/ 110 h 110"/>
                <a:gd name="T8" fmla="*/ 15 w 120"/>
                <a:gd name="T9" fmla="*/ 66 h 110"/>
                <a:gd name="T10" fmla="*/ 71 w 120"/>
                <a:gd name="T11" fmla="*/ 1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110">
                  <a:moveTo>
                    <a:pt x="71" y="15"/>
                  </a:moveTo>
                  <a:cubicBezTo>
                    <a:pt x="81" y="12"/>
                    <a:pt x="109" y="0"/>
                    <a:pt x="105" y="19"/>
                  </a:cubicBezTo>
                  <a:cubicBezTo>
                    <a:pt x="101" y="29"/>
                    <a:pt x="120" y="31"/>
                    <a:pt x="114" y="41"/>
                  </a:cubicBezTo>
                  <a:cubicBezTo>
                    <a:pt x="88" y="69"/>
                    <a:pt x="54" y="90"/>
                    <a:pt x="21" y="110"/>
                  </a:cubicBezTo>
                  <a:cubicBezTo>
                    <a:pt x="0" y="100"/>
                    <a:pt x="3" y="82"/>
                    <a:pt x="15" y="66"/>
                  </a:cubicBezTo>
                  <a:cubicBezTo>
                    <a:pt x="31" y="46"/>
                    <a:pt x="51" y="29"/>
                    <a:pt x="71" y="15"/>
                  </a:cubicBezTo>
                  <a:close/>
                </a:path>
              </a:pathLst>
            </a:custGeom>
            <a:solidFill>
              <a:srgbClr val="163A3D"/>
            </a:solidFill>
            <a:ln w="0" cap="flat">
              <a:solidFill>
                <a:srgbClr val="163A3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4" name="Freeform 21"/>
            <p:cNvSpPr>
              <a:spLocks/>
            </p:cNvSpPr>
            <p:nvPr/>
          </p:nvSpPr>
          <p:spPr bwMode="auto">
            <a:xfrm>
              <a:off x="6761346" y="2181639"/>
              <a:ext cx="47611" cy="203142"/>
            </a:xfrm>
            <a:custGeom>
              <a:avLst/>
              <a:gdLst>
                <a:gd name="T0" fmla="*/ 4 w 19"/>
                <a:gd name="T1" fmla="*/ 0 h 81"/>
                <a:gd name="T2" fmla="*/ 7 w 19"/>
                <a:gd name="T3" fmla="*/ 0 h 81"/>
                <a:gd name="T4" fmla="*/ 8 w 19"/>
                <a:gd name="T5" fmla="*/ 73 h 81"/>
                <a:gd name="T6" fmla="*/ 0 w 19"/>
                <a:gd name="T7" fmla="*/ 68 h 81"/>
                <a:gd name="T8" fmla="*/ 4 w 19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81">
                  <a:moveTo>
                    <a:pt x="4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11" y="24"/>
                    <a:pt x="19" y="48"/>
                    <a:pt x="8" y="73"/>
                  </a:cubicBezTo>
                  <a:cubicBezTo>
                    <a:pt x="8" y="81"/>
                    <a:pt x="3" y="69"/>
                    <a:pt x="0" y="68"/>
                  </a:cubicBezTo>
                  <a:cubicBezTo>
                    <a:pt x="0" y="45"/>
                    <a:pt x="6" y="23"/>
                    <a:pt x="4" y="0"/>
                  </a:cubicBezTo>
                  <a:close/>
                </a:path>
              </a:pathLst>
            </a:custGeom>
            <a:solidFill>
              <a:srgbClr val="28686B"/>
            </a:solidFill>
            <a:ln w="0" cap="flat">
              <a:solidFill>
                <a:srgbClr val="28686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5" name="Freeform 22"/>
            <p:cNvSpPr>
              <a:spLocks/>
            </p:cNvSpPr>
            <p:nvPr/>
          </p:nvSpPr>
          <p:spPr bwMode="auto">
            <a:xfrm>
              <a:off x="4232650" y="2282152"/>
              <a:ext cx="130138" cy="192562"/>
            </a:xfrm>
            <a:custGeom>
              <a:avLst/>
              <a:gdLst>
                <a:gd name="T0" fmla="*/ 0 w 52"/>
                <a:gd name="T1" fmla="*/ 51 h 77"/>
                <a:gd name="T2" fmla="*/ 46 w 52"/>
                <a:gd name="T3" fmla="*/ 0 h 77"/>
                <a:gd name="T4" fmla="*/ 52 w 52"/>
                <a:gd name="T5" fmla="*/ 44 h 77"/>
                <a:gd name="T6" fmla="*/ 3 w 52"/>
                <a:gd name="T7" fmla="*/ 77 h 77"/>
                <a:gd name="T8" fmla="*/ 0 w 52"/>
                <a:gd name="T9" fmla="*/ 51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77">
                  <a:moveTo>
                    <a:pt x="0" y="51"/>
                  </a:moveTo>
                  <a:cubicBezTo>
                    <a:pt x="10" y="32"/>
                    <a:pt x="29" y="14"/>
                    <a:pt x="46" y="0"/>
                  </a:cubicBezTo>
                  <a:cubicBezTo>
                    <a:pt x="34" y="16"/>
                    <a:pt x="31" y="34"/>
                    <a:pt x="52" y="44"/>
                  </a:cubicBezTo>
                  <a:cubicBezTo>
                    <a:pt x="36" y="55"/>
                    <a:pt x="20" y="67"/>
                    <a:pt x="3" y="77"/>
                  </a:cubicBezTo>
                  <a:cubicBezTo>
                    <a:pt x="2" y="71"/>
                    <a:pt x="1" y="58"/>
                    <a:pt x="0" y="51"/>
                  </a:cubicBezTo>
                  <a:close/>
                </a:path>
              </a:pathLst>
            </a:custGeom>
            <a:solidFill>
              <a:srgbClr val="23595C"/>
            </a:solidFill>
            <a:ln w="0" cap="flat">
              <a:solidFill>
                <a:srgbClr val="23595C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6" name="Freeform 23"/>
            <p:cNvSpPr>
              <a:spLocks/>
            </p:cNvSpPr>
            <p:nvPr/>
          </p:nvSpPr>
          <p:spPr bwMode="auto">
            <a:xfrm>
              <a:off x="5562596" y="2291674"/>
              <a:ext cx="478230" cy="263450"/>
            </a:xfrm>
            <a:custGeom>
              <a:avLst/>
              <a:gdLst>
                <a:gd name="T0" fmla="*/ 23 w 191"/>
                <a:gd name="T1" fmla="*/ 0 h 105"/>
                <a:gd name="T2" fmla="*/ 191 w 191"/>
                <a:gd name="T3" fmla="*/ 20 h 105"/>
                <a:gd name="T4" fmla="*/ 6 w 191"/>
                <a:gd name="T5" fmla="*/ 80 h 105"/>
                <a:gd name="T6" fmla="*/ 0 w 191"/>
                <a:gd name="T7" fmla="*/ 76 h 105"/>
                <a:gd name="T8" fmla="*/ 1 w 191"/>
                <a:gd name="T9" fmla="*/ 73 h 105"/>
                <a:gd name="T10" fmla="*/ 19 w 191"/>
                <a:gd name="T11" fmla="*/ 10 h 105"/>
                <a:gd name="T12" fmla="*/ 23 w 191"/>
                <a:gd name="T1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1" h="105">
                  <a:moveTo>
                    <a:pt x="23" y="0"/>
                  </a:moveTo>
                  <a:cubicBezTo>
                    <a:pt x="77" y="6"/>
                    <a:pt x="141" y="8"/>
                    <a:pt x="191" y="20"/>
                  </a:cubicBezTo>
                  <a:cubicBezTo>
                    <a:pt x="126" y="28"/>
                    <a:pt x="75" y="105"/>
                    <a:pt x="6" y="80"/>
                  </a:cubicBezTo>
                  <a:cubicBezTo>
                    <a:pt x="5" y="79"/>
                    <a:pt x="2" y="77"/>
                    <a:pt x="0" y="76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5" y="51"/>
                    <a:pt x="14" y="31"/>
                    <a:pt x="19" y="10"/>
                  </a:cubicBezTo>
                  <a:cubicBezTo>
                    <a:pt x="20" y="7"/>
                    <a:pt x="22" y="2"/>
                    <a:pt x="23" y="0"/>
                  </a:cubicBezTo>
                  <a:close/>
                </a:path>
              </a:pathLst>
            </a:custGeom>
            <a:solidFill>
              <a:srgbClr val="1F5053"/>
            </a:solidFill>
            <a:ln w="0" cap="flat">
              <a:solidFill>
                <a:srgbClr val="1F50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7" name="Freeform 24"/>
            <p:cNvSpPr>
              <a:spLocks/>
            </p:cNvSpPr>
            <p:nvPr/>
          </p:nvSpPr>
          <p:spPr bwMode="auto">
            <a:xfrm>
              <a:off x="6746533" y="2291674"/>
              <a:ext cx="177749" cy="358673"/>
            </a:xfrm>
            <a:custGeom>
              <a:avLst/>
              <a:gdLst>
                <a:gd name="T0" fmla="*/ 26 w 71"/>
                <a:gd name="T1" fmla="*/ 0 h 143"/>
                <a:gd name="T2" fmla="*/ 43 w 71"/>
                <a:gd name="T3" fmla="*/ 5 h 143"/>
                <a:gd name="T4" fmla="*/ 53 w 71"/>
                <a:gd name="T5" fmla="*/ 67 h 143"/>
                <a:gd name="T6" fmla="*/ 26 w 71"/>
                <a:gd name="T7" fmla="*/ 129 h 143"/>
                <a:gd name="T8" fmla="*/ 0 w 71"/>
                <a:gd name="T9" fmla="*/ 120 h 143"/>
                <a:gd name="T10" fmla="*/ 17 w 71"/>
                <a:gd name="T11" fmla="*/ 76 h 143"/>
                <a:gd name="T12" fmla="*/ 26 w 71"/>
                <a:gd name="T13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143">
                  <a:moveTo>
                    <a:pt x="26" y="0"/>
                  </a:moveTo>
                  <a:cubicBezTo>
                    <a:pt x="32" y="1"/>
                    <a:pt x="37" y="3"/>
                    <a:pt x="43" y="5"/>
                  </a:cubicBezTo>
                  <a:cubicBezTo>
                    <a:pt x="71" y="18"/>
                    <a:pt x="68" y="44"/>
                    <a:pt x="53" y="67"/>
                  </a:cubicBezTo>
                  <a:cubicBezTo>
                    <a:pt x="45" y="88"/>
                    <a:pt x="25" y="106"/>
                    <a:pt x="26" y="129"/>
                  </a:cubicBezTo>
                  <a:cubicBezTo>
                    <a:pt x="17" y="143"/>
                    <a:pt x="7" y="128"/>
                    <a:pt x="0" y="120"/>
                  </a:cubicBezTo>
                  <a:cubicBezTo>
                    <a:pt x="4" y="105"/>
                    <a:pt x="12" y="91"/>
                    <a:pt x="17" y="76"/>
                  </a:cubicBezTo>
                  <a:cubicBezTo>
                    <a:pt x="6" y="51"/>
                    <a:pt x="21" y="24"/>
                    <a:pt x="26" y="0"/>
                  </a:cubicBezTo>
                  <a:close/>
                </a:path>
              </a:pathLst>
            </a:custGeom>
            <a:solidFill>
              <a:srgbClr val="235C5F"/>
            </a:solidFill>
            <a:ln w="0" cap="flat">
              <a:solidFill>
                <a:srgbClr val="235C5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8" name="Freeform 25"/>
            <p:cNvSpPr>
              <a:spLocks/>
            </p:cNvSpPr>
            <p:nvPr/>
          </p:nvSpPr>
          <p:spPr bwMode="auto">
            <a:xfrm>
              <a:off x="5577408" y="2331879"/>
              <a:ext cx="505739" cy="223245"/>
            </a:xfrm>
            <a:custGeom>
              <a:avLst/>
              <a:gdLst>
                <a:gd name="T0" fmla="*/ 0 w 202"/>
                <a:gd name="T1" fmla="*/ 64 h 89"/>
                <a:gd name="T2" fmla="*/ 185 w 202"/>
                <a:gd name="T3" fmla="*/ 4 h 89"/>
                <a:gd name="T4" fmla="*/ 201 w 202"/>
                <a:gd name="T5" fmla="*/ 7 h 89"/>
                <a:gd name="T6" fmla="*/ 84 w 202"/>
                <a:gd name="T7" fmla="*/ 64 h 89"/>
                <a:gd name="T8" fmla="*/ 0 w 202"/>
                <a:gd name="T9" fmla="*/ 6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89">
                  <a:moveTo>
                    <a:pt x="0" y="64"/>
                  </a:moveTo>
                  <a:cubicBezTo>
                    <a:pt x="69" y="89"/>
                    <a:pt x="120" y="12"/>
                    <a:pt x="185" y="4"/>
                  </a:cubicBezTo>
                  <a:cubicBezTo>
                    <a:pt x="189" y="5"/>
                    <a:pt x="202" y="0"/>
                    <a:pt x="201" y="7"/>
                  </a:cubicBezTo>
                  <a:cubicBezTo>
                    <a:pt x="161" y="24"/>
                    <a:pt x="122" y="42"/>
                    <a:pt x="84" y="64"/>
                  </a:cubicBezTo>
                  <a:cubicBezTo>
                    <a:pt x="59" y="77"/>
                    <a:pt x="23" y="85"/>
                    <a:pt x="0" y="64"/>
                  </a:cubicBezTo>
                  <a:close/>
                </a:path>
              </a:pathLst>
            </a:custGeom>
            <a:solidFill>
              <a:srgbClr val="266366"/>
            </a:solidFill>
            <a:ln w="0" cap="flat">
              <a:solidFill>
                <a:srgbClr val="2663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9" name="Freeform 26"/>
            <p:cNvSpPr>
              <a:spLocks/>
            </p:cNvSpPr>
            <p:nvPr/>
          </p:nvSpPr>
          <p:spPr bwMode="auto">
            <a:xfrm>
              <a:off x="5787956" y="2349866"/>
              <a:ext cx="370311" cy="142834"/>
            </a:xfrm>
            <a:custGeom>
              <a:avLst/>
              <a:gdLst>
                <a:gd name="T0" fmla="*/ 0 w 148"/>
                <a:gd name="T1" fmla="*/ 57 h 57"/>
                <a:gd name="T2" fmla="*/ 117 w 148"/>
                <a:gd name="T3" fmla="*/ 0 h 57"/>
                <a:gd name="T4" fmla="*/ 139 w 148"/>
                <a:gd name="T5" fmla="*/ 28 h 57"/>
                <a:gd name="T6" fmla="*/ 129 w 148"/>
                <a:gd name="T7" fmla="*/ 21 h 57"/>
                <a:gd name="T8" fmla="*/ 0 w 148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57">
                  <a:moveTo>
                    <a:pt x="0" y="57"/>
                  </a:moveTo>
                  <a:cubicBezTo>
                    <a:pt x="38" y="35"/>
                    <a:pt x="77" y="17"/>
                    <a:pt x="117" y="0"/>
                  </a:cubicBezTo>
                  <a:cubicBezTo>
                    <a:pt x="128" y="0"/>
                    <a:pt x="148" y="24"/>
                    <a:pt x="139" y="28"/>
                  </a:cubicBezTo>
                  <a:cubicBezTo>
                    <a:pt x="137" y="23"/>
                    <a:pt x="134" y="21"/>
                    <a:pt x="129" y="21"/>
                  </a:cubicBezTo>
                  <a:cubicBezTo>
                    <a:pt x="85" y="28"/>
                    <a:pt x="43" y="46"/>
                    <a:pt x="0" y="57"/>
                  </a:cubicBezTo>
                  <a:close/>
                </a:path>
              </a:pathLst>
            </a:custGeom>
            <a:solidFill>
              <a:srgbClr val="338489"/>
            </a:solidFill>
            <a:ln w="0" cap="flat">
              <a:solidFill>
                <a:srgbClr val="33848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0" name="Freeform 27"/>
            <p:cNvSpPr>
              <a:spLocks/>
            </p:cNvSpPr>
            <p:nvPr/>
          </p:nvSpPr>
          <p:spPr bwMode="auto">
            <a:xfrm>
              <a:off x="6203763" y="2311777"/>
              <a:ext cx="980795" cy="636935"/>
            </a:xfrm>
            <a:custGeom>
              <a:avLst/>
              <a:gdLst>
                <a:gd name="T0" fmla="*/ 91 w 392"/>
                <a:gd name="T1" fmla="*/ 64 h 254"/>
                <a:gd name="T2" fmla="*/ 134 w 392"/>
                <a:gd name="T3" fmla="*/ 21 h 254"/>
                <a:gd name="T4" fmla="*/ 206 w 392"/>
                <a:gd name="T5" fmla="*/ 100 h 254"/>
                <a:gd name="T6" fmla="*/ 216 w 392"/>
                <a:gd name="T7" fmla="*/ 67 h 254"/>
                <a:gd name="T8" fmla="*/ 217 w 392"/>
                <a:gd name="T9" fmla="*/ 112 h 254"/>
                <a:gd name="T10" fmla="*/ 243 w 392"/>
                <a:gd name="T11" fmla="*/ 121 h 254"/>
                <a:gd name="T12" fmla="*/ 260 w 392"/>
                <a:gd name="T13" fmla="*/ 108 h 254"/>
                <a:gd name="T14" fmla="*/ 253 w 392"/>
                <a:gd name="T15" fmla="*/ 145 h 254"/>
                <a:gd name="T16" fmla="*/ 295 w 392"/>
                <a:gd name="T17" fmla="*/ 180 h 254"/>
                <a:gd name="T18" fmla="*/ 302 w 392"/>
                <a:gd name="T19" fmla="*/ 185 h 254"/>
                <a:gd name="T20" fmla="*/ 323 w 392"/>
                <a:gd name="T21" fmla="*/ 201 h 254"/>
                <a:gd name="T22" fmla="*/ 330 w 392"/>
                <a:gd name="T23" fmla="*/ 205 h 254"/>
                <a:gd name="T24" fmla="*/ 351 w 392"/>
                <a:gd name="T25" fmla="*/ 221 h 254"/>
                <a:gd name="T26" fmla="*/ 373 w 392"/>
                <a:gd name="T27" fmla="*/ 222 h 254"/>
                <a:gd name="T28" fmla="*/ 392 w 392"/>
                <a:gd name="T29" fmla="*/ 250 h 254"/>
                <a:gd name="T30" fmla="*/ 292 w 392"/>
                <a:gd name="T31" fmla="*/ 187 h 254"/>
                <a:gd name="T32" fmla="*/ 218 w 392"/>
                <a:gd name="T33" fmla="*/ 208 h 254"/>
                <a:gd name="T34" fmla="*/ 190 w 392"/>
                <a:gd name="T35" fmla="*/ 232 h 254"/>
                <a:gd name="T36" fmla="*/ 133 w 392"/>
                <a:gd name="T37" fmla="*/ 245 h 254"/>
                <a:gd name="T38" fmla="*/ 189 w 392"/>
                <a:gd name="T39" fmla="*/ 169 h 254"/>
                <a:gd name="T40" fmla="*/ 196 w 392"/>
                <a:gd name="T41" fmla="*/ 146 h 254"/>
                <a:gd name="T42" fmla="*/ 149 w 392"/>
                <a:gd name="T43" fmla="*/ 62 h 254"/>
                <a:gd name="T44" fmla="*/ 123 w 392"/>
                <a:gd name="T45" fmla="*/ 59 h 254"/>
                <a:gd name="T46" fmla="*/ 102 w 392"/>
                <a:gd name="T47" fmla="*/ 87 h 254"/>
                <a:gd name="T48" fmla="*/ 71 w 392"/>
                <a:gd name="T49" fmla="*/ 140 h 254"/>
                <a:gd name="T50" fmla="*/ 61 w 392"/>
                <a:gd name="T51" fmla="*/ 148 h 254"/>
                <a:gd name="T52" fmla="*/ 3 w 392"/>
                <a:gd name="T53" fmla="*/ 242 h 254"/>
                <a:gd name="T54" fmla="*/ 23 w 392"/>
                <a:gd name="T55" fmla="*/ 179 h 254"/>
                <a:gd name="T56" fmla="*/ 91 w 392"/>
                <a:gd name="T57" fmla="*/ 6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92" h="254">
                  <a:moveTo>
                    <a:pt x="91" y="64"/>
                  </a:moveTo>
                  <a:cubicBezTo>
                    <a:pt x="104" y="48"/>
                    <a:pt x="105" y="0"/>
                    <a:pt x="134" y="21"/>
                  </a:cubicBezTo>
                  <a:cubicBezTo>
                    <a:pt x="155" y="49"/>
                    <a:pt x="174" y="83"/>
                    <a:pt x="206" y="100"/>
                  </a:cubicBezTo>
                  <a:cubicBezTo>
                    <a:pt x="210" y="89"/>
                    <a:pt x="210" y="77"/>
                    <a:pt x="216" y="67"/>
                  </a:cubicBezTo>
                  <a:cubicBezTo>
                    <a:pt x="216" y="82"/>
                    <a:pt x="216" y="97"/>
                    <a:pt x="217" y="112"/>
                  </a:cubicBezTo>
                  <a:cubicBezTo>
                    <a:pt x="224" y="120"/>
                    <a:pt x="234" y="135"/>
                    <a:pt x="243" y="121"/>
                  </a:cubicBezTo>
                  <a:cubicBezTo>
                    <a:pt x="249" y="117"/>
                    <a:pt x="254" y="112"/>
                    <a:pt x="260" y="108"/>
                  </a:cubicBezTo>
                  <a:cubicBezTo>
                    <a:pt x="257" y="120"/>
                    <a:pt x="239" y="134"/>
                    <a:pt x="253" y="145"/>
                  </a:cubicBezTo>
                  <a:cubicBezTo>
                    <a:pt x="266" y="158"/>
                    <a:pt x="280" y="169"/>
                    <a:pt x="295" y="180"/>
                  </a:cubicBezTo>
                  <a:cubicBezTo>
                    <a:pt x="297" y="181"/>
                    <a:pt x="301" y="184"/>
                    <a:pt x="302" y="185"/>
                  </a:cubicBezTo>
                  <a:cubicBezTo>
                    <a:pt x="309" y="191"/>
                    <a:pt x="316" y="196"/>
                    <a:pt x="323" y="201"/>
                  </a:cubicBezTo>
                  <a:cubicBezTo>
                    <a:pt x="325" y="202"/>
                    <a:pt x="328" y="204"/>
                    <a:pt x="330" y="205"/>
                  </a:cubicBezTo>
                  <a:cubicBezTo>
                    <a:pt x="337" y="211"/>
                    <a:pt x="344" y="216"/>
                    <a:pt x="351" y="221"/>
                  </a:cubicBezTo>
                  <a:cubicBezTo>
                    <a:pt x="356" y="229"/>
                    <a:pt x="374" y="216"/>
                    <a:pt x="373" y="222"/>
                  </a:cubicBezTo>
                  <a:cubicBezTo>
                    <a:pt x="360" y="235"/>
                    <a:pt x="385" y="241"/>
                    <a:pt x="392" y="250"/>
                  </a:cubicBezTo>
                  <a:cubicBezTo>
                    <a:pt x="347" y="254"/>
                    <a:pt x="326" y="206"/>
                    <a:pt x="292" y="187"/>
                  </a:cubicBezTo>
                  <a:cubicBezTo>
                    <a:pt x="266" y="181"/>
                    <a:pt x="234" y="184"/>
                    <a:pt x="218" y="208"/>
                  </a:cubicBezTo>
                  <a:cubicBezTo>
                    <a:pt x="207" y="214"/>
                    <a:pt x="194" y="218"/>
                    <a:pt x="190" y="232"/>
                  </a:cubicBezTo>
                  <a:cubicBezTo>
                    <a:pt x="170" y="234"/>
                    <a:pt x="152" y="242"/>
                    <a:pt x="133" y="245"/>
                  </a:cubicBezTo>
                  <a:cubicBezTo>
                    <a:pt x="158" y="225"/>
                    <a:pt x="180" y="200"/>
                    <a:pt x="189" y="169"/>
                  </a:cubicBezTo>
                  <a:cubicBezTo>
                    <a:pt x="191" y="161"/>
                    <a:pt x="194" y="154"/>
                    <a:pt x="196" y="146"/>
                  </a:cubicBezTo>
                  <a:cubicBezTo>
                    <a:pt x="210" y="107"/>
                    <a:pt x="154" y="96"/>
                    <a:pt x="149" y="62"/>
                  </a:cubicBezTo>
                  <a:cubicBezTo>
                    <a:pt x="144" y="48"/>
                    <a:pt x="130" y="44"/>
                    <a:pt x="123" y="59"/>
                  </a:cubicBezTo>
                  <a:cubicBezTo>
                    <a:pt x="115" y="68"/>
                    <a:pt x="109" y="77"/>
                    <a:pt x="102" y="87"/>
                  </a:cubicBezTo>
                  <a:cubicBezTo>
                    <a:pt x="89" y="102"/>
                    <a:pt x="77" y="121"/>
                    <a:pt x="71" y="140"/>
                  </a:cubicBezTo>
                  <a:cubicBezTo>
                    <a:pt x="69" y="146"/>
                    <a:pt x="65" y="163"/>
                    <a:pt x="61" y="148"/>
                  </a:cubicBezTo>
                  <a:cubicBezTo>
                    <a:pt x="44" y="181"/>
                    <a:pt x="25" y="212"/>
                    <a:pt x="3" y="242"/>
                  </a:cubicBezTo>
                  <a:cubicBezTo>
                    <a:pt x="0" y="220"/>
                    <a:pt x="21" y="202"/>
                    <a:pt x="23" y="179"/>
                  </a:cubicBezTo>
                  <a:cubicBezTo>
                    <a:pt x="53" y="146"/>
                    <a:pt x="70" y="104"/>
                    <a:pt x="91" y="64"/>
                  </a:cubicBezTo>
                  <a:close/>
                </a:path>
              </a:pathLst>
            </a:custGeom>
            <a:solidFill>
              <a:srgbClr val="46B5BC"/>
            </a:solidFill>
            <a:ln w="0" cap="flat">
              <a:solidFill>
                <a:srgbClr val="46B5BC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1" name="Freeform 28"/>
            <p:cNvSpPr>
              <a:spLocks/>
            </p:cNvSpPr>
            <p:nvPr/>
          </p:nvSpPr>
          <p:spPr bwMode="auto">
            <a:xfrm>
              <a:off x="5527681" y="2401709"/>
              <a:ext cx="608368" cy="190446"/>
            </a:xfrm>
            <a:custGeom>
              <a:avLst/>
              <a:gdLst>
                <a:gd name="T0" fmla="*/ 104 w 243"/>
                <a:gd name="T1" fmla="*/ 36 h 76"/>
                <a:gd name="T2" fmla="*/ 233 w 243"/>
                <a:gd name="T3" fmla="*/ 0 h 76"/>
                <a:gd name="T4" fmla="*/ 243 w 243"/>
                <a:gd name="T5" fmla="*/ 7 h 76"/>
                <a:gd name="T6" fmla="*/ 121 w 243"/>
                <a:gd name="T7" fmla="*/ 57 h 76"/>
                <a:gd name="T8" fmla="*/ 113 w 243"/>
                <a:gd name="T9" fmla="*/ 60 h 76"/>
                <a:gd name="T10" fmla="*/ 106 w 243"/>
                <a:gd name="T11" fmla="*/ 63 h 76"/>
                <a:gd name="T12" fmla="*/ 119 w 243"/>
                <a:gd name="T13" fmla="*/ 45 h 76"/>
                <a:gd name="T14" fmla="*/ 0 w 243"/>
                <a:gd name="T15" fmla="*/ 76 h 76"/>
                <a:gd name="T16" fmla="*/ 14 w 243"/>
                <a:gd name="T17" fmla="*/ 32 h 76"/>
                <a:gd name="T18" fmla="*/ 20 w 243"/>
                <a:gd name="T19" fmla="*/ 36 h 76"/>
                <a:gd name="T20" fmla="*/ 104 w 243"/>
                <a:gd name="T21" fmla="*/ 3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3" h="76">
                  <a:moveTo>
                    <a:pt x="104" y="36"/>
                  </a:moveTo>
                  <a:cubicBezTo>
                    <a:pt x="147" y="25"/>
                    <a:pt x="189" y="7"/>
                    <a:pt x="233" y="0"/>
                  </a:cubicBezTo>
                  <a:cubicBezTo>
                    <a:pt x="238" y="0"/>
                    <a:pt x="241" y="2"/>
                    <a:pt x="243" y="7"/>
                  </a:cubicBezTo>
                  <a:cubicBezTo>
                    <a:pt x="206" y="29"/>
                    <a:pt x="161" y="40"/>
                    <a:pt x="121" y="57"/>
                  </a:cubicBezTo>
                  <a:cubicBezTo>
                    <a:pt x="119" y="58"/>
                    <a:pt x="115" y="60"/>
                    <a:pt x="113" y="60"/>
                  </a:cubicBezTo>
                  <a:cubicBezTo>
                    <a:pt x="111" y="61"/>
                    <a:pt x="107" y="63"/>
                    <a:pt x="106" y="63"/>
                  </a:cubicBezTo>
                  <a:cubicBezTo>
                    <a:pt x="91" y="51"/>
                    <a:pt x="109" y="50"/>
                    <a:pt x="119" y="45"/>
                  </a:cubicBezTo>
                  <a:cubicBezTo>
                    <a:pt x="78" y="48"/>
                    <a:pt x="38" y="60"/>
                    <a:pt x="0" y="76"/>
                  </a:cubicBezTo>
                  <a:cubicBezTo>
                    <a:pt x="5" y="61"/>
                    <a:pt x="12" y="47"/>
                    <a:pt x="14" y="32"/>
                  </a:cubicBezTo>
                  <a:cubicBezTo>
                    <a:pt x="16" y="33"/>
                    <a:pt x="19" y="35"/>
                    <a:pt x="20" y="36"/>
                  </a:cubicBezTo>
                  <a:cubicBezTo>
                    <a:pt x="43" y="57"/>
                    <a:pt x="79" y="49"/>
                    <a:pt x="104" y="36"/>
                  </a:cubicBezTo>
                  <a:close/>
                </a:path>
              </a:pathLst>
            </a:custGeom>
            <a:solidFill>
              <a:srgbClr val="3D9DA3"/>
            </a:solidFill>
            <a:ln w="0" cap="flat">
              <a:solidFill>
                <a:srgbClr val="3D9DA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2" name="Freeform 29"/>
            <p:cNvSpPr>
              <a:spLocks/>
            </p:cNvSpPr>
            <p:nvPr/>
          </p:nvSpPr>
          <p:spPr bwMode="auto">
            <a:xfrm>
              <a:off x="3584076" y="2410173"/>
              <a:ext cx="952229" cy="974447"/>
            </a:xfrm>
            <a:custGeom>
              <a:avLst/>
              <a:gdLst>
                <a:gd name="T0" fmla="*/ 259 w 380"/>
                <a:gd name="T1" fmla="*/ 0 h 389"/>
                <a:gd name="T2" fmla="*/ 262 w 380"/>
                <a:gd name="T3" fmla="*/ 26 h 389"/>
                <a:gd name="T4" fmla="*/ 217 w 380"/>
                <a:gd name="T5" fmla="*/ 84 h 389"/>
                <a:gd name="T6" fmla="*/ 176 w 380"/>
                <a:gd name="T7" fmla="*/ 141 h 389"/>
                <a:gd name="T8" fmla="*/ 205 w 380"/>
                <a:gd name="T9" fmla="*/ 129 h 389"/>
                <a:gd name="T10" fmla="*/ 266 w 380"/>
                <a:gd name="T11" fmla="*/ 102 h 389"/>
                <a:gd name="T12" fmla="*/ 304 w 380"/>
                <a:gd name="T13" fmla="*/ 85 h 389"/>
                <a:gd name="T14" fmla="*/ 368 w 380"/>
                <a:gd name="T15" fmla="*/ 58 h 389"/>
                <a:gd name="T16" fmla="*/ 380 w 380"/>
                <a:gd name="T17" fmla="*/ 61 h 389"/>
                <a:gd name="T18" fmla="*/ 200 w 380"/>
                <a:gd name="T19" fmla="*/ 144 h 389"/>
                <a:gd name="T20" fmla="*/ 145 w 380"/>
                <a:gd name="T21" fmla="*/ 185 h 389"/>
                <a:gd name="T22" fmla="*/ 40 w 380"/>
                <a:gd name="T23" fmla="*/ 355 h 389"/>
                <a:gd name="T24" fmla="*/ 0 w 380"/>
                <a:gd name="T25" fmla="*/ 389 h 389"/>
                <a:gd name="T26" fmla="*/ 34 w 380"/>
                <a:gd name="T27" fmla="*/ 337 h 389"/>
                <a:gd name="T28" fmla="*/ 142 w 380"/>
                <a:gd name="T29" fmla="*/ 176 h 389"/>
                <a:gd name="T30" fmla="*/ 154 w 380"/>
                <a:gd name="T31" fmla="*/ 154 h 389"/>
                <a:gd name="T32" fmla="*/ 213 w 380"/>
                <a:gd name="T33" fmla="*/ 65 h 389"/>
                <a:gd name="T34" fmla="*/ 186 w 380"/>
                <a:gd name="T35" fmla="*/ 90 h 389"/>
                <a:gd name="T36" fmla="*/ 185 w 380"/>
                <a:gd name="T37" fmla="*/ 77 h 389"/>
                <a:gd name="T38" fmla="*/ 259 w 380"/>
                <a:gd name="T39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80" h="389">
                  <a:moveTo>
                    <a:pt x="259" y="0"/>
                  </a:moveTo>
                  <a:cubicBezTo>
                    <a:pt x="260" y="7"/>
                    <a:pt x="261" y="20"/>
                    <a:pt x="262" y="26"/>
                  </a:cubicBezTo>
                  <a:cubicBezTo>
                    <a:pt x="240" y="39"/>
                    <a:pt x="227" y="61"/>
                    <a:pt x="217" y="84"/>
                  </a:cubicBezTo>
                  <a:cubicBezTo>
                    <a:pt x="201" y="101"/>
                    <a:pt x="183" y="119"/>
                    <a:pt x="176" y="141"/>
                  </a:cubicBezTo>
                  <a:cubicBezTo>
                    <a:pt x="186" y="139"/>
                    <a:pt x="196" y="134"/>
                    <a:pt x="205" y="129"/>
                  </a:cubicBezTo>
                  <a:cubicBezTo>
                    <a:pt x="225" y="121"/>
                    <a:pt x="246" y="113"/>
                    <a:pt x="266" y="102"/>
                  </a:cubicBezTo>
                  <a:cubicBezTo>
                    <a:pt x="279" y="97"/>
                    <a:pt x="292" y="92"/>
                    <a:pt x="304" y="85"/>
                  </a:cubicBezTo>
                  <a:cubicBezTo>
                    <a:pt x="326" y="76"/>
                    <a:pt x="347" y="66"/>
                    <a:pt x="368" y="58"/>
                  </a:cubicBezTo>
                  <a:cubicBezTo>
                    <a:pt x="372" y="59"/>
                    <a:pt x="376" y="60"/>
                    <a:pt x="380" y="61"/>
                  </a:cubicBezTo>
                  <a:cubicBezTo>
                    <a:pt x="321" y="90"/>
                    <a:pt x="259" y="113"/>
                    <a:pt x="200" y="144"/>
                  </a:cubicBezTo>
                  <a:cubicBezTo>
                    <a:pt x="177" y="151"/>
                    <a:pt x="154" y="161"/>
                    <a:pt x="145" y="185"/>
                  </a:cubicBezTo>
                  <a:cubicBezTo>
                    <a:pt x="114" y="243"/>
                    <a:pt x="63" y="295"/>
                    <a:pt x="40" y="355"/>
                  </a:cubicBezTo>
                  <a:cubicBezTo>
                    <a:pt x="27" y="366"/>
                    <a:pt x="18" y="385"/>
                    <a:pt x="0" y="389"/>
                  </a:cubicBezTo>
                  <a:cubicBezTo>
                    <a:pt x="10" y="371"/>
                    <a:pt x="23" y="354"/>
                    <a:pt x="34" y="337"/>
                  </a:cubicBezTo>
                  <a:cubicBezTo>
                    <a:pt x="71" y="284"/>
                    <a:pt x="105" y="229"/>
                    <a:pt x="142" y="176"/>
                  </a:cubicBezTo>
                  <a:cubicBezTo>
                    <a:pt x="147" y="169"/>
                    <a:pt x="151" y="161"/>
                    <a:pt x="154" y="154"/>
                  </a:cubicBezTo>
                  <a:cubicBezTo>
                    <a:pt x="176" y="126"/>
                    <a:pt x="200" y="98"/>
                    <a:pt x="213" y="65"/>
                  </a:cubicBezTo>
                  <a:cubicBezTo>
                    <a:pt x="204" y="72"/>
                    <a:pt x="195" y="81"/>
                    <a:pt x="186" y="90"/>
                  </a:cubicBezTo>
                  <a:cubicBezTo>
                    <a:pt x="186" y="87"/>
                    <a:pt x="185" y="80"/>
                    <a:pt x="185" y="77"/>
                  </a:cubicBezTo>
                  <a:cubicBezTo>
                    <a:pt x="214" y="57"/>
                    <a:pt x="236" y="28"/>
                    <a:pt x="259" y="0"/>
                  </a:cubicBezTo>
                  <a:close/>
                </a:path>
              </a:pathLst>
            </a:custGeom>
            <a:solidFill>
              <a:srgbClr val="317F83"/>
            </a:solidFill>
            <a:ln w="0" cap="flat">
              <a:solidFill>
                <a:srgbClr val="317F8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3" name="Freeform 30"/>
            <p:cNvSpPr>
              <a:spLocks/>
            </p:cNvSpPr>
            <p:nvPr/>
          </p:nvSpPr>
          <p:spPr bwMode="auto">
            <a:xfrm>
              <a:off x="6511650" y="2421812"/>
              <a:ext cx="216896" cy="256044"/>
            </a:xfrm>
            <a:custGeom>
              <a:avLst/>
              <a:gdLst>
                <a:gd name="T0" fmla="*/ 0 w 87"/>
                <a:gd name="T1" fmla="*/ 15 h 102"/>
                <a:gd name="T2" fmla="*/ 26 w 87"/>
                <a:gd name="T3" fmla="*/ 18 h 102"/>
                <a:gd name="T4" fmla="*/ 73 w 87"/>
                <a:gd name="T5" fmla="*/ 102 h 102"/>
                <a:gd name="T6" fmla="*/ 52 w 87"/>
                <a:gd name="T7" fmla="*/ 76 h 102"/>
                <a:gd name="T8" fmla="*/ 0 w 87"/>
                <a:gd name="T9" fmla="*/ 1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102">
                  <a:moveTo>
                    <a:pt x="0" y="15"/>
                  </a:moveTo>
                  <a:cubicBezTo>
                    <a:pt x="7" y="0"/>
                    <a:pt x="21" y="4"/>
                    <a:pt x="26" y="18"/>
                  </a:cubicBezTo>
                  <a:cubicBezTo>
                    <a:pt x="31" y="52"/>
                    <a:pt x="87" y="63"/>
                    <a:pt x="73" y="102"/>
                  </a:cubicBezTo>
                  <a:cubicBezTo>
                    <a:pt x="65" y="94"/>
                    <a:pt x="58" y="85"/>
                    <a:pt x="52" y="76"/>
                  </a:cubicBezTo>
                  <a:cubicBezTo>
                    <a:pt x="39" y="53"/>
                    <a:pt x="22" y="29"/>
                    <a:pt x="0" y="15"/>
                  </a:cubicBezTo>
                  <a:close/>
                </a:path>
              </a:pathLst>
            </a:custGeom>
            <a:solidFill>
              <a:srgbClr val="39949A"/>
            </a:solidFill>
            <a:ln w="0" cap="flat">
              <a:solidFill>
                <a:srgbClr val="39949A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4" name="Freeform 31"/>
            <p:cNvSpPr>
              <a:spLocks/>
            </p:cNvSpPr>
            <p:nvPr/>
          </p:nvSpPr>
          <p:spPr bwMode="auto">
            <a:xfrm>
              <a:off x="6801551" y="2392187"/>
              <a:ext cx="148124" cy="283552"/>
            </a:xfrm>
            <a:custGeom>
              <a:avLst/>
              <a:gdLst>
                <a:gd name="T0" fmla="*/ 31 w 59"/>
                <a:gd name="T1" fmla="*/ 27 h 113"/>
                <a:gd name="T2" fmla="*/ 23 w 59"/>
                <a:gd name="T3" fmla="*/ 61 h 113"/>
                <a:gd name="T4" fmla="*/ 56 w 59"/>
                <a:gd name="T5" fmla="*/ 19 h 113"/>
                <a:gd name="T6" fmla="*/ 31 w 59"/>
                <a:gd name="T7" fmla="*/ 67 h 113"/>
                <a:gd name="T8" fmla="*/ 24 w 59"/>
                <a:gd name="T9" fmla="*/ 100 h 113"/>
                <a:gd name="T10" fmla="*/ 20 w 59"/>
                <a:gd name="T11" fmla="*/ 109 h 113"/>
                <a:gd name="T12" fmla="*/ 14 w 59"/>
                <a:gd name="T13" fmla="*/ 113 h 113"/>
                <a:gd name="T14" fmla="*/ 21 w 59"/>
                <a:gd name="T15" fmla="*/ 76 h 113"/>
                <a:gd name="T16" fmla="*/ 4 w 59"/>
                <a:gd name="T17" fmla="*/ 89 h 113"/>
                <a:gd name="T18" fmla="*/ 31 w 59"/>
                <a:gd name="T19" fmla="*/ 27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113">
                  <a:moveTo>
                    <a:pt x="31" y="27"/>
                  </a:moveTo>
                  <a:cubicBezTo>
                    <a:pt x="59" y="0"/>
                    <a:pt x="29" y="45"/>
                    <a:pt x="23" y="61"/>
                  </a:cubicBezTo>
                  <a:cubicBezTo>
                    <a:pt x="39" y="51"/>
                    <a:pt x="41" y="30"/>
                    <a:pt x="56" y="19"/>
                  </a:cubicBezTo>
                  <a:cubicBezTo>
                    <a:pt x="55" y="38"/>
                    <a:pt x="40" y="51"/>
                    <a:pt x="31" y="67"/>
                  </a:cubicBezTo>
                  <a:cubicBezTo>
                    <a:pt x="53" y="60"/>
                    <a:pt x="24" y="90"/>
                    <a:pt x="24" y="100"/>
                  </a:cubicBezTo>
                  <a:cubicBezTo>
                    <a:pt x="23" y="102"/>
                    <a:pt x="21" y="107"/>
                    <a:pt x="20" y="109"/>
                  </a:cubicBezTo>
                  <a:cubicBezTo>
                    <a:pt x="18" y="110"/>
                    <a:pt x="16" y="112"/>
                    <a:pt x="14" y="113"/>
                  </a:cubicBezTo>
                  <a:cubicBezTo>
                    <a:pt x="0" y="102"/>
                    <a:pt x="18" y="88"/>
                    <a:pt x="21" y="76"/>
                  </a:cubicBezTo>
                  <a:cubicBezTo>
                    <a:pt x="15" y="80"/>
                    <a:pt x="10" y="85"/>
                    <a:pt x="4" y="89"/>
                  </a:cubicBezTo>
                  <a:cubicBezTo>
                    <a:pt x="3" y="66"/>
                    <a:pt x="23" y="48"/>
                    <a:pt x="31" y="27"/>
                  </a:cubicBezTo>
                  <a:close/>
                </a:path>
              </a:pathLst>
            </a:custGeom>
            <a:solidFill>
              <a:srgbClr val="3B999F"/>
            </a:solidFill>
            <a:ln w="0" cap="flat">
              <a:solidFill>
                <a:srgbClr val="3B999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5" name="Freeform 32"/>
            <p:cNvSpPr>
              <a:spLocks/>
            </p:cNvSpPr>
            <p:nvPr/>
          </p:nvSpPr>
          <p:spPr bwMode="auto">
            <a:xfrm>
              <a:off x="4496100" y="2441914"/>
              <a:ext cx="324816" cy="201026"/>
            </a:xfrm>
            <a:custGeom>
              <a:avLst/>
              <a:gdLst>
                <a:gd name="T0" fmla="*/ 44 w 130"/>
                <a:gd name="T1" fmla="*/ 35 h 80"/>
                <a:gd name="T2" fmla="*/ 130 w 130"/>
                <a:gd name="T3" fmla="*/ 0 h 80"/>
                <a:gd name="T4" fmla="*/ 30 w 130"/>
                <a:gd name="T5" fmla="*/ 72 h 80"/>
                <a:gd name="T6" fmla="*/ 0 w 130"/>
                <a:gd name="T7" fmla="*/ 80 h 80"/>
                <a:gd name="T8" fmla="*/ 58 w 130"/>
                <a:gd name="T9" fmla="*/ 37 h 80"/>
                <a:gd name="T10" fmla="*/ 44 w 130"/>
                <a:gd name="T11" fmla="*/ 35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80">
                  <a:moveTo>
                    <a:pt x="44" y="35"/>
                  </a:moveTo>
                  <a:cubicBezTo>
                    <a:pt x="72" y="22"/>
                    <a:pt x="99" y="5"/>
                    <a:pt x="130" y="0"/>
                  </a:cubicBezTo>
                  <a:cubicBezTo>
                    <a:pt x="99" y="26"/>
                    <a:pt x="64" y="50"/>
                    <a:pt x="30" y="72"/>
                  </a:cubicBezTo>
                  <a:cubicBezTo>
                    <a:pt x="20" y="74"/>
                    <a:pt x="10" y="77"/>
                    <a:pt x="0" y="80"/>
                  </a:cubicBezTo>
                  <a:cubicBezTo>
                    <a:pt x="17" y="62"/>
                    <a:pt x="41" y="54"/>
                    <a:pt x="58" y="37"/>
                  </a:cubicBezTo>
                  <a:cubicBezTo>
                    <a:pt x="54" y="36"/>
                    <a:pt x="48" y="35"/>
                    <a:pt x="44" y="35"/>
                  </a:cubicBezTo>
                  <a:close/>
                </a:path>
              </a:pathLst>
            </a:custGeom>
            <a:solidFill>
              <a:srgbClr val="2B6E73"/>
            </a:solidFill>
            <a:ln w="0" cap="flat">
              <a:solidFill>
                <a:srgbClr val="2B6E7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6" name="Freeform 33"/>
            <p:cNvSpPr>
              <a:spLocks/>
            </p:cNvSpPr>
            <p:nvPr/>
          </p:nvSpPr>
          <p:spPr bwMode="auto">
            <a:xfrm>
              <a:off x="6851278" y="2452495"/>
              <a:ext cx="252870" cy="212664"/>
            </a:xfrm>
            <a:custGeom>
              <a:avLst/>
              <a:gdLst>
                <a:gd name="T0" fmla="*/ 77 w 101"/>
                <a:gd name="T1" fmla="*/ 0 h 85"/>
                <a:gd name="T2" fmla="*/ 99 w 101"/>
                <a:gd name="T3" fmla="*/ 9 h 85"/>
                <a:gd name="T4" fmla="*/ 101 w 101"/>
                <a:gd name="T5" fmla="*/ 11 h 85"/>
                <a:gd name="T6" fmla="*/ 0 w 101"/>
                <a:gd name="T7" fmla="*/ 85 h 85"/>
                <a:gd name="T8" fmla="*/ 4 w 101"/>
                <a:gd name="T9" fmla="*/ 76 h 85"/>
                <a:gd name="T10" fmla="*/ 77 w 101"/>
                <a:gd name="T11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" h="85">
                  <a:moveTo>
                    <a:pt x="77" y="0"/>
                  </a:moveTo>
                  <a:cubicBezTo>
                    <a:pt x="85" y="2"/>
                    <a:pt x="92" y="6"/>
                    <a:pt x="99" y="9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66" y="34"/>
                    <a:pt x="41" y="73"/>
                    <a:pt x="0" y="85"/>
                  </a:cubicBezTo>
                  <a:cubicBezTo>
                    <a:pt x="1" y="83"/>
                    <a:pt x="3" y="78"/>
                    <a:pt x="4" y="76"/>
                  </a:cubicBezTo>
                  <a:cubicBezTo>
                    <a:pt x="31" y="53"/>
                    <a:pt x="55" y="28"/>
                    <a:pt x="77" y="0"/>
                  </a:cubicBezTo>
                  <a:close/>
                </a:path>
              </a:pathLst>
            </a:custGeom>
            <a:solidFill>
              <a:srgbClr val="22575B"/>
            </a:solidFill>
            <a:ln w="0" cap="flat">
              <a:solidFill>
                <a:srgbClr val="22575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7" name="Freeform 34"/>
            <p:cNvSpPr>
              <a:spLocks/>
            </p:cNvSpPr>
            <p:nvPr/>
          </p:nvSpPr>
          <p:spPr bwMode="auto">
            <a:xfrm>
              <a:off x="6451342" y="2459901"/>
              <a:ext cx="190446" cy="152357"/>
            </a:xfrm>
            <a:custGeom>
              <a:avLst/>
              <a:gdLst>
                <a:gd name="T0" fmla="*/ 3 w 76"/>
                <a:gd name="T1" fmla="*/ 28 h 61"/>
                <a:gd name="T2" fmla="*/ 24 w 76"/>
                <a:gd name="T3" fmla="*/ 0 h 61"/>
                <a:gd name="T4" fmla="*/ 76 w 76"/>
                <a:gd name="T5" fmla="*/ 61 h 61"/>
                <a:gd name="T6" fmla="*/ 0 w 76"/>
                <a:gd name="T7" fmla="*/ 53 h 61"/>
                <a:gd name="T8" fmla="*/ 3 w 76"/>
                <a:gd name="T9" fmla="*/ 2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61">
                  <a:moveTo>
                    <a:pt x="3" y="28"/>
                  </a:moveTo>
                  <a:cubicBezTo>
                    <a:pt x="10" y="18"/>
                    <a:pt x="16" y="9"/>
                    <a:pt x="24" y="0"/>
                  </a:cubicBezTo>
                  <a:cubicBezTo>
                    <a:pt x="46" y="14"/>
                    <a:pt x="63" y="38"/>
                    <a:pt x="76" y="61"/>
                  </a:cubicBezTo>
                  <a:cubicBezTo>
                    <a:pt x="56" y="46"/>
                    <a:pt x="20" y="29"/>
                    <a:pt x="0" y="53"/>
                  </a:cubicBezTo>
                  <a:cubicBezTo>
                    <a:pt x="1" y="45"/>
                    <a:pt x="3" y="36"/>
                    <a:pt x="3" y="28"/>
                  </a:cubicBezTo>
                  <a:close/>
                </a:path>
              </a:pathLst>
            </a:custGeom>
            <a:solidFill>
              <a:srgbClr val="2C7175"/>
            </a:solidFill>
            <a:ln w="0" cap="flat">
              <a:solidFill>
                <a:srgbClr val="2C717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8" name="Freeform 35"/>
            <p:cNvSpPr>
              <a:spLocks/>
            </p:cNvSpPr>
            <p:nvPr/>
          </p:nvSpPr>
          <p:spPr bwMode="auto">
            <a:xfrm>
              <a:off x="6020723" y="2472597"/>
              <a:ext cx="410516" cy="520552"/>
            </a:xfrm>
            <a:custGeom>
              <a:avLst/>
              <a:gdLst>
                <a:gd name="T0" fmla="*/ 141 w 164"/>
                <a:gd name="T1" fmla="*/ 5 h 208"/>
                <a:gd name="T2" fmla="*/ 164 w 164"/>
                <a:gd name="T3" fmla="*/ 0 h 208"/>
                <a:gd name="T4" fmla="*/ 96 w 164"/>
                <a:gd name="T5" fmla="*/ 115 h 208"/>
                <a:gd name="T6" fmla="*/ 27 w 164"/>
                <a:gd name="T7" fmla="*/ 208 h 208"/>
                <a:gd name="T8" fmla="*/ 0 w 164"/>
                <a:gd name="T9" fmla="*/ 196 h 208"/>
                <a:gd name="T10" fmla="*/ 120 w 164"/>
                <a:gd name="T11" fmla="*/ 44 h 208"/>
                <a:gd name="T12" fmla="*/ 141 w 164"/>
                <a:gd name="T13" fmla="*/ 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208">
                  <a:moveTo>
                    <a:pt x="141" y="5"/>
                  </a:moveTo>
                  <a:cubicBezTo>
                    <a:pt x="149" y="3"/>
                    <a:pt x="156" y="2"/>
                    <a:pt x="164" y="0"/>
                  </a:cubicBezTo>
                  <a:cubicBezTo>
                    <a:pt x="143" y="40"/>
                    <a:pt x="126" y="82"/>
                    <a:pt x="96" y="115"/>
                  </a:cubicBezTo>
                  <a:cubicBezTo>
                    <a:pt x="71" y="144"/>
                    <a:pt x="49" y="177"/>
                    <a:pt x="27" y="208"/>
                  </a:cubicBezTo>
                  <a:cubicBezTo>
                    <a:pt x="18" y="204"/>
                    <a:pt x="9" y="200"/>
                    <a:pt x="0" y="196"/>
                  </a:cubicBezTo>
                  <a:cubicBezTo>
                    <a:pt x="41" y="146"/>
                    <a:pt x="81" y="95"/>
                    <a:pt x="120" y="44"/>
                  </a:cubicBezTo>
                  <a:cubicBezTo>
                    <a:pt x="129" y="32"/>
                    <a:pt x="141" y="21"/>
                    <a:pt x="141" y="5"/>
                  </a:cubicBezTo>
                  <a:close/>
                </a:path>
              </a:pathLst>
            </a:custGeom>
            <a:solidFill>
              <a:srgbClr val="28676B"/>
            </a:solidFill>
            <a:ln w="0" cap="flat">
              <a:solidFill>
                <a:srgbClr val="28676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9" name="Freeform 36"/>
            <p:cNvSpPr>
              <a:spLocks/>
            </p:cNvSpPr>
            <p:nvPr/>
          </p:nvSpPr>
          <p:spPr bwMode="auto">
            <a:xfrm>
              <a:off x="5848264" y="2485294"/>
              <a:ext cx="524784" cy="478230"/>
            </a:xfrm>
            <a:custGeom>
              <a:avLst/>
              <a:gdLst>
                <a:gd name="T0" fmla="*/ 115 w 210"/>
                <a:gd name="T1" fmla="*/ 20 h 191"/>
                <a:gd name="T2" fmla="*/ 210 w 210"/>
                <a:gd name="T3" fmla="*/ 0 h 191"/>
                <a:gd name="T4" fmla="*/ 189 w 210"/>
                <a:gd name="T5" fmla="*/ 39 h 191"/>
                <a:gd name="T6" fmla="*/ 69 w 210"/>
                <a:gd name="T7" fmla="*/ 191 h 191"/>
                <a:gd name="T8" fmla="*/ 0 w 210"/>
                <a:gd name="T9" fmla="*/ 149 h 191"/>
                <a:gd name="T10" fmla="*/ 115 w 210"/>
                <a:gd name="T11" fmla="*/ 2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91">
                  <a:moveTo>
                    <a:pt x="115" y="20"/>
                  </a:moveTo>
                  <a:cubicBezTo>
                    <a:pt x="144" y="13"/>
                    <a:pt x="177" y="2"/>
                    <a:pt x="210" y="0"/>
                  </a:cubicBezTo>
                  <a:cubicBezTo>
                    <a:pt x="210" y="16"/>
                    <a:pt x="198" y="27"/>
                    <a:pt x="189" y="39"/>
                  </a:cubicBezTo>
                  <a:cubicBezTo>
                    <a:pt x="150" y="90"/>
                    <a:pt x="110" y="141"/>
                    <a:pt x="69" y="191"/>
                  </a:cubicBezTo>
                  <a:cubicBezTo>
                    <a:pt x="45" y="179"/>
                    <a:pt x="20" y="167"/>
                    <a:pt x="0" y="149"/>
                  </a:cubicBezTo>
                  <a:cubicBezTo>
                    <a:pt x="38" y="106"/>
                    <a:pt x="81" y="67"/>
                    <a:pt x="115" y="20"/>
                  </a:cubicBezTo>
                  <a:close/>
                </a:path>
              </a:pathLst>
            </a:custGeom>
            <a:solidFill>
              <a:srgbClr val="205255"/>
            </a:solidFill>
            <a:ln w="0" cap="flat">
              <a:solidFill>
                <a:srgbClr val="20525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0" name="Freeform 37"/>
            <p:cNvSpPr>
              <a:spLocks/>
            </p:cNvSpPr>
            <p:nvPr/>
          </p:nvSpPr>
          <p:spPr bwMode="auto">
            <a:xfrm>
              <a:off x="6836466" y="2480004"/>
              <a:ext cx="333280" cy="283552"/>
            </a:xfrm>
            <a:custGeom>
              <a:avLst/>
              <a:gdLst>
                <a:gd name="T0" fmla="*/ 6 w 133"/>
                <a:gd name="T1" fmla="*/ 74 h 113"/>
                <a:gd name="T2" fmla="*/ 107 w 133"/>
                <a:gd name="T3" fmla="*/ 0 h 113"/>
                <a:gd name="T4" fmla="*/ 133 w 133"/>
                <a:gd name="T5" fmla="*/ 37 h 113"/>
                <a:gd name="T6" fmla="*/ 31 w 133"/>
                <a:gd name="T7" fmla="*/ 94 h 113"/>
                <a:gd name="T8" fmla="*/ 58 w 133"/>
                <a:gd name="T9" fmla="*/ 93 h 113"/>
                <a:gd name="T10" fmla="*/ 42 w 133"/>
                <a:gd name="T11" fmla="*/ 113 h 113"/>
                <a:gd name="T12" fmla="*/ 0 w 133"/>
                <a:gd name="T13" fmla="*/ 78 h 113"/>
                <a:gd name="T14" fmla="*/ 6 w 133"/>
                <a:gd name="T15" fmla="*/ 74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113">
                  <a:moveTo>
                    <a:pt x="6" y="74"/>
                  </a:moveTo>
                  <a:cubicBezTo>
                    <a:pt x="47" y="62"/>
                    <a:pt x="72" y="23"/>
                    <a:pt x="107" y="0"/>
                  </a:cubicBezTo>
                  <a:cubicBezTo>
                    <a:pt x="118" y="11"/>
                    <a:pt x="130" y="21"/>
                    <a:pt x="133" y="37"/>
                  </a:cubicBezTo>
                  <a:cubicBezTo>
                    <a:pt x="97" y="52"/>
                    <a:pt x="65" y="75"/>
                    <a:pt x="31" y="94"/>
                  </a:cubicBezTo>
                  <a:cubicBezTo>
                    <a:pt x="34" y="105"/>
                    <a:pt x="49" y="85"/>
                    <a:pt x="58" y="93"/>
                  </a:cubicBezTo>
                  <a:cubicBezTo>
                    <a:pt x="51" y="99"/>
                    <a:pt x="42" y="102"/>
                    <a:pt x="42" y="113"/>
                  </a:cubicBezTo>
                  <a:cubicBezTo>
                    <a:pt x="27" y="102"/>
                    <a:pt x="13" y="91"/>
                    <a:pt x="0" y="78"/>
                  </a:cubicBezTo>
                  <a:cubicBezTo>
                    <a:pt x="2" y="77"/>
                    <a:pt x="4" y="75"/>
                    <a:pt x="6" y="74"/>
                  </a:cubicBezTo>
                  <a:close/>
                </a:path>
              </a:pathLst>
            </a:custGeom>
            <a:solidFill>
              <a:srgbClr val="2E787D"/>
            </a:solidFill>
            <a:ln w="0" cap="flat">
              <a:solidFill>
                <a:srgbClr val="2E787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1" name="Freeform 38"/>
            <p:cNvSpPr>
              <a:spLocks/>
            </p:cNvSpPr>
            <p:nvPr/>
          </p:nvSpPr>
          <p:spPr bwMode="auto">
            <a:xfrm>
              <a:off x="7517838" y="2489526"/>
              <a:ext cx="258160" cy="506797"/>
            </a:xfrm>
            <a:custGeom>
              <a:avLst/>
              <a:gdLst>
                <a:gd name="T0" fmla="*/ 14 w 103"/>
                <a:gd name="T1" fmla="*/ 43 h 202"/>
                <a:gd name="T2" fmla="*/ 18 w 103"/>
                <a:gd name="T3" fmla="*/ 0 h 202"/>
                <a:gd name="T4" fmla="*/ 21 w 103"/>
                <a:gd name="T5" fmla="*/ 6 h 202"/>
                <a:gd name="T6" fmla="*/ 94 w 103"/>
                <a:gd name="T7" fmla="*/ 165 h 202"/>
                <a:gd name="T8" fmla="*/ 99 w 103"/>
                <a:gd name="T9" fmla="*/ 193 h 202"/>
                <a:gd name="T10" fmla="*/ 82 w 103"/>
                <a:gd name="T11" fmla="*/ 202 h 202"/>
                <a:gd name="T12" fmla="*/ 37 w 103"/>
                <a:gd name="T13" fmla="*/ 142 h 202"/>
                <a:gd name="T14" fmla="*/ 14 w 103"/>
                <a:gd name="T15" fmla="*/ 43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202">
                  <a:moveTo>
                    <a:pt x="14" y="43"/>
                  </a:moveTo>
                  <a:cubicBezTo>
                    <a:pt x="13" y="30"/>
                    <a:pt x="0" y="5"/>
                    <a:pt x="18" y="0"/>
                  </a:cubicBezTo>
                  <a:cubicBezTo>
                    <a:pt x="18" y="2"/>
                    <a:pt x="20" y="4"/>
                    <a:pt x="21" y="6"/>
                  </a:cubicBezTo>
                  <a:cubicBezTo>
                    <a:pt x="45" y="59"/>
                    <a:pt x="65" y="115"/>
                    <a:pt x="94" y="165"/>
                  </a:cubicBezTo>
                  <a:cubicBezTo>
                    <a:pt x="97" y="174"/>
                    <a:pt x="103" y="183"/>
                    <a:pt x="99" y="193"/>
                  </a:cubicBezTo>
                  <a:cubicBezTo>
                    <a:pt x="93" y="196"/>
                    <a:pt x="87" y="199"/>
                    <a:pt x="82" y="202"/>
                  </a:cubicBezTo>
                  <a:cubicBezTo>
                    <a:pt x="67" y="182"/>
                    <a:pt x="51" y="162"/>
                    <a:pt x="37" y="142"/>
                  </a:cubicBezTo>
                  <a:cubicBezTo>
                    <a:pt x="39" y="107"/>
                    <a:pt x="30" y="74"/>
                    <a:pt x="14" y="43"/>
                  </a:cubicBezTo>
                  <a:close/>
                </a:path>
              </a:pathLst>
            </a:custGeom>
            <a:solidFill>
              <a:srgbClr val="28666A"/>
            </a:solidFill>
            <a:ln w="0" cap="flat">
              <a:solidFill>
                <a:srgbClr val="28666A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2" name="Freeform 39"/>
            <p:cNvSpPr>
              <a:spLocks/>
            </p:cNvSpPr>
            <p:nvPr/>
          </p:nvSpPr>
          <p:spPr bwMode="auto">
            <a:xfrm>
              <a:off x="7570740" y="2505396"/>
              <a:ext cx="181981" cy="397820"/>
            </a:xfrm>
            <a:custGeom>
              <a:avLst/>
              <a:gdLst>
                <a:gd name="T0" fmla="*/ 0 w 73"/>
                <a:gd name="T1" fmla="*/ 0 h 159"/>
                <a:gd name="T2" fmla="*/ 7 w 73"/>
                <a:gd name="T3" fmla="*/ 0 h 159"/>
                <a:gd name="T4" fmla="*/ 73 w 73"/>
                <a:gd name="T5" fmla="*/ 159 h 159"/>
                <a:gd name="T6" fmla="*/ 0 w 73"/>
                <a:gd name="T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" h="159">
                  <a:moveTo>
                    <a:pt x="0" y="0"/>
                  </a:moveTo>
                  <a:cubicBezTo>
                    <a:pt x="2" y="0"/>
                    <a:pt x="6" y="0"/>
                    <a:pt x="7" y="0"/>
                  </a:cubicBezTo>
                  <a:cubicBezTo>
                    <a:pt x="29" y="53"/>
                    <a:pt x="59" y="104"/>
                    <a:pt x="73" y="159"/>
                  </a:cubicBezTo>
                  <a:cubicBezTo>
                    <a:pt x="44" y="109"/>
                    <a:pt x="24" y="53"/>
                    <a:pt x="0" y="0"/>
                  </a:cubicBezTo>
                  <a:close/>
                </a:path>
              </a:pathLst>
            </a:custGeom>
            <a:solidFill>
              <a:srgbClr val="389298"/>
            </a:solidFill>
            <a:ln w="0" cap="flat">
              <a:solidFill>
                <a:srgbClr val="389298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3" name="Freeform 40"/>
            <p:cNvSpPr>
              <a:spLocks/>
            </p:cNvSpPr>
            <p:nvPr/>
          </p:nvSpPr>
          <p:spPr bwMode="auto">
            <a:xfrm>
              <a:off x="7440602" y="2485294"/>
              <a:ext cx="174575" cy="360789"/>
            </a:xfrm>
            <a:custGeom>
              <a:avLst/>
              <a:gdLst>
                <a:gd name="T0" fmla="*/ 5 w 70"/>
                <a:gd name="T1" fmla="*/ 19 h 144"/>
                <a:gd name="T2" fmla="*/ 32 w 70"/>
                <a:gd name="T3" fmla="*/ 36 h 144"/>
                <a:gd name="T4" fmla="*/ 45 w 70"/>
                <a:gd name="T5" fmla="*/ 45 h 144"/>
                <a:gd name="T6" fmla="*/ 68 w 70"/>
                <a:gd name="T7" fmla="*/ 144 h 144"/>
                <a:gd name="T8" fmla="*/ 0 w 70"/>
                <a:gd name="T9" fmla="*/ 43 h 144"/>
                <a:gd name="T10" fmla="*/ 5 w 70"/>
                <a:gd name="T11" fmla="*/ 1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" h="144">
                  <a:moveTo>
                    <a:pt x="5" y="19"/>
                  </a:moveTo>
                  <a:cubicBezTo>
                    <a:pt x="12" y="0"/>
                    <a:pt x="27" y="28"/>
                    <a:pt x="32" y="36"/>
                  </a:cubicBezTo>
                  <a:cubicBezTo>
                    <a:pt x="22" y="69"/>
                    <a:pt x="37" y="50"/>
                    <a:pt x="45" y="45"/>
                  </a:cubicBezTo>
                  <a:cubicBezTo>
                    <a:pt x="61" y="76"/>
                    <a:pt x="70" y="109"/>
                    <a:pt x="68" y="144"/>
                  </a:cubicBezTo>
                  <a:cubicBezTo>
                    <a:pt x="43" y="113"/>
                    <a:pt x="22" y="77"/>
                    <a:pt x="0" y="43"/>
                  </a:cubicBezTo>
                  <a:cubicBezTo>
                    <a:pt x="1" y="35"/>
                    <a:pt x="2" y="27"/>
                    <a:pt x="5" y="19"/>
                  </a:cubicBezTo>
                  <a:close/>
                </a:path>
              </a:pathLst>
            </a:custGeom>
            <a:solidFill>
              <a:srgbClr val="317E82"/>
            </a:solidFill>
            <a:ln w="0" cap="flat">
              <a:solidFill>
                <a:srgbClr val="317E8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4" name="Freeform 41"/>
            <p:cNvSpPr>
              <a:spLocks/>
            </p:cNvSpPr>
            <p:nvPr/>
          </p:nvSpPr>
          <p:spPr bwMode="auto">
            <a:xfrm>
              <a:off x="4019985" y="2529731"/>
              <a:ext cx="621065" cy="415806"/>
            </a:xfrm>
            <a:custGeom>
              <a:avLst/>
              <a:gdLst>
                <a:gd name="T0" fmla="*/ 206 w 248"/>
                <a:gd name="T1" fmla="*/ 13 h 166"/>
                <a:gd name="T2" fmla="*/ 234 w 248"/>
                <a:gd name="T3" fmla="*/ 0 h 166"/>
                <a:gd name="T4" fmla="*/ 248 w 248"/>
                <a:gd name="T5" fmla="*/ 2 h 166"/>
                <a:gd name="T6" fmla="*/ 190 w 248"/>
                <a:gd name="T7" fmla="*/ 45 h 166"/>
                <a:gd name="T8" fmla="*/ 220 w 248"/>
                <a:gd name="T9" fmla="*/ 37 h 166"/>
                <a:gd name="T10" fmla="*/ 78 w 248"/>
                <a:gd name="T11" fmla="*/ 140 h 166"/>
                <a:gd name="T12" fmla="*/ 40 w 248"/>
                <a:gd name="T13" fmla="*/ 161 h 166"/>
                <a:gd name="T14" fmla="*/ 32 w 248"/>
                <a:gd name="T15" fmla="*/ 166 h 166"/>
                <a:gd name="T16" fmla="*/ 26 w 248"/>
                <a:gd name="T17" fmla="*/ 96 h 166"/>
                <a:gd name="T18" fmla="*/ 206 w 248"/>
                <a:gd name="T19" fmla="*/ 13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8" h="166">
                  <a:moveTo>
                    <a:pt x="206" y="13"/>
                  </a:moveTo>
                  <a:cubicBezTo>
                    <a:pt x="215" y="8"/>
                    <a:pt x="224" y="3"/>
                    <a:pt x="234" y="0"/>
                  </a:cubicBezTo>
                  <a:cubicBezTo>
                    <a:pt x="238" y="0"/>
                    <a:pt x="244" y="1"/>
                    <a:pt x="248" y="2"/>
                  </a:cubicBezTo>
                  <a:cubicBezTo>
                    <a:pt x="231" y="19"/>
                    <a:pt x="207" y="27"/>
                    <a:pt x="190" y="45"/>
                  </a:cubicBezTo>
                  <a:cubicBezTo>
                    <a:pt x="200" y="42"/>
                    <a:pt x="210" y="39"/>
                    <a:pt x="220" y="37"/>
                  </a:cubicBezTo>
                  <a:cubicBezTo>
                    <a:pt x="173" y="72"/>
                    <a:pt x="128" y="109"/>
                    <a:pt x="78" y="140"/>
                  </a:cubicBezTo>
                  <a:cubicBezTo>
                    <a:pt x="65" y="146"/>
                    <a:pt x="53" y="154"/>
                    <a:pt x="40" y="161"/>
                  </a:cubicBezTo>
                  <a:cubicBezTo>
                    <a:pt x="38" y="162"/>
                    <a:pt x="34" y="165"/>
                    <a:pt x="32" y="166"/>
                  </a:cubicBezTo>
                  <a:cubicBezTo>
                    <a:pt x="0" y="152"/>
                    <a:pt x="34" y="121"/>
                    <a:pt x="26" y="96"/>
                  </a:cubicBezTo>
                  <a:cubicBezTo>
                    <a:pt x="85" y="65"/>
                    <a:pt x="147" y="42"/>
                    <a:pt x="206" y="13"/>
                  </a:cubicBezTo>
                  <a:close/>
                </a:path>
              </a:pathLst>
            </a:custGeom>
            <a:solidFill>
              <a:srgbClr val="1E4D50"/>
            </a:solidFill>
            <a:ln w="0" cap="flat">
              <a:solidFill>
                <a:srgbClr val="1E4D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5" name="Freeform 42"/>
            <p:cNvSpPr>
              <a:spLocks/>
            </p:cNvSpPr>
            <p:nvPr/>
          </p:nvSpPr>
          <p:spPr bwMode="auto">
            <a:xfrm>
              <a:off x="5800653" y="2535021"/>
              <a:ext cx="335396" cy="323758"/>
            </a:xfrm>
            <a:custGeom>
              <a:avLst/>
              <a:gdLst>
                <a:gd name="T0" fmla="*/ 12 w 134"/>
                <a:gd name="T1" fmla="*/ 4 h 129"/>
                <a:gd name="T2" fmla="*/ 134 w 134"/>
                <a:gd name="T3" fmla="*/ 0 h 129"/>
                <a:gd name="T4" fmla="*/ 19 w 134"/>
                <a:gd name="T5" fmla="*/ 129 h 129"/>
                <a:gd name="T6" fmla="*/ 7 w 134"/>
                <a:gd name="T7" fmla="*/ 120 h 129"/>
                <a:gd name="T8" fmla="*/ 31 w 134"/>
                <a:gd name="T9" fmla="*/ 44 h 129"/>
                <a:gd name="T10" fmla="*/ 4 w 134"/>
                <a:gd name="T11" fmla="*/ 7 h 129"/>
                <a:gd name="T12" fmla="*/ 12 w 134"/>
                <a:gd name="T13" fmla="*/ 4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129">
                  <a:moveTo>
                    <a:pt x="12" y="4"/>
                  </a:moveTo>
                  <a:cubicBezTo>
                    <a:pt x="42" y="42"/>
                    <a:pt x="97" y="11"/>
                    <a:pt x="134" y="0"/>
                  </a:cubicBezTo>
                  <a:cubicBezTo>
                    <a:pt x="100" y="47"/>
                    <a:pt x="57" y="86"/>
                    <a:pt x="19" y="129"/>
                  </a:cubicBezTo>
                  <a:cubicBezTo>
                    <a:pt x="15" y="126"/>
                    <a:pt x="11" y="123"/>
                    <a:pt x="7" y="120"/>
                  </a:cubicBezTo>
                  <a:cubicBezTo>
                    <a:pt x="25" y="99"/>
                    <a:pt x="27" y="70"/>
                    <a:pt x="31" y="44"/>
                  </a:cubicBezTo>
                  <a:cubicBezTo>
                    <a:pt x="21" y="32"/>
                    <a:pt x="0" y="26"/>
                    <a:pt x="4" y="7"/>
                  </a:cubicBezTo>
                  <a:cubicBezTo>
                    <a:pt x="6" y="7"/>
                    <a:pt x="10" y="5"/>
                    <a:pt x="12" y="4"/>
                  </a:cubicBezTo>
                  <a:close/>
                </a:path>
              </a:pathLst>
            </a:custGeom>
            <a:solidFill>
              <a:srgbClr val="266367"/>
            </a:solidFill>
            <a:ln w="0" cap="flat">
              <a:solidFill>
                <a:srgbClr val="266367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6" name="Freeform 43"/>
            <p:cNvSpPr>
              <a:spLocks/>
            </p:cNvSpPr>
            <p:nvPr/>
          </p:nvSpPr>
          <p:spPr bwMode="auto">
            <a:xfrm>
              <a:off x="6160384" y="2529731"/>
              <a:ext cx="298365" cy="496217"/>
            </a:xfrm>
            <a:custGeom>
              <a:avLst/>
              <a:gdLst>
                <a:gd name="T0" fmla="*/ 88 w 119"/>
                <a:gd name="T1" fmla="*/ 53 h 198"/>
                <a:gd name="T2" fmla="*/ 119 w 119"/>
                <a:gd name="T3" fmla="*/ 0 h 198"/>
                <a:gd name="T4" fmla="*/ 116 w 119"/>
                <a:gd name="T5" fmla="*/ 25 h 198"/>
                <a:gd name="T6" fmla="*/ 83 w 119"/>
                <a:gd name="T7" fmla="*/ 118 h 198"/>
                <a:gd name="T8" fmla="*/ 73 w 119"/>
                <a:gd name="T9" fmla="*/ 95 h 198"/>
                <a:gd name="T10" fmla="*/ 31 w 119"/>
                <a:gd name="T11" fmla="*/ 198 h 198"/>
                <a:gd name="T12" fmla="*/ 27 w 119"/>
                <a:gd name="T13" fmla="*/ 198 h 198"/>
                <a:gd name="T14" fmla="*/ 52 w 119"/>
                <a:gd name="T15" fmla="*/ 124 h 198"/>
                <a:gd name="T16" fmla="*/ 19 w 119"/>
                <a:gd name="T17" fmla="*/ 197 h 198"/>
                <a:gd name="T18" fmla="*/ 0 w 119"/>
                <a:gd name="T19" fmla="*/ 192 h 198"/>
                <a:gd name="T20" fmla="*/ 20 w 119"/>
                <a:gd name="T21" fmla="*/ 155 h 198"/>
                <a:gd name="T22" fmla="*/ 78 w 119"/>
                <a:gd name="T23" fmla="*/ 61 h 198"/>
                <a:gd name="T24" fmla="*/ 88 w 119"/>
                <a:gd name="T25" fmla="*/ 53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9" h="198">
                  <a:moveTo>
                    <a:pt x="88" y="53"/>
                  </a:moveTo>
                  <a:cubicBezTo>
                    <a:pt x="94" y="34"/>
                    <a:pt x="106" y="15"/>
                    <a:pt x="119" y="0"/>
                  </a:cubicBezTo>
                  <a:cubicBezTo>
                    <a:pt x="119" y="8"/>
                    <a:pt x="117" y="17"/>
                    <a:pt x="116" y="25"/>
                  </a:cubicBezTo>
                  <a:cubicBezTo>
                    <a:pt x="103" y="55"/>
                    <a:pt x="94" y="87"/>
                    <a:pt x="83" y="118"/>
                  </a:cubicBezTo>
                  <a:cubicBezTo>
                    <a:pt x="79" y="111"/>
                    <a:pt x="79" y="94"/>
                    <a:pt x="73" y="95"/>
                  </a:cubicBezTo>
                  <a:cubicBezTo>
                    <a:pt x="59" y="129"/>
                    <a:pt x="46" y="164"/>
                    <a:pt x="31" y="198"/>
                  </a:cubicBezTo>
                  <a:cubicBezTo>
                    <a:pt x="27" y="198"/>
                    <a:pt x="27" y="198"/>
                    <a:pt x="27" y="198"/>
                  </a:cubicBezTo>
                  <a:cubicBezTo>
                    <a:pt x="33" y="172"/>
                    <a:pt x="48" y="150"/>
                    <a:pt x="52" y="124"/>
                  </a:cubicBezTo>
                  <a:cubicBezTo>
                    <a:pt x="38" y="147"/>
                    <a:pt x="27" y="172"/>
                    <a:pt x="19" y="197"/>
                  </a:cubicBezTo>
                  <a:cubicBezTo>
                    <a:pt x="12" y="197"/>
                    <a:pt x="5" y="196"/>
                    <a:pt x="0" y="192"/>
                  </a:cubicBezTo>
                  <a:cubicBezTo>
                    <a:pt x="7" y="180"/>
                    <a:pt x="14" y="168"/>
                    <a:pt x="20" y="155"/>
                  </a:cubicBezTo>
                  <a:cubicBezTo>
                    <a:pt x="42" y="125"/>
                    <a:pt x="61" y="94"/>
                    <a:pt x="78" y="61"/>
                  </a:cubicBezTo>
                  <a:cubicBezTo>
                    <a:pt x="82" y="76"/>
                    <a:pt x="86" y="59"/>
                    <a:pt x="88" y="53"/>
                  </a:cubicBezTo>
                  <a:close/>
                </a:path>
              </a:pathLst>
            </a:custGeom>
            <a:solidFill>
              <a:srgbClr val="34868B"/>
            </a:solidFill>
            <a:ln w="0" cap="flat">
              <a:solidFill>
                <a:srgbClr val="34868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7" name="Freeform 44"/>
            <p:cNvSpPr>
              <a:spLocks/>
            </p:cNvSpPr>
            <p:nvPr/>
          </p:nvSpPr>
          <p:spPr bwMode="auto">
            <a:xfrm>
              <a:off x="5637716" y="2553008"/>
              <a:ext cx="240173" cy="282494"/>
            </a:xfrm>
            <a:custGeom>
              <a:avLst/>
              <a:gdLst>
                <a:gd name="T0" fmla="*/ 62 w 96"/>
                <a:gd name="T1" fmla="*/ 3 h 113"/>
                <a:gd name="T2" fmla="*/ 69 w 96"/>
                <a:gd name="T3" fmla="*/ 0 h 113"/>
                <a:gd name="T4" fmla="*/ 96 w 96"/>
                <a:gd name="T5" fmla="*/ 37 h 113"/>
                <a:gd name="T6" fmla="*/ 72 w 96"/>
                <a:gd name="T7" fmla="*/ 113 h 113"/>
                <a:gd name="T8" fmla="*/ 0 w 96"/>
                <a:gd name="T9" fmla="*/ 60 h 113"/>
                <a:gd name="T10" fmla="*/ 22 w 96"/>
                <a:gd name="T11" fmla="*/ 67 h 113"/>
                <a:gd name="T12" fmla="*/ 0 w 96"/>
                <a:gd name="T13" fmla="*/ 28 h 113"/>
                <a:gd name="T14" fmla="*/ 62 w 96"/>
                <a:gd name="T15" fmla="*/ 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113">
                  <a:moveTo>
                    <a:pt x="62" y="3"/>
                  </a:moveTo>
                  <a:cubicBezTo>
                    <a:pt x="63" y="3"/>
                    <a:pt x="67" y="1"/>
                    <a:pt x="69" y="0"/>
                  </a:cubicBezTo>
                  <a:cubicBezTo>
                    <a:pt x="65" y="19"/>
                    <a:pt x="86" y="25"/>
                    <a:pt x="96" y="37"/>
                  </a:cubicBezTo>
                  <a:cubicBezTo>
                    <a:pt x="92" y="63"/>
                    <a:pt x="90" y="92"/>
                    <a:pt x="72" y="113"/>
                  </a:cubicBezTo>
                  <a:cubicBezTo>
                    <a:pt x="49" y="95"/>
                    <a:pt x="20" y="82"/>
                    <a:pt x="0" y="60"/>
                  </a:cubicBezTo>
                  <a:cubicBezTo>
                    <a:pt x="8" y="62"/>
                    <a:pt x="15" y="65"/>
                    <a:pt x="22" y="67"/>
                  </a:cubicBezTo>
                  <a:cubicBezTo>
                    <a:pt x="16" y="53"/>
                    <a:pt x="7" y="41"/>
                    <a:pt x="0" y="28"/>
                  </a:cubicBezTo>
                  <a:cubicBezTo>
                    <a:pt x="20" y="18"/>
                    <a:pt x="41" y="12"/>
                    <a:pt x="62" y="3"/>
                  </a:cubicBezTo>
                  <a:close/>
                </a:path>
              </a:pathLst>
            </a:custGeom>
            <a:solidFill>
              <a:srgbClr val="307C81"/>
            </a:solidFill>
            <a:ln w="0" cap="flat">
              <a:solidFill>
                <a:srgbClr val="307C8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8" name="Freeform 45"/>
            <p:cNvSpPr>
              <a:spLocks/>
            </p:cNvSpPr>
            <p:nvPr/>
          </p:nvSpPr>
          <p:spPr bwMode="auto">
            <a:xfrm>
              <a:off x="6330727" y="2532905"/>
              <a:ext cx="362905" cy="403110"/>
            </a:xfrm>
            <a:custGeom>
              <a:avLst/>
              <a:gdLst>
                <a:gd name="T0" fmla="*/ 48 w 145"/>
                <a:gd name="T1" fmla="*/ 24 h 161"/>
                <a:gd name="T2" fmla="*/ 124 w 145"/>
                <a:gd name="T3" fmla="*/ 32 h 161"/>
                <a:gd name="T4" fmla="*/ 145 w 145"/>
                <a:gd name="T5" fmla="*/ 58 h 161"/>
                <a:gd name="T6" fmla="*/ 138 w 145"/>
                <a:gd name="T7" fmla="*/ 81 h 161"/>
                <a:gd name="T8" fmla="*/ 65 w 145"/>
                <a:gd name="T9" fmla="*/ 60 h 161"/>
                <a:gd name="T10" fmla="*/ 28 w 145"/>
                <a:gd name="T11" fmla="*/ 112 h 161"/>
                <a:gd name="T12" fmla="*/ 0 w 145"/>
                <a:gd name="T13" fmla="*/ 161 h 161"/>
                <a:gd name="T14" fmla="*/ 15 w 145"/>
                <a:gd name="T15" fmla="*/ 117 h 161"/>
                <a:gd name="T16" fmla="*/ 48 w 145"/>
                <a:gd name="T17" fmla="*/ 24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5" h="161">
                  <a:moveTo>
                    <a:pt x="48" y="24"/>
                  </a:moveTo>
                  <a:cubicBezTo>
                    <a:pt x="68" y="0"/>
                    <a:pt x="104" y="17"/>
                    <a:pt x="124" y="32"/>
                  </a:cubicBezTo>
                  <a:cubicBezTo>
                    <a:pt x="130" y="41"/>
                    <a:pt x="137" y="50"/>
                    <a:pt x="145" y="58"/>
                  </a:cubicBezTo>
                  <a:cubicBezTo>
                    <a:pt x="143" y="66"/>
                    <a:pt x="140" y="73"/>
                    <a:pt x="138" y="81"/>
                  </a:cubicBezTo>
                  <a:cubicBezTo>
                    <a:pt x="123" y="52"/>
                    <a:pt x="89" y="74"/>
                    <a:pt x="65" y="60"/>
                  </a:cubicBezTo>
                  <a:cubicBezTo>
                    <a:pt x="56" y="80"/>
                    <a:pt x="44" y="97"/>
                    <a:pt x="28" y="112"/>
                  </a:cubicBezTo>
                  <a:cubicBezTo>
                    <a:pt x="12" y="125"/>
                    <a:pt x="15" y="148"/>
                    <a:pt x="0" y="161"/>
                  </a:cubicBezTo>
                  <a:cubicBezTo>
                    <a:pt x="3" y="146"/>
                    <a:pt x="10" y="131"/>
                    <a:pt x="15" y="117"/>
                  </a:cubicBezTo>
                  <a:cubicBezTo>
                    <a:pt x="26" y="86"/>
                    <a:pt x="35" y="54"/>
                    <a:pt x="48" y="24"/>
                  </a:cubicBezTo>
                  <a:close/>
                </a:path>
              </a:pathLst>
            </a:custGeom>
            <a:solidFill>
              <a:srgbClr val="245D60"/>
            </a:solidFill>
            <a:ln w="0" cap="flat">
              <a:solidFill>
                <a:srgbClr val="245D6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9" name="Freeform 46"/>
            <p:cNvSpPr>
              <a:spLocks/>
            </p:cNvSpPr>
            <p:nvPr/>
          </p:nvSpPr>
          <p:spPr bwMode="auto">
            <a:xfrm>
              <a:off x="6914760" y="2573110"/>
              <a:ext cx="264508" cy="202084"/>
            </a:xfrm>
            <a:custGeom>
              <a:avLst/>
              <a:gdLst>
                <a:gd name="T0" fmla="*/ 0 w 106"/>
                <a:gd name="T1" fmla="*/ 57 h 81"/>
                <a:gd name="T2" fmla="*/ 102 w 106"/>
                <a:gd name="T3" fmla="*/ 0 h 81"/>
                <a:gd name="T4" fmla="*/ 103 w 106"/>
                <a:gd name="T5" fmla="*/ 49 h 81"/>
                <a:gd name="T6" fmla="*/ 101 w 106"/>
                <a:gd name="T7" fmla="*/ 56 h 81"/>
                <a:gd name="T8" fmla="*/ 18 w 106"/>
                <a:gd name="T9" fmla="*/ 81 h 81"/>
                <a:gd name="T10" fmla="*/ 11 w 106"/>
                <a:gd name="T11" fmla="*/ 76 h 81"/>
                <a:gd name="T12" fmla="*/ 27 w 106"/>
                <a:gd name="T13" fmla="*/ 56 h 81"/>
                <a:gd name="T14" fmla="*/ 0 w 106"/>
                <a:gd name="T15" fmla="*/ 5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81">
                  <a:moveTo>
                    <a:pt x="0" y="57"/>
                  </a:moveTo>
                  <a:cubicBezTo>
                    <a:pt x="34" y="38"/>
                    <a:pt x="66" y="15"/>
                    <a:pt x="102" y="0"/>
                  </a:cubicBezTo>
                  <a:cubicBezTo>
                    <a:pt x="106" y="16"/>
                    <a:pt x="105" y="33"/>
                    <a:pt x="103" y="49"/>
                  </a:cubicBezTo>
                  <a:cubicBezTo>
                    <a:pt x="103" y="51"/>
                    <a:pt x="102" y="54"/>
                    <a:pt x="101" y="56"/>
                  </a:cubicBezTo>
                  <a:cubicBezTo>
                    <a:pt x="74" y="52"/>
                    <a:pt x="47" y="78"/>
                    <a:pt x="18" y="81"/>
                  </a:cubicBezTo>
                  <a:cubicBezTo>
                    <a:pt x="17" y="80"/>
                    <a:pt x="13" y="77"/>
                    <a:pt x="11" y="76"/>
                  </a:cubicBezTo>
                  <a:cubicBezTo>
                    <a:pt x="11" y="65"/>
                    <a:pt x="20" y="62"/>
                    <a:pt x="27" y="56"/>
                  </a:cubicBezTo>
                  <a:cubicBezTo>
                    <a:pt x="18" y="48"/>
                    <a:pt x="3" y="68"/>
                    <a:pt x="0" y="57"/>
                  </a:cubicBezTo>
                  <a:close/>
                </a:path>
              </a:pathLst>
            </a:custGeom>
            <a:solidFill>
              <a:srgbClr val="245E62"/>
            </a:solidFill>
            <a:ln w="0" cap="flat">
              <a:solidFill>
                <a:srgbClr val="245E6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0" name="Freeform 47"/>
            <p:cNvSpPr>
              <a:spLocks/>
            </p:cNvSpPr>
            <p:nvPr/>
          </p:nvSpPr>
          <p:spPr bwMode="auto">
            <a:xfrm>
              <a:off x="3884557" y="2602735"/>
              <a:ext cx="166111" cy="160821"/>
            </a:xfrm>
            <a:custGeom>
              <a:avLst/>
              <a:gdLst>
                <a:gd name="T0" fmla="*/ 0 w 66"/>
                <a:gd name="T1" fmla="*/ 46 h 64"/>
                <a:gd name="T2" fmla="*/ 65 w 66"/>
                <a:gd name="T3" fmla="*/ 0 h 64"/>
                <a:gd name="T4" fmla="*/ 66 w 66"/>
                <a:gd name="T5" fmla="*/ 13 h 64"/>
                <a:gd name="T6" fmla="*/ 16 w 66"/>
                <a:gd name="T7" fmla="*/ 64 h 64"/>
                <a:gd name="T8" fmla="*/ 41 w 66"/>
                <a:gd name="T9" fmla="*/ 31 h 64"/>
                <a:gd name="T10" fmla="*/ 0 w 66"/>
                <a:gd name="T11" fmla="*/ 4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64">
                  <a:moveTo>
                    <a:pt x="0" y="46"/>
                  </a:moveTo>
                  <a:cubicBezTo>
                    <a:pt x="21" y="30"/>
                    <a:pt x="42" y="13"/>
                    <a:pt x="65" y="0"/>
                  </a:cubicBezTo>
                  <a:cubicBezTo>
                    <a:pt x="65" y="3"/>
                    <a:pt x="66" y="10"/>
                    <a:pt x="66" y="13"/>
                  </a:cubicBezTo>
                  <a:cubicBezTo>
                    <a:pt x="54" y="34"/>
                    <a:pt x="34" y="49"/>
                    <a:pt x="16" y="64"/>
                  </a:cubicBezTo>
                  <a:cubicBezTo>
                    <a:pt x="20" y="51"/>
                    <a:pt x="33" y="43"/>
                    <a:pt x="41" y="31"/>
                  </a:cubicBezTo>
                  <a:cubicBezTo>
                    <a:pt x="28" y="39"/>
                    <a:pt x="15" y="46"/>
                    <a:pt x="0" y="46"/>
                  </a:cubicBezTo>
                  <a:close/>
                </a:path>
              </a:pathLst>
            </a:custGeom>
            <a:solidFill>
              <a:srgbClr val="22575B"/>
            </a:solidFill>
            <a:ln w="0" cap="flat">
              <a:solidFill>
                <a:srgbClr val="22575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1" name="Freeform 48"/>
            <p:cNvSpPr>
              <a:spLocks/>
            </p:cNvSpPr>
            <p:nvPr/>
          </p:nvSpPr>
          <p:spPr bwMode="auto">
            <a:xfrm>
              <a:off x="5472663" y="2610141"/>
              <a:ext cx="365021" cy="371369"/>
            </a:xfrm>
            <a:custGeom>
              <a:avLst/>
              <a:gdLst>
                <a:gd name="T0" fmla="*/ 36 w 146"/>
                <a:gd name="T1" fmla="*/ 14 h 148"/>
                <a:gd name="T2" fmla="*/ 45 w 146"/>
                <a:gd name="T3" fmla="*/ 0 h 148"/>
                <a:gd name="T4" fmla="*/ 66 w 146"/>
                <a:gd name="T5" fmla="*/ 5 h 148"/>
                <a:gd name="T6" fmla="*/ 88 w 146"/>
                <a:gd name="T7" fmla="*/ 44 h 148"/>
                <a:gd name="T8" fmla="*/ 66 w 146"/>
                <a:gd name="T9" fmla="*/ 37 h 148"/>
                <a:gd name="T10" fmla="*/ 31 w 146"/>
                <a:gd name="T11" fmla="*/ 30 h 148"/>
                <a:gd name="T12" fmla="*/ 44 w 146"/>
                <a:gd name="T13" fmla="*/ 80 h 148"/>
                <a:gd name="T14" fmla="*/ 103 w 146"/>
                <a:gd name="T15" fmla="*/ 91 h 148"/>
                <a:gd name="T16" fmla="*/ 146 w 146"/>
                <a:gd name="T17" fmla="*/ 112 h 148"/>
                <a:gd name="T18" fmla="*/ 113 w 146"/>
                <a:gd name="T19" fmla="*/ 115 h 148"/>
                <a:gd name="T20" fmla="*/ 71 w 146"/>
                <a:gd name="T21" fmla="*/ 116 h 148"/>
                <a:gd name="T22" fmla="*/ 36 w 146"/>
                <a:gd name="T23" fmla="*/ 145 h 148"/>
                <a:gd name="T24" fmla="*/ 26 w 146"/>
                <a:gd name="T25" fmla="*/ 74 h 148"/>
                <a:gd name="T26" fmla="*/ 0 w 146"/>
                <a:gd name="T27" fmla="*/ 69 h 148"/>
                <a:gd name="T28" fmla="*/ 36 w 146"/>
                <a:gd name="T29" fmla="*/ 1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6" h="148">
                  <a:moveTo>
                    <a:pt x="36" y="14"/>
                  </a:moveTo>
                  <a:cubicBezTo>
                    <a:pt x="5" y="16"/>
                    <a:pt x="30" y="1"/>
                    <a:pt x="45" y="0"/>
                  </a:cubicBezTo>
                  <a:cubicBezTo>
                    <a:pt x="39" y="16"/>
                    <a:pt x="58" y="6"/>
                    <a:pt x="66" y="5"/>
                  </a:cubicBezTo>
                  <a:cubicBezTo>
                    <a:pt x="73" y="18"/>
                    <a:pt x="82" y="30"/>
                    <a:pt x="88" y="44"/>
                  </a:cubicBezTo>
                  <a:cubicBezTo>
                    <a:pt x="81" y="42"/>
                    <a:pt x="74" y="39"/>
                    <a:pt x="66" y="37"/>
                  </a:cubicBezTo>
                  <a:cubicBezTo>
                    <a:pt x="56" y="29"/>
                    <a:pt x="42" y="15"/>
                    <a:pt x="31" y="30"/>
                  </a:cubicBezTo>
                  <a:cubicBezTo>
                    <a:pt x="35" y="46"/>
                    <a:pt x="27" y="70"/>
                    <a:pt x="44" y="80"/>
                  </a:cubicBezTo>
                  <a:cubicBezTo>
                    <a:pt x="65" y="74"/>
                    <a:pt x="84" y="84"/>
                    <a:pt x="103" y="91"/>
                  </a:cubicBezTo>
                  <a:cubicBezTo>
                    <a:pt x="121" y="85"/>
                    <a:pt x="137" y="97"/>
                    <a:pt x="146" y="112"/>
                  </a:cubicBezTo>
                  <a:cubicBezTo>
                    <a:pt x="135" y="117"/>
                    <a:pt x="120" y="133"/>
                    <a:pt x="113" y="115"/>
                  </a:cubicBezTo>
                  <a:cubicBezTo>
                    <a:pt x="105" y="96"/>
                    <a:pt x="84" y="113"/>
                    <a:pt x="71" y="116"/>
                  </a:cubicBezTo>
                  <a:cubicBezTo>
                    <a:pt x="53" y="119"/>
                    <a:pt x="55" y="148"/>
                    <a:pt x="36" y="145"/>
                  </a:cubicBezTo>
                  <a:cubicBezTo>
                    <a:pt x="33" y="122"/>
                    <a:pt x="33" y="97"/>
                    <a:pt x="26" y="74"/>
                  </a:cubicBezTo>
                  <a:cubicBezTo>
                    <a:pt x="20" y="65"/>
                    <a:pt x="8" y="65"/>
                    <a:pt x="0" y="69"/>
                  </a:cubicBezTo>
                  <a:cubicBezTo>
                    <a:pt x="5" y="45"/>
                    <a:pt x="9" y="21"/>
                    <a:pt x="36" y="14"/>
                  </a:cubicBezTo>
                  <a:close/>
                </a:path>
              </a:pathLst>
            </a:custGeom>
            <a:solidFill>
              <a:srgbClr val="3D9FA5"/>
            </a:solidFill>
            <a:ln w="0" cap="flat">
              <a:solidFill>
                <a:srgbClr val="3D9FA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2" name="Freeform 49"/>
            <p:cNvSpPr>
              <a:spLocks/>
            </p:cNvSpPr>
            <p:nvPr/>
          </p:nvSpPr>
          <p:spPr bwMode="auto">
            <a:xfrm>
              <a:off x="4025276" y="2620722"/>
              <a:ext cx="102629" cy="142834"/>
            </a:xfrm>
            <a:custGeom>
              <a:avLst/>
              <a:gdLst>
                <a:gd name="T0" fmla="*/ 0 w 41"/>
                <a:gd name="T1" fmla="*/ 57 h 57"/>
                <a:gd name="T2" fmla="*/ 41 w 41"/>
                <a:gd name="T3" fmla="*/ 0 h 57"/>
                <a:gd name="T4" fmla="*/ 29 w 41"/>
                <a:gd name="T5" fmla="*/ 45 h 57"/>
                <a:gd name="T6" fmla="*/ 0 w 41"/>
                <a:gd name="T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57">
                  <a:moveTo>
                    <a:pt x="0" y="57"/>
                  </a:moveTo>
                  <a:cubicBezTo>
                    <a:pt x="7" y="35"/>
                    <a:pt x="25" y="17"/>
                    <a:pt x="41" y="0"/>
                  </a:cubicBezTo>
                  <a:cubicBezTo>
                    <a:pt x="38" y="16"/>
                    <a:pt x="31" y="30"/>
                    <a:pt x="29" y="45"/>
                  </a:cubicBezTo>
                  <a:cubicBezTo>
                    <a:pt x="20" y="50"/>
                    <a:pt x="10" y="55"/>
                    <a:pt x="0" y="57"/>
                  </a:cubicBezTo>
                  <a:close/>
                </a:path>
              </a:pathLst>
            </a:custGeom>
            <a:solidFill>
              <a:srgbClr val="22585C"/>
            </a:solidFill>
            <a:ln w="0" cap="flat">
              <a:solidFill>
                <a:srgbClr val="22585C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3" name="Freeform 50"/>
            <p:cNvSpPr>
              <a:spLocks/>
            </p:cNvSpPr>
            <p:nvPr/>
          </p:nvSpPr>
          <p:spPr bwMode="auto">
            <a:xfrm>
              <a:off x="5539319" y="2648231"/>
              <a:ext cx="1036871" cy="575569"/>
            </a:xfrm>
            <a:custGeom>
              <a:avLst/>
              <a:gdLst>
                <a:gd name="T0" fmla="*/ 4 w 414"/>
                <a:gd name="T1" fmla="*/ 15 h 230"/>
                <a:gd name="T2" fmla="*/ 39 w 414"/>
                <a:gd name="T3" fmla="*/ 22 h 230"/>
                <a:gd name="T4" fmla="*/ 111 w 414"/>
                <a:gd name="T5" fmla="*/ 75 h 230"/>
                <a:gd name="T6" fmla="*/ 123 w 414"/>
                <a:gd name="T7" fmla="*/ 84 h 230"/>
                <a:gd name="T8" fmla="*/ 192 w 414"/>
                <a:gd name="T9" fmla="*/ 126 h 230"/>
                <a:gd name="T10" fmla="*/ 219 w 414"/>
                <a:gd name="T11" fmla="*/ 138 h 230"/>
                <a:gd name="T12" fmla="*/ 248 w 414"/>
                <a:gd name="T13" fmla="*/ 145 h 230"/>
                <a:gd name="T14" fmla="*/ 267 w 414"/>
                <a:gd name="T15" fmla="*/ 150 h 230"/>
                <a:gd name="T16" fmla="*/ 275 w 414"/>
                <a:gd name="T17" fmla="*/ 151 h 230"/>
                <a:gd name="T18" fmla="*/ 279 w 414"/>
                <a:gd name="T19" fmla="*/ 151 h 230"/>
                <a:gd name="T20" fmla="*/ 304 w 414"/>
                <a:gd name="T21" fmla="*/ 154 h 230"/>
                <a:gd name="T22" fmla="*/ 334 w 414"/>
                <a:gd name="T23" fmla="*/ 154 h 230"/>
                <a:gd name="T24" fmla="*/ 379 w 414"/>
                <a:gd name="T25" fmla="*/ 159 h 230"/>
                <a:gd name="T26" fmla="*/ 378 w 414"/>
                <a:gd name="T27" fmla="*/ 176 h 230"/>
                <a:gd name="T28" fmla="*/ 361 w 414"/>
                <a:gd name="T29" fmla="*/ 201 h 230"/>
                <a:gd name="T30" fmla="*/ 392 w 414"/>
                <a:gd name="T31" fmla="*/ 230 h 230"/>
                <a:gd name="T32" fmla="*/ 298 w 414"/>
                <a:gd name="T33" fmla="*/ 191 h 230"/>
                <a:gd name="T34" fmla="*/ 238 w 414"/>
                <a:gd name="T35" fmla="*/ 188 h 230"/>
                <a:gd name="T36" fmla="*/ 215 w 414"/>
                <a:gd name="T37" fmla="*/ 206 h 230"/>
                <a:gd name="T38" fmla="*/ 191 w 414"/>
                <a:gd name="T39" fmla="*/ 163 h 230"/>
                <a:gd name="T40" fmla="*/ 144 w 414"/>
                <a:gd name="T41" fmla="*/ 110 h 230"/>
                <a:gd name="T42" fmla="*/ 165 w 414"/>
                <a:gd name="T43" fmla="*/ 142 h 230"/>
                <a:gd name="T44" fmla="*/ 119 w 414"/>
                <a:gd name="T45" fmla="*/ 97 h 230"/>
                <a:gd name="T46" fmla="*/ 76 w 414"/>
                <a:gd name="T47" fmla="*/ 76 h 230"/>
                <a:gd name="T48" fmla="*/ 17 w 414"/>
                <a:gd name="T49" fmla="*/ 65 h 230"/>
                <a:gd name="T50" fmla="*/ 4 w 414"/>
                <a:gd name="T51" fmla="*/ 15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14" h="230">
                  <a:moveTo>
                    <a:pt x="4" y="15"/>
                  </a:moveTo>
                  <a:cubicBezTo>
                    <a:pt x="15" y="0"/>
                    <a:pt x="29" y="14"/>
                    <a:pt x="39" y="22"/>
                  </a:cubicBezTo>
                  <a:cubicBezTo>
                    <a:pt x="59" y="44"/>
                    <a:pt x="88" y="57"/>
                    <a:pt x="111" y="75"/>
                  </a:cubicBezTo>
                  <a:cubicBezTo>
                    <a:pt x="115" y="78"/>
                    <a:pt x="119" y="81"/>
                    <a:pt x="123" y="84"/>
                  </a:cubicBezTo>
                  <a:cubicBezTo>
                    <a:pt x="143" y="102"/>
                    <a:pt x="168" y="114"/>
                    <a:pt x="192" y="126"/>
                  </a:cubicBezTo>
                  <a:cubicBezTo>
                    <a:pt x="201" y="130"/>
                    <a:pt x="210" y="134"/>
                    <a:pt x="219" y="138"/>
                  </a:cubicBezTo>
                  <a:cubicBezTo>
                    <a:pt x="228" y="142"/>
                    <a:pt x="238" y="145"/>
                    <a:pt x="248" y="145"/>
                  </a:cubicBezTo>
                  <a:cubicBezTo>
                    <a:pt x="253" y="149"/>
                    <a:pt x="260" y="150"/>
                    <a:pt x="267" y="150"/>
                  </a:cubicBezTo>
                  <a:cubicBezTo>
                    <a:pt x="269" y="150"/>
                    <a:pt x="273" y="151"/>
                    <a:pt x="275" y="151"/>
                  </a:cubicBezTo>
                  <a:cubicBezTo>
                    <a:pt x="279" y="151"/>
                    <a:pt x="279" y="151"/>
                    <a:pt x="279" y="151"/>
                  </a:cubicBezTo>
                  <a:cubicBezTo>
                    <a:pt x="285" y="152"/>
                    <a:pt x="297" y="153"/>
                    <a:pt x="304" y="154"/>
                  </a:cubicBezTo>
                  <a:cubicBezTo>
                    <a:pt x="314" y="154"/>
                    <a:pt x="324" y="154"/>
                    <a:pt x="334" y="154"/>
                  </a:cubicBezTo>
                  <a:cubicBezTo>
                    <a:pt x="349" y="156"/>
                    <a:pt x="364" y="158"/>
                    <a:pt x="379" y="159"/>
                  </a:cubicBezTo>
                  <a:cubicBezTo>
                    <a:pt x="386" y="167"/>
                    <a:pt x="414" y="181"/>
                    <a:pt x="378" y="176"/>
                  </a:cubicBezTo>
                  <a:cubicBezTo>
                    <a:pt x="365" y="175"/>
                    <a:pt x="351" y="189"/>
                    <a:pt x="361" y="201"/>
                  </a:cubicBezTo>
                  <a:cubicBezTo>
                    <a:pt x="363" y="219"/>
                    <a:pt x="390" y="215"/>
                    <a:pt x="392" y="230"/>
                  </a:cubicBezTo>
                  <a:cubicBezTo>
                    <a:pt x="360" y="225"/>
                    <a:pt x="333" y="190"/>
                    <a:pt x="298" y="191"/>
                  </a:cubicBezTo>
                  <a:cubicBezTo>
                    <a:pt x="290" y="224"/>
                    <a:pt x="259" y="187"/>
                    <a:pt x="238" y="188"/>
                  </a:cubicBezTo>
                  <a:cubicBezTo>
                    <a:pt x="218" y="175"/>
                    <a:pt x="220" y="196"/>
                    <a:pt x="215" y="206"/>
                  </a:cubicBezTo>
                  <a:cubicBezTo>
                    <a:pt x="200" y="196"/>
                    <a:pt x="180" y="184"/>
                    <a:pt x="191" y="163"/>
                  </a:cubicBezTo>
                  <a:cubicBezTo>
                    <a:pt x="215" y="139"/>
                    <a:pt x="155" y="124"/>
                    <a:pt x="144" y="110"/>
                  </a:cubicBezTo>
                  <a:cubicBezTo>
                    <a:pt x="147" y="123"/>
                    <a:pt x="161" y="130"/>
                    <a:pt x="165" y="142"/>
                  </a:cubicBezTo>
                  <a:cubicBezTo>
                    <a:pt x="148" y="129"/>
                    <a:pt x="133" y="114"/>
                    <a:pt x="119" y="97"/>
                  </a:cubicBezTo>
                  <a:cubicBezTo>
                    <a:pt x="110" y="82"/>
                    <a:pt x="94" y="70"/>
                    <a:pt x="76" y="76"/>
                  </a:cubicBezTo>
                  <a:cubicBezTo>
                    <a:pt x="57" y="69"/>
                    <a:pt x="38" y="59"/>
                    <a:pt x="17" y="65"/>
                  </a:cubicBezTo>
                  <a:cubicBezTo>
                    <a:pt x="0" y="55"/>
                    <a:pt x="8" y="31"/>
                    <a:pt x="4" y="15"/>
                  </a:cubicBezTo>
                  <a:close/>
                </a:path>
              </a:pathLst>
            </a:custGeom>
            <a:solidFill>
              <a:srgbClr val="46B6BD"/>
            </a:solidFill>
            <a:ln w="0" cap="flat">
              <a:solidFill>
                <a:srgbClr val="46B6B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4" name="Freeform 51"/>
            <p:cNvSpPr>
              <a:spLocks/>
            </p:cNvSpPr>
            <p:nvPr/>
          </p:nvSpPr>
          <p:spPr bwMode="auto">
            <a:xfrm>
              <a:off x="7012099" y="2665159"/>
              <a:ext cx="412632" cy="368195"/>
            </a:xfrm>
            <a:custGeom>
              <a:avLst/>
              <a:gdLst>
                <a:gd name="T0" fmla="*/ 64 w 165"/>
                <a:gd name="T1" fmla="*/ 12 h 147"/>
                <a:gd name="T2" fmla="*/ 88 w 165"/>
                <a:gd name="T3" fmla="*/ 0 h 147"/>
                <a:gd name="T4" fmla="*/ 107 w 165"/>
                <a:gd name="T5" fmla="*/ 31 h 147"/>
                <a:gd name="T6" fmla="*/ 165 w 165"/>
                <a:gd name="T7" fmla="*/ 147 h 147"/>
                <a:gd name="T8" fmla="*/ 69 w 165"/>
                <a:gd name="T9" fmla="*/ 109 h 147"/>
                <a:gd name="T10" fmla="*/ 50 w 165"/>
                <a:gd name="T11" fmla="*/ 81 h 147"/>
                <a:gd name="T12" fmla="*/ 28 w 165"/>
                <a:gd name="T13" fmla="*/ 80 h 147"/>
                <a:gd name="T14" fmla="*/ 44 w 165"/>
                <a:gd name="T15" fmla="*/ 59 h 147"/>
                <a:gd name="T16" fmla="*/ 7 w 165"/>
                <a:gd name="T17" fmla="*/ 64 h 147"/>
                <a:gd name="T18" fmla="*/ 0 w 165"/>
                <a:gd name="T19" fmla="*/ 60 h 147"/>
                <a:gd name="T20" fmla="*/ 62 w 165"/>
                <a:gd name="T21" fmla="*/ 19 h 147"/>
                <a:gd name="T22" fmla="*/ 64 w 165"/>
                <a:gd name="T23" fmla="*/ 1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5" h="147">
                  <a:moveTo>
                    <a:pt x="64" y="12"/>
                  </a:moveTo>
                  <a:cubicBezTo>
                    <a:pt x="73" y="10"/>
                    <a:pt x="80" y="5"/>
                    <a:pt x="88" y="0"/>
                  </a:cubicBezTo>
                  <a:cubicBezTo>
                    <a:pt x="94" y="10"/>
                    <a:pt x="100" y="21"/>
                    <a:pt x="107" y="31"/>
                  </a:cubicBezTo>
                  <a:cubicBezTo>
                    <a:pt x="123" y="72"/>
                    <a:pt x="148" y="107"/>
                    <a:pt x="165" y="147"/>
                  </a:cubicBezTo>
                  <a:cubicBezTo>
                    <a:pt x="128" y="146"/>
                    <a:pt x="101" y="120"/>
                    <a:pt x="69" y="109"/>
                  </a:cubicBezTo>
                  <a:cubicBezTo>
                    <a:pt x="62" y="100"/>
                    <a:pt x="37" y="94"/>
                    <a:pt x="50" y="81"/>
                  </a:cubicBezTo>
                  <a:cubicBezTo>
                    <a:pt x="51" y="75"/>
                    <a:pt x="33" y="88"/>
                    <a:pt x="28" y="80"/>
                  </a:cubicBezTo>
                  <a:cubicBezTo>
                    <a:pt x="38" y="78"/>
                    <a:pt x="43" y="69"/>
                    <a:pt x="44" y="59"/>
                  </a:cubicBezTo>
                  <a:cubicBezTo>
                    <a:pt x="32" y="60"/>
                    <a:pt x="19" y="63"/>
                    <a:pt x="7" y="64"/>
                  </a:cubicBezTo>
                  <a:cubicBezTo>
                    <a:pt x="5" y="63"/>
                    <a:pt x="2" y="61"/>
                    <a:pt x="0" y="60"/>
                  </a:cubicBezTo>
                  <a:cubicBezTo>
                    <a:pt x="28" y="60"/>
                    <a:pt x="61" y="53"/>
                    <a:pt x="62" y="19"/>
                  </a:cubicBezTo>
                  <a:cubicBezTo>
                    <a:pt x="63" y="17"/>
                    <a:pt x="64" y="14"/>
                    <a:pt x="64" y="12"/>
                  </a:cubicBezTo>
                  <a:close/>
                </a:path>
              </a:pathLst>
            </a:custGeom>
            <a:solidFill>
              <a:srgbClr val="2E777C"/>
            </a:solidFill>
            <a:ln w="0" cap="flat">
              <a:solidFill>
                <a:srgbClr val="2E777C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5" name="Freeform 52"/>
            <p:cNvSpPr>
              <a:spLocks/>
            </p:cNvSpPr>
            <p:nvPr/>
          </p:nvSpPr>
          <p:spPr bwMode="auto">
            <a:xfrm>
              <a:off x="6301102" y="2663043"/>
              <a:ext cx="375601" cy="370311"/>
            </a:xfrm>
            <a:custGeom>
              <a:avLst/>
              <a:gdLst>
                <a:gd name="T0" fmla="*/ 77 w 150"/>
                <a:gd name="T1" fmla="*/ 8 h 148"/>
                <a:gd name="T2" fmla="*/ 150 w 150"/>
                <a:gd name="T3" fmla="*/ 29 h 148"/>
                <a:gd name="T4" fmla="*/ 94 w 150"/>
                <a:gd name="T5" fmla="*/ 105 h 148"/>
                <a:gd name="T6" fmla="*/ 30 w 150"/>
                <a:gd name="T7" fmla="*/ 148 h 148"/>
                <a:gd name="T8" fmla="*/ 0 w 150"/>
                <a:gd name="T9" fmla="*/ 148 h 148"/>
                <a:gd name="T10" fmla="*/ 12 w 150"/>
                <a:gd name="T11" fmla="*/ 109 h 148"/>
                <a:gd name="T12" fmla="*/ 40 w 150"/>
                <a:gd name="T13" fmla="*/ 60 h 148"/>
                <a:gd name="T14" fmla="*/ 77 w 150"/>
                <a:gd name="T15" fmla="*/ 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0" h="148">
                  <a:moveTo>
                    <a:pt x="77" y="8"/>
                  </a:moveTo>
                  <a:cubicBezTo>
                    <a:pt x="101" y="22"/>
                    <a:pt x="135" y="0"/>
                    <a:pt x="150" y="29"/>
                  </a:cubicBezTo>
                  <a:cubicBezTo>
                    <a:pt x="141" y="60"/>
                    <a:pt x="119" y="85"/>
                    <a:pt x="94" y="105"/>
                  </a:cubicBezTo>
                  <a:cubicBezTo>
                    <a:pt x="77" y="125"/>
                    <a:pt x="52" y="135"/>
                    <a:pt x="30" y="148"/>
                  </a:cubicBezTo>
                  <a:cubicBezTo>
                    <a:pt x="20" y="148"/>
                    <a:pt x="10" y="148"/>
                    <a:pt x="0" y="148"/>
                  </a:cubicBezTo>
                  <a:cubicBezTo>
                    <a:pt x="4" y="135"/>
                    <a:pt x="8" y="122"/>
                    <a:pt x="12" y="109"/>
                  </a:cubicBezTo>
                  <a:cubicBezTo>
                    <a:pt x="27" y="96"/>
                    <a:pt x="24" y="73"/>
                    <a:pt x="40" y="60"/>
                  </a:cubicBezTo>
                  <a:cubicBezTo>
                    <a:pt x="56" y="45"/>
                    <a:pt x="68" y="28"/>
                    <a:pt x="77" y="8"/>
                  </a:cubicBezTo>
                  <a:close/>
                </a:path>
              </a:pathLst>
            </a:custGeom>
            <a:solidFill>
              <a:srgbClr val="1E4E51"/>
            </a:solidFill>
            <a:ln w="0" cap="flat">
              <a:solidFill>
                <a:srgbClr val="1E4E5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6" name="Freeform 53"/>
            <p:cNvSpPr>
              <a:spLocks/>
            </p:cNvSpPr>
            <p:nvPr/>
          </p:nvSpPr>
          <p:spPr bwMode="auto">
            <a:xfrm>
              <a:off x="6959198" y="2703248"/>
              <a:ext cx="208432" cy="112151"/>
            </a:xfrm>
            <a:custGeom>
              <a:avLst/>
              <a:gdLst>
                <a:gd name="T0" fmla="*/ 0 w 83"/>
                <a:gd name="T1" fmla="*/ 29 h 45"/>
                <a:gd name="T2" fmla="*/ 83 w 83"/>
                <a:gd name="T3" fmla="*/ 4 h 45"/>
                <a:gd name="T4" fmla="*/ 21 w 83"/>
                <a:gd name="T5" fmla="*/ 45 h 45"/>
                <a:gd name="T6" fmla="*/ 0 w 83"/>
                <a:gd name="T7" fmla="*/ 2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" h="45">
                  <a:moveTo>
                    <a:pt x="0" y="29"/>
                  </a:moveTo>
                  <a:cubicBezTo>
                    <a:pt x="29" y="26"/>
                    <a:pt x="56" y="0"/>
                    <a:pt x="83" y="4"/>
                  </a:cubicBezTo>
                  <a:cubicBezTo>
                    <a:pt x="82" y="38"/>
                    <a:pt x="49" y="45"/>
                    <a:pt x="21" y="45"/>
                  </a:cubicBezTo>
                  <a:cubicBezTo>
                    <a:pt x="14" y="40"/>
                    <a:pt x="7" y="35"/>
                    <a:pt x="0" y="29"/>
                  </a:cubicBezTo>
                  <a:close/>
                </a:path>
              </a:pathLst>
            </a:custGeom>
            <a:solidFill>
              <a:srgbClr val="194245"/>
            </a:solidFill>
            <a:ln w="0" cap="flat">
              <a:solidFill>
                <a:srgbClr val="19424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7" name="Freeform 54"/>
            <p:cNvSpPr>
              <a:spLocks/>
            </p:cNvSpPr>
            <p:nvPr/>
          </p:nvSpPr>
          <p:spPr bwMode="auto">
            <a:xfrm>
              <a:off x="4025276" y="2718061"/>
              <a:ext cx="1204040" cy="796698"/>
            </a:xfrm>
            <a:custGeom>
              <a:avLst/>
              <a:gdLst>
                <a:gd name="T0" fmla="*/ 358 w 481"/>
                <a:gd name="T1" fmla="*/ 15 h 318"/>
                <a:gd name="T2" fmla="*/ 472 w 481"/>
                <a:gd name="T3" fmla="*/ 0 h 318"/>
                <a:gd name="T4" fmla="*/ 481 w 481"/>
                <a:gd name="T5" fmla="*/ 10 h 318"/>
                <a:gd name="T6" fmla="*/ 443 w 481"/>
                <a:gd name="T7" fmla="*/ 48 h 318"/>
                <a:gd name="T8" fmla="*/ 369 w 481"/>
                <a:gd name="T9" fmla="*/ 82 h 318"/>
                <a:gd name="T10" fmla="*/ 356 w 481"/>
                <a:gd name="T11" fmla="*/ 47 h 318"/>
                <a:gd name="T12" fmla="*/ 257 w 481"/>
                <a:gd name="T13" fmla="*/ 126 h 318"/>
                <a:gd name="T14" fmla="*/ 254 w 481"/>
                <a:gd name="T15" fmla="*/ 127 h 318"/>
                <a:gd name="T16" fmla="*/ 47 w 481"/>
                <a:gd name="T17" fmla="*/ 276 h 318"/>
                <a:gd name="T18" fmla="*/ 0 w 481"/>
                <a:gd name="T19" fmla="*/ 318 h 318"/>
                <a:gd name="T20" fmla="*/ 116 w 481"/>
                <a:gd name="T21" fmla="*/ 182 h 318"/>
                <a:gd name="T22" fmla="*/ 125 w 481"/>
                <a:gd name="T23" fmla="*/ 185 h 318"/>
                <a:gd name="T24" fmla="*/ 358 w 481"/>
                <a:gd name="T25" fmla="*/ 15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1" h="318">
                  <a:moveTo>
                    <a:pt x="358" y="15"/>
                  </a:moveTo>
                  <a:cubicBezTo>
                    <a:pt x="395" y="0"/>
                    <a:pt x="435" y="8"/>
                    <a:pt x="472" y="0"/>
                  </a:cubicBezTo>
                  <a:cubicBezTo>
                    <a:pt x="476" y="3"/>
                    <a:pt x="478" y="6"/>
                    <a:pt x="481" y="10"/>
                  </a:cubicBezTo>
                  <a:cubicBezTo>
                    <a:pt x="457" y="4"/>
                    <a:pt x="456" y="35"/>
                    <a:pt x="443" y="48"/>
                  </a:cubicBezTo>
                  <a:cubicBezTo>
                    <a:pt x="429" y="74"/>
                    <a:pt x="396" y="77"/>
                    <a:pt x="369" y="82"/>
                  </a:cubicBezTo>
                  <a:cubicBezTo>
                    <a:pt x="374" y="68"/>
                    <a:pt x="369" y="54"/>
                    <a:pt x="356" y="47"/>
                  </a:cubicBezTo>
                  <a:cubicBezTo>
                    <a:pt x="316" y="63"/>
                    <a:pt x="290" y="100"/>
                    <a:pt x="257" y="126"/>
                  </a:cubicBezTo>
                  <a:cubicBezTo>
                    <a:pt x="254" y="127"/>
                    <a:pt x="254" y="127"/>
                    <a:pt x="254" y="127"/>
                  </a:cubicBezTo>
                  <a:cubicBezTo>
                    <a:pt x="168" y="149"/>
                    <a:pt x="110" y="219"/>
                    <a:pt x="47" y="276"/>
                  </a:cubicBezTo>
                  <a:cubicBezTo>
                    <a:pt x="36" y="294"/>
                    <a:pt x="24" y="317"/>
                    <a:pt x="0" y="318"/>
                  </a:cubicBezTo>
                  <a:cubicBezTo>
                    <a:pt x="31" y="267"/>
                    <a:pt x="77" y="226"/>
                    <a:pt x="116" y="182"/>
                  </a:cubicBezTo>
                  <a:cubicBezTo>
                    <a:pt x="118" y="182"/>
                    <a:pt x="123" y="184"/>
                    <a:pt x="125" y="185"/>
                  </a:cubicBezTo>
                  <a:cubicBezTo>
                    <a:pt x="213" y="143"/>
                    <a:pt x="270" y="57"/>
                    <a:pt x="358" y="15"/>
                  </a:cubicBezTo>
                  <a:close/>
                </a:path>
              </a:pathLst>
            </a:custGeom>
            <a:solidFill>
              <a:srgbClr val="43ADB4"/>
            </a:solidFill>
            <a:ln w="0" cap="flat">
              <a:solidFill>
                <a:srgbClr val="43ADB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8" name="Freeform 55"/>
            <p:cNvSpPr>
              <a:spLocks/>
            </p:cNvSpPr>
            <p:nvPr/>
          </p:nvSpPr>
          <p:spPr bwMode="auto">
            <a:xfrm>
              <a:off x="4668559" y="2727583"/>
              <a:ext cx="723694" cy="305771"/>
            </a:xfrm>
            <a:custGeom>
              <a:avLst/>
              <a:gdLst>
                <a:gd name="T0" fmla="*/ 186 w 289"/>
                <a:gd name="T1" fmla="*/ 44 h 122"/>
                <a:gd name="T2" fmla="*/ 224 w 289"/>
                <a:gd name="T3" fmla="*/ 6 h 122"/>
                <a:gd name="T4" fmla="*/ 251 w 289"/>
                <a:gd name="T5" fmla="*/ 7 h 122"/>
                <a:gd name="T6" fmla="*/ 289 w 289"/>
                <a:gd name="T7" fmla="*/ 53 h 122"/>
                <a:gd name="T8" fmla="*/ 221 w 289"/>
                <a:gd name="T9" fmla="*/ 58 h 122"/>
                <a:gd name="T10" fmla="*/ 223 w 289"/>
                <a:gd name="T11" fmla="*/ 25 h 122"/>
                <a:gd name="T12" fmla="*/ 199 w 289"/>
                <a:gd name="T13" fmla="*/ 60 h 122"/>
                <a:gd name="T14" fmla="*/ 172 w 289"/>
                <a:gd name="T15" fmla="*/ 69 h 122"/>
                <a:gd name="T16" fmla="*/ 0 w 289"/>
                <a:gd name="T17" fmla="*/ 122 h 122"/>
                <a:gd name="T18" fmla="*/ 99 w 289"/>
                <a:gd name="T19" fmla="*/ 43 h 122"/>
                <a:gd name="T20" fmla="*/ 112 w 289"/>
                <a:gd name="T21" fmla="*/ 78 h 122"/>
                <a:gd name="T22" fmla="*/ 186 w 289"/>
                <a:gd name="T23" fmla="*/ 4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9" h="122">
                  <a:moveTo>
                    <a:pt x="186" y="44"/>
                  </a:moveTo>
                  <a:cubicBezTo>
                    <a:pt x="199" y="31"/>
                    <a:pt x="200" y="0"/>
                    <a:pt x="224" y="6"/>
                  </a:cubicBezTo>
                  <a:cubicBezTo>
                    <a:pt x="233" y="11"/>
                    <a:pt x="242" y="7"/>
                    <a:pt x="251" y="7"/>
                  </a:cubicBezTo>
                  <a:cubicBezTo>
                    <a:pt x="272" y="13"/>
                    <a:pt x="277" y="37"/>
                    <a:pt x="289" y="53"/>
                  </a:cubicBezTo>
                  <a:cubicBezTo>
                    <a:pt x="266" y="52"/>
                    <a:pt x="244" y="56"/>
                    <a:pt x="221" y="58"/>
                  </a:cubicBezTo>
                  <a:cubicBezTo>
                    <a:pt x="210" y="50"/>
                    <a:pt x="222" y="36"/>
                    <a:pt x="223" y="25"/>
                  </a:cubicBezTo>
                  <a:cubicBezTo>
                    <a:pt x="204" y="24"/>
                    <a:pt x="211" y="52"/>
                    <a:pt x="199" y="60"/>
                  </a:cubicBezTo>
                  <a:cubicBezTo>
                    <a:pt x="190" y="64"/>
                    <a:pt x="181" y="66"/>
                    <a:pt x="172" y="69"/>
                  </a:cubicBezTo>
                  <a:cubicBezTo>
                    <a:pt x="115" y="88"/>
                    <a:pt x="59" y="109"/>
                    <a:pt x="0" y="122"/>
                  </a:cubicBezTo>
                  <a:cubicBezTo>
                    <a:pt x="33" y="96"/>
                    <a:pt x="59" y="59"/>
                    <a:pt x="99" y="43"/>
                  </a:cubicBezTo>
                  <a:cubicBezTo>
                    <a:pt x="112" y="50"/>
                    <a:pt x="117" y="64"/>
                    <a:pt x="112" y="78"/>
                  </a:cubicBezTo>
                  <a:cubicBezTo>
                    <a:pt x="139" y="73"/>
                    <a:pt x="172" y="70"/>
                    <a:pt x="186" y="44"/>
                  </a:cubicBezTo>
                  <a:close/>
                </a:path>
              </a:pathLst>
            </a:custGeom>
            <a:solidFill>
              <a:srgbClr val="3EA1A7"/>
            </a:solidFill>
            <a:ln w="0" cap="flat">
              <a:solidFill>
                <a:srgbClr val="3EA1A7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9" name="Freeform 56"/>
            <p:cNvSpPr>
              <a:spLocks/>
            </p:cNvSpPr>
            <p:nvPr/>
          </p:nvSpPr>
          <p:spPr bwMode="auto">
            <a:xfrm>
              <a:off x="7424731" y="2755092"/>
              <a:ext cx="417923" cy="604136"/>
            </a:xfrm>
            <a:custGeom>
              <a:avLst/>
              <a:gdLst>
                <a:gd name="T0" fmla="*/ 12 w 167"/>
                <a:gd name="T1" fmla="*/ 30 h 241"/>
                <a:gd name="T2" fmla="*/ 14 w 167"/>
                <a:gd name="T3" fmla="*/ 0 h 241"/>
                <a:gd name="T4" fmla="*/ 109 w 167"/>
                <a:gd name="T5" fmla="*/ 121 h 241"/>
                <a:gd name="T6" fmla="*/ 167 w 167"/>
                <a:gd name="T7" fmla="*/ 196 h 241"/>
                <a:gd name="T8" fmla="*/ 163 w 167"/>
                <a:gd name="T9" fmla="*/ 201 h 241"/>
                <a:gd name="T10" fmla="*/ 96 w 167"/>
                <a:gd name="T11" fmla="*/ 138 h 241"/>
                <a:gd name="T12" fmla="*/ 86 w 167"/>
                <a:gd name="T13" fmla="*/ 179 h 241"/>
                <a:gd name="T14" fmla="*/ 91 w 167"/>
                <a:gd name="T15" fmla="*/ 241 h 241"/>
                <a:gd name="T16" fmla="*/ 88 w 167"/>
                <a:gd name="T17" fmla="*/ 240 h 241"/>
                <a:gd name="T18" fmla="*/ 52 w 167"/>
                <a:gd name="T19" fmla="*/ 121 h 241"/>
                <a:gd name="T20" fmla="*/ 12 w 167"/>
                <a:gd name="T21" fmla="*/ 3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7" h="241">
                  <a:moveTo>
                    <a:pt x="12" y="30"/>
                  </a:moveTo>
                  <a:cubicBezTo>
                    <a:pt x="10" y="21"/>
                    <a:pt x="0" y="1"/>
                    <a:pt x="14" y="0"/>
                  </a:cubicBezTo>
                  <a:cubicBezTo>
                    <a:pt x="51" y="36"/>
                    <a:pt x="87" y="75"/>
                    <a:pt x="109" y="121"/>
                  </a:cubicBezTo>
                  <a:cubicBezTo>
                    <a:pt x="142" y="135"/>
                    <a:pt x="142" y="178"/>
                    <a:pt x="167" y="196"/>
                  </a:cubicBezTo>
                  <a:cubicBezTo>
                    <a:pt x="166" y="197"/>
                    <a:pt x="164" y="199"/>
                    <a:pt x="163" y="201"/>
                  </a:cubicBezTo>
                  <a:cubicBezTo>
                    <a:pt x="128" y="194"/>
                    <a:pt x="131" y="144"/>
                    <a:pt x="96" y="138"/>
                  </a:cubicBezTo>
                  <a:cubicBezTo>
                    <a:pt x="73" y="127"/>
                    <a:pt x="87" y="168"/>
                    <a:pt x="86" y="179"/>
                  </a:cubicBezTo>
                  <a:cubicBezTo>
                    <a:pt x="82" y="200"/>
                    <a:pt x="100" y="221"/>
                    <a:pt x="91" y="241"/>
                  </a:cubicBezTo>
                  <a:cubicBezTo>
                    <a:pt x="88" y="240"/>
                    <a:pt x="88" y="240"/>
                    <a:pt x="88" y="240"/>
                  </a:cubicBezTo>
                  <a:cubicBezTo>
                    <a:pt x="69" y="202"/>
                    <a:pt x="71" y="159"/>
                    <a:pt x="52" y="121"/>
                  </a:cubicBezTo>
                  <a:cubicBezTo>
                    <a:pt x="26" y="99"/>
                    <a:pt x="22" y="61"/>
                    <a:pt x="12" y="30"/>
                  </a:cubicBezTo>
                  <a:close/>
                </a:path>
              </a:pathLst>
            </a:custGeom>
            <a:solidFill>
              <a:srgbClr val="42ABB2"/>
            </a:solidFill>
            <a:ln w="0" cap="flat">
              <a:solidFill>
                <a:srgbClr val="42ABB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0" name="Freeform 57"/>
            <p:cNvSpPr>
              <a:spLocks/>
            </p:cNvSpPr>
            <p:nvPr/>
          </p:nvSpPr>
          <p:spPr bwMode="auto">
            <a:xfrm>
              <a:off x="3514246" y="2760382"/>
              <a:ext cx="1132094" cy="734274"/>
            </a:xfrm>
            <a:custGeom>
              <a:avLst/>
              <a:gdLst>
                <a:gd name="T0" fmla="*/ 302 w 452"/>
                <a:gd name="T1" fmla="*/ 74 h 293"/>
                <a:gd name="T2" fmla="*/ 452 w 452"/>
                <a:gd name="T3" fmla="*/ 0 h 293"/>
                <a:gd name="T4" fmla="*/ 446 w 452"/>
                <a:gd name="T5" fmla="*/ 29 h 293"/>
                <a:gd name="T6" fmla="*/ 374 w 452"/>
                <a:gd name="T7" fmla="*/ 47 h 293"/>
                <a:gd name="T8" fmla="*/ 245 w 452"/>
                <a:gd name="T9" fmla="*/ 157 h 293"/>
                <a:gd name="T10" fmla="*/ 159 w 452"/>
                <a:gd name="T11" fmla="*/ 203 h 293"/>
                <a:gd name="T12" fmla="*/ 52 w 452"/>
                <a:gd name="T13" fmla="*/ 261 h 293"/>
                <a:gd name="T14" fmla="*/ 0 w 452"/>
                <a:gd name="T15" fmla="*/ 293 h 293"/>
                <a:gd name="T16" fmla="*/ 28 w 452"/>
                <a:gd name="T17" fmla="*/ 249 h 293"/>
                <a:gd name="T18" fmla="*/ 68 w 452"/>
                <a:gd name="T19" fmla="*/ 215 h 293"/>
                <a:gd name="T20" fmla="*/ 116 w 452"/>
                <a:gd name="T21" fmla="*/ 172 h 293"/>
                <a:gd name="T22" fmla="*/ 231 w 452"/>
                <a:gd name="T23" fmla="*/ 123 h 293"/>
                <a:gd name="T24" fmla="*/ 302 w 452"/>
                <a:gd name="T25" fmla="*/ 74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2" h="293">
                  <a:moveTo>
                    <a:pt x="302" y="74"/>
                  </a:moveTo>
                  <a:cubicBezTo>
                    <a:pt x="352" y="49"/>
                    <a:pt x="401" y="21"/>
                    <a:pt x="452" y="0"/>
                  </a:cubicBezTo>
                  <a:cubicBezTo>
                    <a:pt x="450" y="10"/>
                    <a:pt x="452" y="21"/>
                    <a:pt x="446" y="29"/>
                  </a:cubicBezTo>
                  <a:cubicBezTo>
                    <a:pt x="421" y="29"/>
                    <a:pt x="400" y="47"/>
                    <a:pt x="374" y="47"/>
                  </a:cubicBezTo>
                  <a:cubicBezTo>
                    <a:pt x="323" y="72"/>
                    <a:pt x="287" y="119"/>
                    <a:pt x="245" y="157"/>
                  </a:cubicBezTo>
                  <a:cubicBezTo>
                    <a:pt x="214" y="168"/>
                    <a:pt x="187" y="186"/>
                    <a:pt x="159" y="203"/>
                  </a:cubicBezTo>
                  <a:cubicBezTo>
                    <a:pt x="118" y="199"/>
                    <a:pt x="84" y="237"/>
                    <a:pt x="52" y="261"/>
                  </a:cubicBezTo>
                  <a:cubicBezTo>
                    <a:pt x="35" y="271"/>
                    <a:pt x="22" y="292"/>
                    <a:pt x="0" y="293"/>
                  </a:cubicBezTo>
                  <a:cubicBezTo>
                    <a:pt x="9" y="278"/>
                    <a:pt x="18" y="263"/>
                    <a:pt x="28" y="249"/>
                  </a:cubicBezTo>
                  <a:cubicBezTo>
                    <a:pt x="46" y="245"/>
                    <a:pt x="55" y="226"/>
                    <a:pt x="68" y="215"/>
                  </a:cubicBezTo>
                  <a:cubicBezTo>
                    <a:pt x="84" y="201"/>
                    <a:pt x="97" y="183"/>
                    <a:pt x="116" y="172"/>
                  </a:cubicBezTo>
                  <a:cubicBezTo>
                    <a:pt x="153" y="150"/>
                    <a:pt x="199" y="155"/>
                    <a:pt x="231" y="123"/>
                  </a:cubicBezTo>
                  <a:cubicBezTo>
                    <a:pt x="252" y="103"/>
                    <a:pt x="280" y="92"/>
                    <a:pt x="302" y="74"/>
                  </a:cubicBezTo>
                  <a:close/>
                </a:path>
              </a:pathLst>
            </a:custGeom>
            <a:solidFill>
              <a:srgbClr val="3EA0A6"/>
            </a:solidFill>
            <a:ln w="0" cap="flat">
              <a:solidFill>
                <a:srgbClr val="3EA0A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1" name="Freeform 58"/>
            <p:cNvSpPr>
              <a:spLocks/>
            </p:cNvSpPr>
            <p:nvPr/>
          </p:nvSpPr>
          <p:spPr bwMode="auto">
            <a:xfrm>
              <a:off x="6088437" y="2760382"/>
              <a:ext cx="172459" cy="250753"/>
            </a:xfrm>
            <a:custGeom>
              <a:avLst/>
              <a:gdLst>
                <a:gd name="T0" fmla="*/ 0 w 69"/>
                <a:gd name="T1" fmla="*/ 93 h 100"/>
                <a:gd name="T2" fmla="*/ 69 w 69"/>
                <a:gd name="T3" fmla="*/ 0 h 100"/>
                <a:gd name="T4" fmla="*/ 49 w 69"/>
                <a:gd name="T5" fmla="*/ 63 h 100"/>
                <a:gd name="T6" fmla="*/ 29 w 69"/>
                <a:gd name="T7" fmla="*/ 100 h 100"/>
                <a:gd name="T8" fmla="*/ 0 w 69"/>
                <a:gd name="T9" fmla="*/ 93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00">
                  <a:moveTo>
                    <a:pt x="0" y="93"/>
                  </a:moveTo>
                  <a:cubicBezTo>
                    <a:pt x="22" y="62"/>
                    <a:pt x="44" y="29"/>
                    <a:pt x="69" y="0"/>
                  </a:cubicBezTo>
                  <a:cubicBezTo>
                    <a:pt x="67" y="23"/>
                    <a:pt x="46" y="41"/>
                    <a:pt x="49" y="63"/>
                  </a:cubicBezTo>
                  <a:cubicBezTo>
                    <a:pt x="43" y="76"/>
                    <a:pt x="36" y="88"/>
                    <a:pt x="29" y="100"/>
                  </a:cubicBezTo>
                  <a:cubicBezTo>
                    <a:pt x="19" y="100"/>
                    <a:pt x="9" y="97"/>
                    <a:pt x="0" y="93"/>
                  </a:cubicBezTo>
                  <a:close/>
                </a:path>
              </a:pathLst>
            </a:custGeom>
            <a:solidFill>
              <a:srgbClr val="3C9DA3"/>
            </a:solidFill>
            <a:ln w="0" cap="flat">
              <a:solidFill>
                <a:srgbClr val="3C9DA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2" name="Freeform 59"/>
            <p:cNvSpPr>
              <a:spLocks/>
            </p:cNvSpPr>
            <p:nvPr/>
          </p:nvSpPr>
          <p:spPr bwMode="auto">
            <a:xfrm>
              <a:off x="6238678" y="2765672"/>
              <a:ext cx="130138" cy="267682"/>
            </a:xfrm>
            <a:custGeom>
              <a:avLst/>
              <a:gdLst>
                <a:gd name="T0" fmla="*/ 42 w 52"/>
                <a:gd name="T1" fmla="*/ 1 h 107"/>
                <a:gd name="T2" fmla="*/ 52 w 52"/>
                <a:gd name="T3" fmla="*/ 24 h 107"/>
                <a:gd name="T4" fmla="*/ 37 w 52"/>
                <a:gd name="T5" fmla="*/ 68 h 107"/>
                <a:gd name="T6" fmla="*/ 25 w 52"/>
                <a:gd name="T7" fmla="*/ 107 h 107"/>
                <a:gd name="T8" fmla="*/ 0 w 52"/>
                <a:gd name="T9" fmla="*/ 104 h 107"/>
                <a:gd name="T10" fmla="*/ 42 w 52"/>
                <a:gd name="T11" fmla="*/ 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107">
                  <a:moveTo>
                    <a:pt x="42" y="1"/>
                  </a:moveTo>
                  <a:cubicBezTo>
                    <a:pt x="48" y="0"/>
                    <a:pt x="48" y="17"/>
                    <a:pt x="52" y="24"/>
                  </a:cubicBezTo>
                  <a:cubicBezTo>
                    <a:pt x="47" y="38"/>
                    <a:pt x="40" y="53"/>
                    <a:pt x="37" y="68"/>
                  </a:cubicBezTo>
                  <a:cubicBezTo>
                    <a:pt x="33" y="81"/>
                    <a:pt x="29" y="94"/>
                    <a:pt x="25" y="107"/>
                  </a:cubicBezTo>
                  <a:cubicBezTo>
                    <a:pt x="18" y="106"/>
                    <a:pt x="6" y="105"/>
                    <a:pt x="0" y="104"/>
                  </a:cubicBezTo>
                  <a:cubicBezTo>
                    <a:pt x="15" y="70"/>
                    <a:pt x="28" y="35"/>
                    <a:pt x="42" y="1"/>
                  </a:cubicBezTo>
                  <a:close/>
                </a:path>
              </a:pathLst>
            </a:custGeom>
            <a:solidFill>
              <a:srgbClr val="2B6F73"/>
            </a:solidFill>
            <a:ln w="0" cap="flat">
              <a:solidFill>
                <a:srgbClr val="2B6F7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3" name="Freeform 60"/>
            <p:cNvSpPr>
              <a:spLocks/>
            </p:cNvSpPr>
            <p:nvPr/>
          </p:nvSpPr>
          <p:spPr bwMode="auto">
            <a:xfrm>
              <a:off x="3684589" y="2770962"/>
              <a:ext cx="421097" cy="527958"/>
            </a:xfrm>
            <a:custGeom>
              <a:avLst/>
              <a:gdLst>
                <a:gd name="T0" fmla="*/ 105 w 168"/>
                <a:gd name="T1" fmla="*/ 41 h 211"/>
                <a:gd name="T2" fmla="*/ 160 w 168"/>
                <a:gd name="T3" fmla="*/ 0 h 211"/>
                <a:gd name="T4" fmla="*/ 166 w 168"/>
                <a:gd name="T5" fmla="*/ 70 h 211"/>
                <a:gd name="T6" fmla="*/ 72 w 168"/>
                <a:gd name="T7" fmla="*/ 128 h 211"/>
                <a:gd name="T8" fmla="*/ 65 w 168"/>
                <a:gd name="T9" fmla="*/ 153 h 211"/>
                <a:gd name="T10" fmla="*/ 48 w 168"/>
                <a:gd name="T11" fmla="*/ 168 h 211"/>
                <a:gd name="T12" fmla="*/ 0 w 168"/>
                <a:gd name="T13" fmla="*/ 211 h 211"/>
                <a:gd name="T14" fmla="*/ 105 w 168"/>
                <a:gd name="T15" fmla="*/ 4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8" h="211">
                  <a:moveTo>
                    <a:pt x="105" y="41"/>
                  </a:moveTo>
                  <a:cubicBezTo>
                    <a:pt x="114" y="17"/>
                    <a:pt x="137" y="7"/>
                    <a:pt x="160" y="0"/>
                  </a:cubicBezTo>
                  <a:cubicBezTo>
                    <a:pt x="168" y="25"/>
                    <a:pt x="134" y="56"/>
                    <a:pt x="166" y="70"/>
                  </a:cubicBezTo>
                  <a:cubicBezTo>
                    <a:pt x="134" y="87"/>
                    <a:pt x="103" y="108"/>
                    <a:pt x="72" y="128"/>
                  </a:cubicBezTo>
                  <a:cubicBezTo>
                    <a:pt x="64" y="133"/>
                    <a:pt x="61" y="144"/>
                    <a:pt x="65" y="153"/>
                  </a:cubicBezTo>
                  <a:cubicBezTo>
                    <a:pt x="59" y="158"/>
                    <a:pt x="53" y="163"/>
                    <a:pt x="48" y="168"/>
                  </a:cubicBezTo>
                  <a:cubicBezTo>
                    <a:pt x="29" y="179"/>
                    <a:pt x="16" y="197"/>
                    <a:pt x="0" y="211"/>
                  </a:cubicBezTo>
                  <a:cubicBezTo>
                    <a:pt x="23" y="151"/>
                    <a:pt x="74" y="99"/>
                    <a:pt x="105" y="41"/>
                  </a:cubicBezTo>
                  <a:close/>
                </a:path>
              </a:pathLst>
            </a:custGeom>
            <a:solidFill>
              <a:srgbClr val="256063"/>
            </a:solidFill>
            <a:ln w="0" cap="flat">
              <a:solidFill>
                <a:srgbClr val="25606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4" name="Freeform 61"/>
            <p:cNvSpPr>
              <a:spLocks/>
            </p:cNvSpPr>
            <p:nvPr/>
          </p:nvSpPr>
          <p:spPr bwMode="auto">
            <a:xfrm>
              <a:off x="5436690" y="2773078"/>
              <a:ext cx="641167" cy="533248"/>
            </a:xfrm>
            <a:custGeom>
              <a:avLst/>
              <a:gdLst>
                <a:gd name="T0" fmla="*/ 14 w 256"/>
                <a:gd name="T1" fmla="*/ 4 h 213"/>
                <a:gd name="T2" fmla="*/ 40 w 256"/>
                <a:gd name="T3" fmla="*/ 9 h 213"/>
                <a:gd name="T4" fmla="*/ 50 w 256"/>
                <a:gd name="T5" fmla="*/ 80 h 213"/>
                <a:gd name="T6" fmla="*/ 85 w 256"/>
                <a:gd name="T7" fmla="*/ 51 h 213"/>
                <a:gd name="T8" fmla="*/ 127 w 256"/>
                <a:gd name="T9" fmla="*/ 50 h 213"/>
                <a:gd name="T10" fmla="*/ 160 w 256"/>
                <a:gd name="T11" fmla="*/ 47 h 213"/>
                <a:gd name="T12" fmla="*/ 206 w 256"/>
                <a:gd name="T13" fmla="*/ 92 h 213"/>
                <a:gd name="T14" fmla="*/ 185 w 256"/>
                <a:gd name="T15" fmla="*/ 60 h 213"/>
                <a:gd name="T16" fmla="*/ 232 w 256"/>
                <a:gd name="T17" fmla="*/ 113 h 213"/>
                <a:gd name="T18" fmla="*/ 211 w 256"/>
                <a:gd name="T19" fmla="*/ 96 h 213"/>
                <a:gd name="T20" fmla="*/ 190 w 256"/>
                <a:gd name="T21" fmla="*/ 120 h 213"/>
                <a:gd name="T22" fmla="*/ 154 w 256"/>
                <a:gd name="T23" fmla="*/ 100 h 213"/>
                <a:gd name="T24" fmla="*/ 123 w 256"/>
                <a:gd name="T25" fmla="*/ 89 h 213"/>
                <a:gd name="T26" fmla="*/ 121 w 256"/>
                <a:gd name="T27" fmla="*/ 146 h 213"/>
                <a:gd name="T28" fmla="*/ 118 w 256"/>
                <a:gd name="T29" fmla="*/ 145 h 213"/>
                <a:gd name="T30" fmla="*/ 89 w 256"/>
                <a:gd name="T31" fmla="*/ 116 h 213"/>
                <a:gd name="T32" fmla="*/ 66 w 256"/>
                <a:gd name="T33" fmla="*/ 171 h 213"/>
                <a:gd name="T34" fmla="*/ 34 w 256"/>
                <a:gd name="T35" fmla="*/ 165 h 213"/>
                <a:gd name="T36" fmla="*/ 34 w 256"/>
                <a:gd name="T37" fmla="*/ 108 h 213"/>
                <a:gd name="T38" fmla="*/ 5 w 256"/>
                <a:gd name="T39" fmla="*/ 213 h 213"/>
                <a:gd name="T40" fmla="*/ 19 w 256"/>
                <a:gd name="T41" fmla="*/ 103 h 213"/>
                <a:gd name="T42" fmla="*/ 10 w 256"/>
                <a:gd name="T43" fmla="*/ 15 h 213"/>
                <a:gd name="T44" fmla="*/ 14 w 256"/>
                <a:gd name="T45" fmla="*/ 4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56" h="213">
                  <a:moveTo>
                    <a:pt x="14" y="4"/>
                  </a:moveTo>
                  <a:cubicBezTo>
                    <a:pt x="22" y="0"/>
                    <a:pt x="34" y="0"/>
                    <a:pt x="40" y="9"/>
                  </a:cubicBezTo>
                  <a:cubicBezTo>
                    <a:pt x="47" y="32"/>
                    <a:pt x="47" y="57"/>
                    <a:pt x="50" y="80"/>
                  </a:cubicBezTo>
                  <a:cubicBezTo>
                    <a:pt x="69" y="83"/>
                    <a:pt x="67" y="54"/>
                    <a:pt x="85" y="51"/>
                  </a:cubicBezTo>
                  <a:cubicBezTo>
                    <a:pt x="98" y="48"/>
                    <a:pt x="119" y="31"/>
                    <a:pt x="127" y="50"/>
                  </a:cubicBezTo>
                  <a:cubicBezTo>
                    <a:pt x="134" y="68"/>
                    <a:pt x="149" y="52"/>
                    <a:pt x="160" y="47"/>
                  </a:cubicBezTo>
                  <a:cubicBezTo>
                    <a:pt x="174" y="64"/>
                    <a:pt x="189" y="79"/>
                    <a:pt x="206" y="92"/>
                  </a:cubicBezTo>
                  <a:cubicBezTo>
                    <a:pt x="202" y="80"/>
                    <a:pt x="188" y="73"/>
                    <a:pt x="185" y="60"/>
                  </a:cubicBezTo>
                  <a:cubicBezTo>
                    <a:pt x="196" y="74"/>
                    <a:pt x="256" y="89"/>
                    <a:pt x="232" y="113"/>
                  </a:cubicBezTo>
                  <a:cubicBezTo>
                    <a:pt x="223" y="109"/>
                    <a:pt x="222" y="94"/>
                    <a:pt x="211" y="96"/>
                  </a:cubicBezTo>
                  <a:cubicBezTo>
                    <a:pt x="211" y="110"/>
                    <a:pt x="202" y="118"/>
                    <a:pt x="190" y="120"/>
                  </a:cubicBezTo>
                  <a:cubicBezTo>
                    <a:pt x="181" y="107"/>
                    <a:pt x="171" y="82"/>
                    <a:pt x="154" y="100"/>
                  </a:cubicBezTo>
                  <a:cubicBezTo>
                    <a:pt x="149" y="81"/>
                    <a:pt x="132" y="66"/>
                    <a:pt x="123" y="89"/>
                  </a:cubicBezTo>
                  <a:cubicBezTo>
                    <a:pt x="95" y="98"/>
                    <a:pt x="123" y="126"/>
                    <a:pt x="121" y="146"/>
                  </a:cubicBezTo>
                  <a:cubicBezTo>
                    <a:pt x="118" y="145"/>
                    <a:pt x="118" y="145"/>
                    <a:pt x="118" y="145"/>
                  </a:cubicBezTo>
                  <a:cubicBezTo>
                    <a:pt x="111" y="131"/>
                    <a:pt x="107" y="86"/>
                    <a:pt x="89" y="116"/>
                  </a:cubicBezTo>
                  <a:cubicBezTo>
                    <a:pt x="63" y="124"/>
                    <a:pt x="72" y="160"/>
                    <a:pt x="66" y="171"/>
                  </a:cubicBezTo>
                  <a:cubicBezTo>
                    <a:pt x="72" y="132"/>
                    <a:pt x="48" y="164"/>
                    <a:pt x="34" y="165"/>
                  </a:cubicBezTo>
                  <a:cubicBezTo>
                    <a:pt x="36" y="147"/>
                    <a:pt x="53" y="122"/>
                    <a:pt x="34" y="108"/>
                  </a:cubicBezTo>
                  <a:cubicBezTo>
                    <a:pt x="13" y="139"/>
                    <a:pt x="33" y="187"/>
                    <a:pt x="5" y="213"/>
                  </a:cubicBezTo>
                  <a:cubicBezTo>
                    <a:pt x="0" y="176"/>
                    <a:pt x="23" y="140"/>
                    <a:pt x="19" y="103"/>
                  </a:cubicBezTo>
                  <a:cubicBezTo>
                    <a:pt x="24" y="74"/>
                    <a:pt x="50" y="28"/>
                    <a:pt x="10" y="15"/>
                  </a:cubicBezTo>
                  <a:cubicBezTo>
                    <a:pt x="11" y="12"/>
                    <a:pt x="12" y="8"/>
                    <a:pt x="14" y="4"/>
                  </a:cubicBezTo>
                  <a:close/>
                </a:path>
              </a:pathLst>
            </a:custGeom>
            <a:solidFill>
              <a:srgbClr val="378F95"/>
            </a:solidFill>
            <a:ln w="0" cap="flat">
              <a:solidFill>
                <a:srgbClr val="378F9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5" name="Freeform 62"/>
            <p:cNvSpPr>
              <a:spLocks/>
            </p:cNvSpPr>
            <p:nvPr/>
          </p:nvSpPr>
          <p:spPr bwMode="auto">
            <a:xfrm>
              <a:off x="5159486" y="2765672"/>
              <a:ext cx="2323438" cy="1056974"/>
            </a:xfrm>
            <a:custGeom>
              <a:avLst/>
              <a:gdLst>
                <a:gd name="T0" fmla="*/ 709 w 928"/>
                <a:gd name="T1" fmla="*/ 6 h 422"/>
                <a:gd name="T2" fmla="*/ 905 w 928"/>
                <a:gd name="T3" fmla="*/ 107 h 422"/>
                <a:gd name="T4" fmla="*/ 864 w 928"/>
                <a:gd name="T5" fmla="*/ 163 h 422"/>
                <a:gd name="T6" fmla="*/ 858 w 928"/>
                <a:gd name="T7" fmla="*/ 185 h 422"/>
                <a:gd name="T8" fmla="*/ 821 w 928"/>
                <a:gd name="T9" fmla="*/ 247 h 422"/>
                <a:gd name="T10" fmla="*/ 845 w 928"/>
                <a:gd name="T11" fmla="*/ 299 h 422"/>
                <a:gd name="T12" fmla="*/ 769 w 928"/>
                <a:gd name="T13" fmla="*/ 363 h 422"/>
                <a:gd name="T14" fmla="*/ 692 w 928"/>
                <a:gd name="T15" fmla="*/ 368 h 422"/>
                <a:gd name="T16" fmla="*/ 488 w 928"/>
                <a:gd name="T17" fmla="*/ 271 h 422"/>
                <a:gd name="T18" fmla="*/ 432 w 928"/>
                <a:gd name="T19" fmla="*/ 220 h 422"/>
                <a:gd name="T20" fmla="*/ 543 w 928"/>
                <a:gd name="T21" fmla="*/ 352 h 422"/>
                <a:gd name="T22" fmla="*/ 557 w 928"/>
                <a:gd name="T23" fmla="*/ 382 h 422"/>
                <a:gd name="T24" fmla="*/ 452 w 928"/>
                <a:gd name="T25" fmla="*/ 290 h 422"/>
                <a:gd name="T26" fmla="*/ 421 w 928"/>
                <a:gd name="T27" fmla="*/ 267 h 422"/>
                <a:gd name="T28" fmla="*/ 420 w 928"/>
                <a:gd name="T29" fmla="*/ 231 h 422"/>
                <a:gd name="T30" fmla="*/ 381 w 928"/>
                <a:gd name="T31" fmla="*/ 247 h 422"/>
                <a:gd name="T32" fmla="*/ 337 w 928"/>
                <a:gd name="T33" fmla="*/ 267 h 422"/>
                <a:gd name="T34" fmla="*/ 268 w 928"/>
                <a:gd name="T35" fmla="*/ 324 h 422"/>
                <a:gd name="T36" fmla="*/ 262 w 928"/>
                <a:gd name="T37" fmla="*/ 281 h 422"/>
                <a:gd name="T38" fmla="*/ 235 w 928"/>
                <a:gd name="T39" fmla="*/ 318 h 422"/>
                <a:gd name="T40" fmla="*/ 209 w 928"/>
                <a:gd name="T41" fmla="*/ 349 h 422"/>
                <a:gd name="T42" fmla="*/ 169 w 928"/>
                <a:gd name="T43" fmla="*/ 399 h 422"/>
                <a:gd name="T44" fmla="*/ 136 w 928"/>
                <a:gd name="T45" fmla="*/ 411 h 422"/>
                <a:gd name="T46" fmla="*/ 170 w 928"/>
                <a:gd name="T47" fmla="*/ 298 h 422"/>
                <a:gd name="T48" fmla="*/ 213 w 928"/>
                <a:gd name="T49" fmla="*/ 245 h 422"/>
                <a:gd name="T50" fmla="*/ 226 w 928"/>
                <a:gd name="T51" fmla="*/ 249 h 422"/>
                <a:gd name="T52" fmla="*/ 242 w 928"/>
                <a:gd name="T53" fmla="*/ 204 h 422"/>
                <a:gd name="T54" fmla="*/ 187 w 928"/>
                <a:gd name="T55" fmla="*/ 204 h 422"/>
                <a:gd name="T56" fmla="*/ 98 w 928"/>
                <a:gd name="T57" fmla="*/ 309 h 422"/>
                <a:gd name="T58" fmla="*/ 11 w 928"/>
                <a:gd name="T59" fmla="*/ 383 h 422"/>
                <a:gd name="T60" fmla="*/ 0 w 928"/>
                <a:gd name="T61" fmla="*/ 351 h 422"/>
                <a:gd name="T62" fmla="*/ 104 w 928"/>
                <a:gd name="T63" fmla="*/ 246 h 422"/>
                <a:gd name="T64" fmla="*/ 229 w 928"/>
                <a:gd name="T65" fmla="*/ 148 h 422"/>
                <a:gd name="T66" fmla="*/ 301 w 928"/>
                <a:gd name="T67" fmla="*/ 123 h 422"/>
                <a:gd name="T68" fmla="*/ 300 w 928"/>
                <a:gd name="T69" fmla="*/ 183 h 422"/>
                <a:gd name="T70" fmla="*/ 357 w 928"/>
                <a:gd name="T71" fmla="*/ 190 h 422"/>
                <a:gd name="T72" fmla="*/ 360 w 928"/>
                <a:gd name="T73" fmla="*/ 167 h 422"/>
                <a:gd name="T74" fmla="*/ 398 w 928"/>
                <a:gd name="T75" fmla="*/ 156 h 422"/>
                <a:gd name="T76" fmla="*/ 525 w 928"/>
                <a:gd name="T77" fmla="*/ 214 h 422"/>
                <a:gd name="T78" fmla="*/ 589 w 928"/>
                <a:gd name="T79" fmla="*/ 197 h 422"/>
                <a:gd name="T80" fmla="*/ 625 w 928"/>
                <a:gd name="T81" fmla="*/ 158 h 422"/>
                <a:gd name="T82" fmla="*/ 599 w 928"/>
                <a:gd name="T83" fmla="*/ 111 h 422"/>
                <a:gd name="T84" fmla="*/ 788 w 928"/>
                <a:gd name="T85" fmla="*/ 99 h 422"/>
                <a:gd name="T86" fmla="*/ 792 w 928"/>
                <a:gd name="T87" fmla="*/ 142 h 422"/>
                <a:gd name="T88" fmla="*/ 668 w 928"/>
                <a:gd name="T89" fmla="*/ 176 h 422"/>
                <a:gd name="T90" fmla="*/ 856 w 928"/>
                <a:gd name="T91" fmla="*/ 104 h 422"/>
                <a:gd name="T92" fmla="*/ 732 w 928"/>
                <a:gd name="T93" fmla="*/ 76 h 422"/>
                <a:gd name="T94" fmla="*/ 635 w 928"/>
                <a:gd name="T95" fmla="*/ 27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28" h="422">
                  <a:moveTo>
                    <a:pt x="635" y="27"/>
                  </a:moveTo>
                  <a:cubicBezTo>
                    <a:pt x="651" y="3"/>
                    <a:pt x="683" y="0"/>
                    <a:pt x="709" y="6"/>
                  </a:cubicBezTo>
                  <a:cubicBezTo>
                    <a:pt x="743" y="25"/>
                    <a:pt x="764" y="73"/>
                    <a:pt x="809" y="69"/>
                  </a:cubicBezTo>
                  <a:cubicBezTo>
                    <a:pt x="841" y="80"/>
                    <a:pt x="868" y="106"/>
                    <a:pt x="905" y="107"/>
                  </a:cubicBezTo>
                  <a:cubicBezTo>
                    <a:pt x="914" y="121"/>
                    <a:pt x="920" y="136"/>
                    <a:pt x="928" y="151"/>
                  </a:cubicBezTo>
                  <a:cubicBezTo>
                    <a:pt x="910" y="158"/>
                    <a:pt x="869" y="137"/>
                    <a:pt x="864" y="163"/>
                  </a:cubicBezTo>
                  <a:cubicBezTo>
                    <a:pt x="879" y="169"/>
                    <a:pt x="898" y="167"/>
                    <a:pt x="913" y="174"/>
                  </a:cubicBezTo>
                  <a:cubicBezTo>
                    <a:pt x="897" y="180"/>
                    <a:pt x="867" y="164"/>
                    <a:pt x="858" y="185"/>
                  </a:cubicBezTo>
                  <a:cubicBezTo>
                    <a:pt x="845" y="210"/>
                    <a:pt x="811" y="205"/>
                    <a:pt x="788" y="203"/>
                  </a:cubicBezTo>
                  <a:cubicBezTo>
                    <a:pt x="775" y="233"/>
                    <a:pt x="811" y="229"/>
                    <a:pt x="821" y="247"/>
                  </a:cubicBezTo>
                  <a:cubicBezTo>
                    <a:pt x="810" y="258"/>
                    <a:pt x="767" y="228"/>
                    <a:pt x="772" y="254"/>
                  </a:cubicBezTo>
                  <a:cubicBezTo>
                    <a:pt x="796" y="270"/>
                    <a:pt x="825" y="278"/>
                    <a:pt x="845" y="299"/>
                  </a:cubicBezTo>
                  <a:cubicBezTo>
                    <a:pt x="788" y="287"/>
                    <a:pt x="727" y="293"/>
                    <a:pt x="671" y="275"/>
                  </a:cubicBezTo>
                  <a:cubicBezTo>
                    <a:pt x="690" y="316"/>
                    <a:pt x="749" y="324"/>
                    <a:pt x="769" y="363"/>
                  </a:cubicBezTo>
                  <a:cubicBezTo>
                    <a:pt x="715" y="365"/>
                    <a:pt x="684" y="304"/>
                    <a:pt x="632" y="299"/>
                  </a:cubicBezTo>
                  <a:cubicBezTo>
                    <a:pt x="648" y="325"/>
                    <a:pt x="673" y="343"/>
                    <a:pt x="692" y="368"/>
                  </a:cubicBezTo>
                  <a:cubicBezTo>
                    <a:pt x="659" y="354"/>
                    <a:pt x="632" y="324"/>
                    <a:pt x="594" y="325"/>
                  </a:cubicBezTo>
                  <a:cubicBezTo>
                    <a:pt x="576" y="282"/>
                    <a:pt x="522" y="293"/>
                    <a:pt x="488" y="271"/>
                  </a:cubicBezTo>
                  <a:cubicBezTo>
                    <a:pt x="496" y="260"/>
                    <a:pt x="528" y="252"/>
                    <a:pt x="509" y="238"/>
                  </a:cubicBezTo>
                  <a:cubicBezTo>
                    <a:pt x="484" y="229"/>
                    <a:pt x="459" y="218"/>
                    <a:pt x="432" y="220"/>
                  </a:cubicBezTo>
                  <a:cubicBezTo>
                    <a:pt x="447" y="236"/>
                    <a:pt x="457" y="256"/>
                    <a:pt x="477" y="266"/>
                  </a:cubicBezTo>
                  <a:cubicBezTo>
                    <a:pt x="503" y="291"/>
                    <a:pt x="521" y="323"/>
                    <a:pt x="543" y="352"/>
                  </a:cubicBezTo>
                  <a:cubicBezTo>
                    <a:pt x="551" y="366"/>
                    <a:pt x="573" y="370"/>
                    <a:pt x="572" y="388"/>
                  </a:cubicBezTo>
                  <a:cubicBezTo>
                    <a:pt x="567" y="386"/>
                    <a:pt x="562" y="384"/>
                    <a:pt x="557" y="382"/>
                  </a:cubicBezTo>
                  <a:cubicBezTo>
                    <a:pt x="544" y="353"/>
                    <a:pt x="515" y="336"/>
                    <a:pt x="496" y="311"/>
                  </a:cubicBezTo>
                  <a:cubicBezTo>
                    <a:pt x="487" y="296"/>
                    <a:pt x="469" y="292"/>
                    <a:pt x="452" y="290"/>
                  </a:cubicBezTo>
                  <a:cubicBezTo>
                    <a:pt x="457" y="302"/>
                    <a:pt x="463" y="314"/>
                    <a:pt x="469" y="326"/>
                  </a:cubicBezTo>
                  <a:cubicBezTo>
                    <a:pt x="442" y="322"/>
                    <a:pt x="407" y="297"/>
                    <a:pt x="421" y="267"/>
                  </a:cubicBezTo>
                  <a:cubicBezTo>
                    <a:pt x="432" y="275"/>
                    <a:pt x="456" y="282"/>
                    <a:pt x="452" y="260"/>
                  </a:cubicBezTo>
                  <a:cubicBezTo>
                    <a:pt x="442" y="250"/>
                    <a:pt x="434" y="234"/>
                    <a:pt x="420" y="231"/>
                  </a:cubicBezTo>
                  <a:cubicBezTo>
                    <a:pt x="401" y="233"/>
                    <a:pt x="425" y="260"/>
                    <a:pt x="406" y="262"/>
                  </a:cubicBezTo>
                  <a:cubicBezTo>
                    <a:pt x="394" y="273"/>
                    <a:pt x="391" y="252"/>
                    <a:pt x="381" y="247"/>
                  </a:cubicBezTo>
                  <a:cubicBezTo>
                    <a:pt x="376" y="259"/>
                    <a:pt x="354" y="281"/>
                    <a:pt x="363" y="242"/>
                  </a:cubicBezTo>
                  <a:cubicBezTo>
                    <a:pt x="351" y="246"/>
                    <a:pt x="347" y="261"/>
                    <a:pt x="337" y="267"/>
                  </a:cubicBezTo>
                  <a:cubicBezTo>
                    <a:pt x="339" y="255"/>
                    <a:pt x="327" y="235"/>
                    <a:pt x="315" y="250"/>
                  </a:cubicBezTo>
                  <a:cubicBezTo>
                    <a:pt x="298" y="273"/>
                    <a:pt x="288" y="302"/>
                    <a:pt x="268" y="324"/>
                  </a:cubicBezTo>
                  <a:cubicBezTo>
                    <a:pt x="268" y="307"/>
                    <a:pt x="271" y="290"/>
                    <a:pt x="283" y="278"/>
                  </a:cubicBezTo>
                  <a:cubicBezTo>
                    <a:pt x="286" y="258"/>
                    <a:pt x="271" y="290"/>
                    <a:pt x="262" y="281"/>
                  </a:cubicBezTo>
                  <a:cubicBezTo>
                    <a:pt x="249" y="280"/>
                    <a:pt x="268" y="254"/>
                    <a:pt x="250" y="265"/>
                  </a:cubicBezTo>
                  <a:cubicBezTo>
                    <a:pt x="247" y="283"/>
                    <a:pt x="248" y="304"/>
                    <a:pt x="235" y="318"/>
                  </a:cubicBezTo>
                  <a:cubicBezTo>
                    <a:pt x="222" y="325"/>
                    <a:pt x="233" y="292"/>
                    <a:pt x="219" y="306"/>
                  </a:cubicBezTo>
                  <a:cubicBezTo>
                    <a:pt x="211" y="316"/>
                    <a:pt x="175" y="355"/>
                    <a:pt x="209" y="349"/>
                  </a:cubicBezTo>
                  <a:cubicBezTo>
                    <a:pt x="202" y="363"/>
                    <a:pt x="195" y="377"/>
                    <a:pt x="194" y="393"/>
                  </a:cubicBezTo>
                  <a:cubicBezTo>
                    <a:pt x="204" y="422"/>
                    <a:pt x="174" y="410"/>
                    <a:pt x="169" y="399"/>
                  </a:cubicBezTo>
                  <a:cubicBezTo>
                    <a:pt x="171" y="391"/>
                    <a:pt x="176" y="383"/>
                    <a:pt x="176" y="375"/>
                  </a:cubicBezTo>
                  <a:cubicBezTo>
                    <a:pt x="160" y="383"/>
                    <a:pt x="149" y="401"/>
                    <a:pt x="136" y="411"/>
                  </a:cubicBezTo>
                  <a:cubicBezTo>
                    <a:pt x="134" y="377"/>
                    <a:pt x="173" y="361"/>
                    <a:pt x="178" y="329"/>
                  </a:cubicBezTo>
                  <a:cubicBezTo>
                    <a:pt x="178" y="320"/>
                    <a:pt x="187" y="297"/>
                    <a:pt x="170" y="298"/>
                  </a:cubicBezTo>
                  <a:cubicBezTo>
                    <a:pt x="176" y="282"/>
                    <a:pt x="169" y="259"/>
                    <a:pt x="185" y="250"/>
                  </a:cubicBezTo>
                  <a:cubicBezTo>
                    <a:pt x="195" y="253"/>
                    <a:pt x="205" y="242"/>
                    <a:pt x="213" y="245"/>
                  </a:cubicBezTo>
                  <a:cubicBezTo>
                    <a:pt x="217" y="265"/>
                    <a:pt x="174" y="294"/>
                    <a:pt x="195" y="311"/>
                  </a:cubicBezTo>
                  <a:cubicBezTo>
                    <a:pt x="213" y="295"/>
                    <a:pt x="223" y="273"/>
                    <a:pt x="226" y="249"/>
                  </a:cubicBezTo>
                  <a:cubicBezTo>
                    <a:pt x="250" y="250"/>
                    <a:pt x="262" y="223"/>
                    <a:pt x="264" y="204"/>
                  </a:cubicBezTo>
                  <a:cubicBezTo>
                    <a:pt x="256" y="187"/>
                    <a:pt x="243" y="224"/>
                    <a:pt x="242" y="204"/>
                  </a:cubicBezTo>
                  <a:cubicBezTo>
                    <a:pt x="248" y="189"/>
                    <a:pt x="230" y="158"/>
                    <a:pt x="217" y="180"/>
                  </a:cubicBezTo>
                  <a:cubicBezTo>
                    <a:pt x="206" y="192"/>
                    <a:pt x="203" y="238"/>
                    <a:pt x="187" y="204"/>
                  </a:cubicBezTo>
                  <a:cubicBezTo>
                    <a:pt x="169" y="211"/>
                    <a:pt x="166" y="234"/>
                    <a:pt x="145" y="237"/>
                  </a:cubicBezTo>
                  <a:cubicBezTo>
                    <a:pt x="111" y="246"/>
                    <a:pt x="121" y="291"/>
                    <a:pt x="98" y="309"/>
                  </a:cubicBezTo>
                  <a:cubicBezTo>
                    <a:pt x="72" y="304"/>
                    <a:pt x="63" y="331"/>
                    <a:pt x="52" y="348"/>
                  </a:cubicBezTo>
                  <a:cubicBezTo>
                    <a:pt x="40" y="362"/>
                    <a:pt x="38" y="393"/>
                    <a:pt x="11" y="383"/>
                  </a:cubicBezTo>
                  <a:cubicBezTo>
                    <a:pt x="17" y="364"/>
                    <a:pt x="37" y="351"/>
                    <a:pt x="36" y="331"/>
                  </a:cubicBezTo>
                  <a:cubicBezTo>
                    <a:pt x="21" y="333"/>
                    <a:pt x="16" y="353"/>
                    <a:pt x="0" y="351"/>
                  </a:cubicBezTo>
                  <a:cubicBezTo>
                    <a:pt x="1" y="328"/>
                    <a:pt x="22" y="311"/>
                    <a:pt x="40" y="299"/>
                  </a:cubicBezTo>
                  <a:cubicBezTo>
                    <a:pt x="51" y="267"/>
                    <a:pt x="87" y="272"/>
                    <a:pt x="104" y="246"/>
                  </a:cubicBezTo>
                  <a:cubicBezTo>
                    <a:pt x="126" y="238"/>
                    <a:pt x="131" y="208"/>
                    <a:pt x="156" y="202"/>
                  </a:cubicBezTo>
                  <a:cubicBezTo>
                    <a:pt x="179" y="183"/>
                    <a:pt x="209" y="171"/>
                    <a:pt x="229" y="148"/>
                  </a:cubicBezTo>
                  <a:cubicBezTo>
                    <a:pt x="232" y="149"/>
                    <a:pt x="232" y="149"/>
                    <a:pt x="232" y="149"/>
                  </a:cubicBezTo>
                  <a:cubicBezTo>
                    <a:pt x="254" y="148"/>
                    <a:pt x="278" y="130"/>
                    <a:pt x="301" y="123"/>
                  </a:cubicBezTo>
                  <a:cubicBezTo>
                    <a:pt x="294" y="129"/>
                    <a:pt x="288" y="153"/>
                    <a:pt x="303" y="142"/>
                  </a:cubicBezTo>
                  <a:cubicBezTo>
                    <a:pt x="328" y="135"/>
                    <a:pt x="304" y="173"/>
                    <a:pt x="300" y="183"/>
                  </a:cubicBezTo>
                  <a:cubicBezTo>
                    <a:pt x="283" y="211"/>
                    <a:pt x="333" y="172"/>
                    <a:pt x="332" y="199"/>
                  </a:cubicBezTo>
                  <a:cubicBezTo>
                    <a:pt x="333" y="220"/>
                    <a:pt x="346" y="178"/>
                    <a:pt x="357" y="190"/>
                  </a:cubicBezTo>
                  <a:cubicBezTo>
                    <a:pt x="362" y="196"/>
                    <a:pt x="367" y="202"/>
                    <a:pt x="372" y="208"/>
                  </a:cubicBezTo>
                  <a:cubicBezTo>
                    <a:pt x="374" y="192"/>
                    <a:pt x="357" y="182"/>
                    <a:pt x="360" y="167"/>
                  </a:cubicBezTo>
                  <a:cubicBezTo>
                    <a:pt x="394" y="169"/>
                    <a:pt x="397" y="217"/>
                    <a:pt x="428" y="224"/>
                  </a:cubicBezTo>
                  <a:cubicBezTo>
                    <a:pt x="426" y="198"/>
                    <a:pt x="369" y="179"/>
                    <a:pt x="398" y="156"/>
                  </a:cubicBezTo>
                  <a:cubicBezTo>
                    <a:pt x="410" y="175"/>
                    <a:pt x="435" y="171"/>
                    <a:pt x="453" y="178"/>
                  </a:cubicBezTo>
                  <a:cubicBezTo>
                    <a:pt x="455" y="211"/>
                    <a:pt x="498" y="217"/>
                    <a:pt x="525" y="214"/>
                  </a:cubicBezTo>
                  <a:cubicBezTo>
                    <a:pt x="539" y="216"/>
                    <a:pt x="570" y="247"/>
                    <a:pt x="567" y="218"/>
                  </a:cubicBezTo>
                  <a:cubicBezTo>
                    <a:pt x="577" y="214"/>
                    <a:pt x="590" y="211"/>
                    <a:pt x="589" y="197"/>
                  </a:cubicBezTo>
                  <a:cubicBezTo>
                    <a:pt x="606" y="200"/>
                    <a:pt x="618" y="183"/>
                    <a:pt x="636" y="186"/>
                  </a:cubicBezTo>
                  <a:cubicBezTo>
                    <a:pt x="632" y="176"/>
                    <a:pt x="629" y="167"/>
                    <a:pt x="625" y="158"/>
                  </a:cubicBezTo>
                  <a:cubicBezTo>
                    <a:pt x="612" y="155"/>
                    <a:pt x="585" y="157"/>
                    <a:pt x="592" y="136"/>
                  </a:cubicBezTo>
                  <a:cubicBezTo>
                    <a:pt x="637" y="143"/>
                    <a:pt x="609" y="129"/>
                    <a:pt x="599" y="111"/>
                  </a:cubicBezTo>
                  <a:cubicBezTo>
                    <a:pt x="635" y="107"/>
                    <a:pt x="674" y="110"/>
                    <a:pt x="707" y="93"/>
                  </a:cubicBezTo>
                  <a:cubicBezTo>
                    <a:pt x="732" y="109"/>
                    <a:pt x="760" y="104"/>
                    <a:pt x="788" y="99"/>
                  </a:cubicBezTo>
                  <a:cubicBezTo>
                    <a:pt x="778" y="120"/>
                    <a:pt x="803" y="121"/>
                    <a:pt x="815" y="132"/>
                  </a:cubicBezTo>
                  <a:cubicBezTo>
                    <a:pt x="822" y="145"/>
                    <a:pt x="800" y="140"/>
                    <a:pt x="792" y="142"/>
                  </a:cubicBezTo>
                  <a:cubicBezTo>
                    <a:pt x="771" y="139"/>
                    <a:pt x="750" y="141"/>
                    <a:pt x="730" y="144"/>
                  </a:cubicBezTo>
                  <a:cubicBezTo>
                    <a:pt x="734" y="173"/>
                    <a:pt x="681" y="159"/>
                    <a:pt x="668" y="176"/>
                  </a:cubicBezTo>
                  <a:cubicBezTo>
                    <a:pt x="670" y="194"/>
                    <a:pt x="695" y="202"/>
                    <a:pt x="710" y="209"/>
                  </a:cubicBezTo>
                  <a:cubicBezTo>
                    <a:pt x="774" y="205"/>
                    <a:pt x="825" y="157"/>
                    <a:pt x="856" y="104"/>
                  </a:cubicBezTo>
                  <a:cubicBezTo>
                    <a:pt x="837" y="93"/>
                    <a:pt x="795" y="109"/>
                    <a:pt x="794" y="80"/>
                  </a:cubicBezTo>
                  <a:cubicBezTo>
                    <a:pt x="774" y="71"/>
                    <a:pt x="752" y="82"/>
                    <a:pt x="732" y="76"/>
                  </a:cubicBezTo>
                  <a:cubicBezTo>
                    <a:pt x="739" y="68"/>
                    <a:pt x="753" y="63"/>
                    <a:pt x="756" y="52"/>
                  </a:cubicBezTo>
                  <a:cubicBezTo>
                    <a:pt x="718" y="34"/>
                    <a:pt x="678" y="9"/>
                    <a:pt x="635" y="27"/>
                  </a:cubicBezTo>
                  <a:close/>
                </a:path>
              </a:pathLst>
            </a:custGeom>
            <a:solidFill>
              <a:srgbClr val="3EA2A8"/>
            </a:solidFill>
            <a:ln w="0" cap="flat">
              <a:solidFill>
                <a:srgbClr val="3EA2A8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6" name="Freeform 63"/>
            <p:cNvSpPr>
              <a:spLocks/>
            </p:cNvSpPr>
            <p:nvPr/>
          </p:nvSpPr>
          <p:spPr bwMode="auto">
            <a:xfrm>
              <a:off x="3747013" y="2793181"/>
              <a:ext cx="223245" cy="190446"/>
            </a:xfrm>
            <a:custGeom>
              <a:avLst/>
              <a:gdLst>
                <a:gd name="T0" fmla="*/ 0 w 89"/>
                <a:gd name="T1" fmla="*/ 44 h 76"/>
                <a:gd name="T2" fmla="*/ 60 w 89"/>
                <a:gd name="T3" fmla="*/ 0 h 76"/>
                <a:gd name="T4" fmla="*/ 89 w 89"/>
                <a:gd name="T5" fmla="*/ 1 h 76"/>
                <a:gd name="T6" fmla="*/ 77 w 89"/>
                <a:gd name="T7" fmla="*/ 23 h 76"/>
                <a:gd name="T8" fmla="*/ 0 w 89"/>
                <a:gd name="T9" fmla="*/ 4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76">
                  <a:moveTo>
                    <a:pt x="0" y="44"/>
                  </a:moveTo>
                  <a:cubicBezTo>
                    <a:pt x="16" y="27"/>
                    <a:pt x="44" y="21"/>
                    <a:pt x="60" y="0"/>
                  </a:cubicBezTo>
                  <a:cubicBezTo>
                    <a:pt x="49" y="23"/>
                    <a:pt x="78" y="3"/>
                    <a:pt x="89" y="1"/>
                  </a:cubicBezTo>
                  <a:cubicBezTo>
                    <a:pt x="86" y="8"/>
                    <a:pt x="82" y="16"/>
                    <a:pt x="77" y="23"/>
                  </a:cubicBezTo>
                  <a:cubicBezTo>
                    <a:pt x="48" y="11"/>
                    <a:pt x="19" y="76"/>
                    <a:pt x="0" y="44"/>
                  </a:cubicBezTo>
                  <a:close/>
                </a:path>
              </a:pathLst>
            </a:custGeom>
            <a:solidFill>
              <a:srgbClr val="1D4B4E"/>
            </a:solidFill>
            <a:ln w="0" cap="flat">
              <a:solidFill>
                <a:srgbClr val="1D4B4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7" name="Freeform 64"/>
            <p:cNvSpPr>
              <a:spLocks/>
            </p:cNvSpPr>
            <p:nvPr/>
          </p:nvSpPr>
          <p:spPr bwMode="auto">
            <a:xfrm>
              <a:off x="4155414" y="2787891"/>
              <a:ext cx="1277044" cy="1325714"/>
            </a:xfrm>
            <a:custGeom>
              <a:avLst/>
              <a:gdLst>
                <a:gd name="T0" fmla="*/ 428 w 510"/>
                <a:gd name="T1" fmla="*/ 1 h 529"/>
                <a:gd name="T2" fmla="*/ 494 w 510"/>
                <a:gd name="T3" fmla="*/ 29 h 529"/>
                <a:gd name="T4" fmla="*/ 453 w 510"/>
                <a:gd name="T5" fmla="*/ 78 h 529"/>
                <a:gd name="T6" fmla="*/ 408 w 510"/>
                <a:gd name="T7" fmla="*/ 156 h 529"/>
                <a:gd name="T8" fmla="*/ 292 w 510"/>
                <a:gd name="T9" fmla="*/ 250 h 529"/>
                <a:gd name="T10" fmla="*/ 260 w 510"/>
                <a:gd name="T11" fmla="*/ 238 h 529"/>
                <a:gd name="T12" fmla="*/ 213 w 510"/>
                <a:gd name="T13" fmla="*/ 258 h 529"/>
                <a:gd name="T14" fmla="*/ 277 w 510"/>
                <a:gd name="T15" fmla="*/ 305 h 529"/>
                <a:gd name="T16" fmla="*/ 351 w 510"/>
                <a:gd name="T17" fmla="*/ 250 h 529"/>
                <a:gd name="T18" fmla="*/ 418 w 510"/>
                <a:gd name="T19" fmla="*/ 191 h 529"/>
                <a:gd name="T20" fmla="*/ 468 w 510"/>
                <a:gd name="T21" fmla="*/ 195 h 529"/>
                <a:gd name="T22" fmla="*/ 505 w 510"/>
                <a:gd name="T23" fmla="*/ 237 h 529"/>
                <a:gd name="T24" fmla="*/ 401 w 510"/>
                <a:gd name="T25" fmla="*/ 342 h 529"/>
                <a:gd name="T26" fmla="*/ 412 w 510"/>
                <a:gd name="T27" fmla="*/ 374 h 529"/>
                <a:gd name="T28" fmla="*/ 473 w 510"/>
                <a:gd name="T29" fmla="*/ 342 h 529"/>
                <a:gd name="T30" fmla="*/ 440 w 510"/>
                <a:gd name="T31" fmla="*/ 446 h 529"/>
                <a:gd name="T32" fmla="*/ 457 w 510"/>
                <a:gd name="T33" fmla="*/ 495 h 529"/>
                <a:gd name="T34" fmla="*/ 381 w 510"/>
                <a:gd name="T35" fmla="*/ 516 h 529"/>
                <a:gd name="T36" fmla="*/ 386 w 510"/>
                <a:gd name="T37" fmla="*/ 451 h 529"/>
                <a:gd name="T38" fmla="*/ 327 w 510"/>
                <a:gd name="T39" fmla="*/ 480 h 529"/>
                <a:gd name="T40" fmla="*/ 224 w 510"/>
                <a:gd name="T41" fmla="*/ 524 h 529"/>
                <a:gd name="T42" fmla="*/ 215 w 510"/>
                <a:gd name="T43" fmla="*/ 504 h 529"/>
                <a:gd name="T44" fmla="*/ 270 w 510"/>
                <a:gd name="T45" fmla="*/ 430 h 529"/>
                <a:gd name="T46" fmla="*/ 336 w 510"/>
                <a:gd name="T47" fmla="*/ 333 h 529"/>
                <a:gd name="T48" fmla="*/ 296 w 510"/>
                <a:gd name="T49" fmla="*/ 334 h 529"/>
                <a:gd name="T50" fmla="*/ 237 w 510"/>
                <a:gd name="T51" fmla="*/ 314 h 529"/>
                <a:gd name="T52" fmla="*/ 222 w 510"/>
                <a:gd name="T53" fmla="*/ 290 h 529"/>
                <a:gd name="T54" fmla="*/ 96 w 510"/>
                <a:gd name="T55" fmla="*/ 405 h 529"/>
                <a:gd name="T56" fmla="*/ 7 w 510"/>
                <a:gd name="T57" fmla="*/ 490 h 529"/>
                <a:gd name="T58" fmla="*/ 2 w 510"/>
                <a:gd name="T59" fmla="*/ 488 h 529"/>
                <a:gd name="T60" fmla="*/ 79 w 510"/>
                <a:gd name="T61" fmla="*/ 383 h 529"/>
                <a:gd name="T62" fmla="*/ 224 w 510"/>
                <a:gd name="T63" fmla="*/ 204 h 529"/>
                <a:gd name="T64" fmla="*/ 164 w 510"/>
                <a:gd name="T65" fmla="*/ 241 h 529"/>
                <a:gd name="T66" fmla="*/ 404 w 510"/>
                <a:gd name="T67" fmla="*/ 36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10" h="529">
                  <a:moveTo>
                    <a:pt x="404" y="36"/>
                  </a:moveTo>
                  <a:cubicBezTo>
                    <a:pt x="416" y="28"/>
                    <a:pt x="409" y="0"/>
                    <a:pt x="428" y="1"/>
                  </a:cubicBezTo>
                  <a:cubicBezTo>
                    <a:pt x="427" y="12"/>
                    <a:pt x="415" y="26"/>
                    <a:pt x="426" y="34"/>
                  </a:cubicBezTo>
                  <a:cubicBezTo>
                    <a:pt x="449" y="32"/>
                    <a:pt x="471" y="28"/>
                    <a:pt x="494" y="29"/>
                  </a:cubicBezTo>
                  <a:cubicBezTo>
                    <a:pt x="499" y="30"/>
                    <a:pt x="505" y="32"/>
                    <a:pt x="510" y="34"/>
                  </a:cubicBezTo>
                  <a:cubicBezTo>
                    <a:pt x="486" y="40"/>
                    <a:pt x="468" y="59"/>
                    <a:pt x="453" y="78"/>
                  </a:cubicBezTo>
                  <a:cubicBezTo>
                    <a:pt x="444" y="90"/>
                    <a:pt x="424" y="89"/>
                    <a:pt x="417" y="102"/>
                  </a:cubicBezTo>
                  <a:cubicBezTo>
                    <a:pt x="435" y="117"/>
                    <a:pt x="432" y="149"/>
                    <a:pt x="408" y="156"/>
                  </a:cubicBezTo>
                  <a:cubicBezTo>
                    <a:pt x="382" y="140"/>
                    <a:pt x="362" y="174"/>
                    <a:pt x="345" y="191"/>
                  </a:cubicBezTo>
                  <a:cubicBezTo>
                    <a:pt x="326" y="208"/>
                    <a:pt x="319" y="243"/>
                    <a:pt x="292" y="250"/>
                  </a:cubicBezTo>
                  <a:cubicBezTo>
                    <a:pt x="297" y="234"/>
                    <a:pt x="308" y="220"/>
                    <a:pt x="316" y="205"/>
                  </a:cubicBezTo>
                  <a:cubicBezTo>
                    <a:pt x="291" y="202"/>
                    <a:pt x="283" y="234"/>
                    <a:pt x="260" y="238"/>
                  </a:cubicBezTo>
                  <a:cubicBezTo>
                    <a:pt x="268" y="220"/>
                    <a:pt x="290" y="208"/>
                    <a:pt x="289" y="185"/>
                  </a:cubicBezTo>
                  <a:cubicBezTo>
                    <a:pt x="267" y="212"/>
                    <a:pt x="235" y="230"/>
                    <a:pt x="213" y="258"/>
                  </a:cubicBezTo>
                  <a:cubicBezTo>
                    <a:pt x="237" y="270"/>
                    <a:pt x="266" y="265"/>
                    <a:pt x="290" y="269"/>
                  </a:cubicBezTo>
                  <a:cubicBezTo>
                    <a:pt x="310" y="283"/>
                    <a:pt x="282" y="293"/>
                    <a:pt x="277" y="305"/>
                  </a:cubicBezTo>
                  <a:cubicBezTo>
                    <a:pt x="296" y="319"/>
                    <a:pt x="297" y="286"/>
                    <a:pt x="311" y="280"/>
                  </a:cubicBezTo>
                  <a:cubicBezTo>
                    <a:pt x="325" y="273"/>
                    <a:pt x="351" y="271"/>
                    <a:pt x="351" y="250"/>
                  </a:cubicBezTo>
                  <a:cubicBezTo>
                    <a:pt x="357" y="223"/>
                    <a:pt x="382" y="207"/>
                    <a:pt x="394" y="183"/>
                  </a:cubicBezTo>
                  <a:cubicBezTo>
                    <a:pt x="403" y="167"/>
                    <a:pt x="407" y="204"/>
                    <a:pt x="418" y="191"/>
                  </a:cubicBezTo>
                  <a:cubicBezTo>
                    <a:pt x="429" y="173"/>
                    <a:pt x="436" y="154"/>
                    <a:pt x="454" y="174"/>
                  </a:cubicBezTo>
                  <a:cubicBezTo>
                    <a:pt x="465" y="175"/>
                    <a:pt x="464" y="187"/>
                    <a:pt x="468" y="195"/>
                  </a:cubicBezTo>
                  <a:cubicBezTo>
                    <a:pt x="476" y="198"/>
                    <a:pt x="484" y="203"/>
                    <a:pt x="488" y="211"/>
                  </a:cubicBezTo>
                  <a:cubicBezTo>
                    <a:pt x="494" y="220"/>
                    <a:pt x="500" y="228"/>
                    <a:pt x="505" y="237"/>
                  </a:cubicBezTo>
                  <a:cubicBezTo>
                    <a:pt x="488" y="263"/>
                    <a:pt x="452" y="258"/>
                    <a:pt x="441" y="290"/>
                  </a:cubicBezTo>
                  <a:cubicBezTo>
                    <a:pt x="423" y="302"/>
                    <a:pt x="402" y="319"/>
                    <a:pt x="401" y="342"/>
                  </a:cubicBezTo>
                  <a:cubicBezTo>
                    <a:pt x="417" y="344"/>
                    <a:pt x="422" y="324"/>
                    <a:pt x="437" y="322"/>
                  </a:cubicBezTo>
                  <a:cubicBezTo>
                    <a:pt x="438" y="342"/>
                    <a:pt x="418" y="355"/>
                    <a:pt x="412" y="374"/>
                  </a:cubicBezTo>
                  <a:cubicBezTo>
                    <a:pt x="439" y="384"/>
                    <a:pt x="441" y="353"/>
                    <a:pt x="453" y="339"/>
                  </a:cubicBezTo>
                  <a:cubicBezTo>
                    <a:pt x="464" y="333"/>
                    <a:pt x="483" y="301"/>
                    <a:pt x="473" y="342"/>
                  </a:cubicBezTo>
                  <a:cubicBezTo>
                    <a:pt x="474" y="351"/>
                    <a:pt x="481" y="331"/>
                    <a:pt x="489" y="333"/>
                  </a:cubicBezTo>
                  <a:cubicBezTo>
                    <a:pt x="488" y="376"/>
                    <a:pt x="462" y="411"/>
                    <a:pt x="440" y="446"/>
                  </a:cubicBezTo>
                  <a:cubicBezTo>
                    <a:pt x="456" y="447"/>
                    <a:pt x="456" y="422"/>
                    <a:pt x="473" y="426"/>
                  </a:cubicBezTo>
                  <a:cubicBezTo>
                    <a:pt x="472" y="450"/>
                    <a:pt x="457" y="469"/>
                    <a:pt x="457" y="495"/>
                  </a:cubicBezTo>
                  <a:cubicBezTo>
                    <a:pt x="457" y="498"/>
                    <a:pt x="457" y="498"/>
                    <a:pt x="457" y="498"/>
                  </a:cubicBezTo>
                  <a:cubicBezTo>
                    <a:pt x="431" y="504"/>
                    <a:pt x="404" y="502"/>
                    <a:pt x="381" y="516"/>
                  </a:cubicBezTo>
                  <a:cubicBezTo>
                    <a:pt x="376" y="496"/>
                    <a:pt x="398" y="477"/>
                    <a:pt x="400" y="457"/>
                  </a:cubicBezTo>
                  <a:cubicBezTo>
                    <a:pt x="415" y="423"/>
                    <a:pt x="391" y="441"/>
                    <a:pt x="386" y="451"/>
                  </a:cubicBezTo>
                  <a:cubicBezTo>
                    <a:pt x="374" y="463"/>
                    <a:pt x="370" y="485"/>
                    <a:pt x="354" y="491"/>
                  </a:cubicBezTo>
                  <a:cubicBezTo>
                    <a:pt x="368" y="453"/>
                    <a:pt x="337" y="482"/>
                    <a:pt x="327" y="480"/>
                  </a:cubicBezTo>
                  <a:cubicBezTo>
                    <a:pt x="317" y="492"/>
                    <a:pt x="306" y="504"/>
                    <a:pt x="300" y="519"/>
                  </a:cubicBezTo>
                  <a:cubicBezTo>
                    <a:pt x="275" y="529"/>
                    <a:pt x="249" y="519"/>
                    <a:pt x="224" y="524"/>
                  </a:cubicBezTo>
                  <a:cubicBezTo>
                    <a:pt x="219" y="526"/>
                    <a:pt x="214" y="527"/>
                    <a:pt x="210" y="528"/>
                  </a:cubicBezTo>
                  <a:cubicBezTo>
                    <a:pt x="191" y="527"/>
                    <a:pt x="210" y="510"/>
                    <a:pt x="215" y="504"/>
                  </a:cubicBezTo>
                  <a:cubicBezTo>
                    <a:pt x="239" y="479"/>
                    <a:pt x="245" y="443"/>
                    <a:pt x="268" y="417"/>
                  </a:cubicBezTo>
                  <a:cubicBezTo>
                    <a:pt x="268" y="420"/>
                    <a:pt x="269" y="427"/>
                    <a:pt x="270" y="430"/>
                  </a:cubicBezTo>
                  <a:cubicBezTo>
                    <a:pt x="311" y="410"/>
                    <a:pt x="338" y="372"/>
                    <a:pt x="361" y="334"/>
                  </a:cubicBezTo>
                  <a:cubicBezTo>
                    <a:pt x="364" y="317"/>
                    <a:pt x="342" y="325"/>
                    <a:pt x="336" y="333"/>
                  </a:cubicBezTo>
                  <a:cubicBezTo>
                    <a:pt x="325" y="354"/>
                    <a:pt x="297" y="349"/>
                    <a:pt x="281" y="366"/>
                  </a:cubicBezTo>
                  <a:cubicBezTo>
                    <a:pt x="280" y="353"/>
                    <a:pt x="288" y="343"/>
                    <a:pt x="296" y="334"/>
                  </a:cubicBezTo>
                  <a:cubicBezTo>
                    <a:pt x="271" y="321"/>
                    <a:pt x="257" y="347"/>
                    <a:pt x="237" y="358"/>
                  </a:cubicBezTo>
                  <a:cubicBezTo>
                    <a:pt x="212" y="347"/>
                    <a:pt x="262" y="323"/>
                    <a:pt x="237" y="314"/>
                  </a:cubicBezTo>
                  <a:cubicBezTo>
                    <a:pt x="227" y="308"/>
                    <a:pt x="217" y="315"/>
                    <a:pt x="208" y="318"/>
                  </a:cubicBezTo>
                  <a:cubicBezTo>
                    <a:pt x="212" y="308"/>
                    <a:pt x="217" y="299"/>
                    <a:pt x="222" y="290"/>
                  </a:cubicBezTo>
                  <a:cubicBezTo>
                    <a:pt x="184" y="316"/>
                    <a:pt x="154" y="353"/>
                    <a:pt x="115" y="378"/>
                  </a:cubicBezTo>
                  <a:cubicBezTo>
                    <a:pt x="106" y="384"/>
                    <a:pt x="100" y="395"/>
                    <a:pt x="96" y="405"/>
                  </a:cubicBezTo>
                  <a:cubicBezTo>
                    <a:pt x="114" y="399"/>
                    <a:pt x="126" y="406"/>
                    <a:pt x="120" y="421"/>
                  </a:cubicBezTo>
                  <a:cubicBezTo>
                    <a:pt x="81" y="442"/>
                    <a:pt x="38" y="458"/>
                    <a:pt x="7" y="490"/>
                  </a:cubicBezTo>
                  <a:cubicBezTo>
                    <a:pt x="5" y="490"/>
                    <a:pt x="2" y="490"/>
                    <a:pt x="0" y="490"/>
                  </a:cubicBezTo>
                  <a:cubicBezTo>
                    <a:pt x="2" y="488"/>
                    <a:pt x="2" y="488"/>
                    <a:pt x="2" y="488"/>
                  </a:cubicBezTo>
                  <a:cubicBezTo>
                    <a:pt x="21" y="448"/>
                    <a:pt x="64" y="431"/>
                    <a:pt x="89" y="398"/>
                  </a:cubicBezTo>
                  <a:cubicBezTo>
                    <a:pt x="103" y="384"/>
                    <a:pt x="70" y="396"/>
                    <a:pt x="79" y="383"/>
                  </a:cubicBezTo>
                  <a:cubicBezTo>
                    <a:pt x="115" y="342"/>
                    <a:pt x="147" y="295"/>
                    <a:pt x="197" y="270"/>
                  </a:cubicBezTo>
                  <a:cubicBezTo>
                    <a:pt x="199" y="247"/>
                    <a:pt x="213" y="225"/>
                    <a:pt x="224" y="204"/>
                  </a:cubicBezTo>
                  <a:cubicBezTo>
                    <a:pt x="204" y="219"/>
                    <a:pt x="193" y="244"/>
                    <a:pt x="169" y="254"/>
                  </a:cubicBezTo>
                  <a:cubicBezTo>
                    <a:pt x="162" y="254"/>
                    <a:pt x="158" y="245"/>
                    <a:pt x="164" y="241"/>
                  </a:cubicBezTo>
                  <a:cubicBezTo>
                    <a:pt x="220" y="160"/>
                    <a:pt x="305" y="109"/>
                    <a:pt x="377" y="45"/>
                  </a:cubicBezTo>
                  <a:cubicBezTo>
                    <a:pt x="386" y="42"/>
                    <a:pt x="395" y="40"/>
                    <a:pt x="404" y="36"/>
                  </a:cubicBezTo>
                  <a:close/>
                </a:path>
              </a:pathLst>
            </a:custGeom>
            <a:solidFill>
              <a:srgbClr val="34888D"/>
            </a:solidFill>
            <a:ln w="0" cap="flat">
              <a:solidFill>
                <a:srgbClr val="34888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8" name="Freeform 65"/>
            <p:cNvSpPr>
              <a:spLocks/>
            </p:cNvSpPr>
            <p:nvPr/>
          </p:nvSpPr>
          <p:spPr bwMode="auto">
            <a:xfrm>
              <a:off x="7798217" y="2767788"/>
              <a:ext cx="67714" cy="205258"/>
            </a:xfrm>
            <a:custGeom>
              <a:avLst/>
              <a:gdLst>
                <a:gd name="T0" fmla="*/ 0 w 27"/>
                <a:gd name="T1" fmla="*/ 55 h 82"/>
                <a:gd name="T2" fmla="*/ 27 w 27"/>
                <a:gd name="T3" fmla="*/ 15 h 82"/>
                <a:gd name="T4" fmla="*/ 14 w 27"/>
                <a:gd name="T5" fmla="*/ 75 h 82"/>
                <a:gd name="T6" fmla="*/ 14 w 27"/>
                <a:gd name="T7" fmla="*/ 82 h 82"/>
                <a:gd name="T8" fmla="*/ 0 w 27"/>
                <a:gd name="T9" fmla="*/ 5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82">
                  <a:moveTo>
                    <a:pt x="0" y="55"/>
                  </a:moveTo>
                  <a:cubicBezTo>
                    <a:pt x="19" y="49"/>
                    <a:pt x="5" y="0"/>
                    <a:pt x="27" y="15"/>
                  </a:cubicBezTo>
                  <a:cubicBezTo>
                    <a:pt x="18" y="34"/>
                    <a:pt x="14" y="54"/>
                    <a:pt x="14" y="75"/>
                  </a:cubicBezTo>
                  <a:cubicBezTo>
                    <a:pt x="14" y="77"/>
                    <a:pt x="14" y="81"/>
                    <a:pt x="14" y="82"/>
                  </a:cubicBezTo>
                  <a:cubicBezTo>
                    <a:pt x="9" y="73"/>
                    <a:pt x="4" y="64"/>
                    <a:pt x="0" y="55"/>
                  </a:cubicBezTo>
                  <a:close/>
                </a:path>
              </a:pathLst>
            </a:custGeom>
            <a:solidFill>
              <a:srgbClr val="34878C"/>
            </a:solidFill>
            <a:ln w="0" cap="flat">
              <a:solidFill>
                <a:srgbClr val="34878C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9" name="Freeform 66"/>
            <p:cNvSpPr>
              <a:spLocks/>
            </p:cNvSpPr>
            <p:nvPr/>
          </p:nvSpPr>
          <p:spPr bwMode="auto">
            <a:xfrm>
              <a:off x="4688662" y="2811167"/>
              <a:ext cx="1044277" cy="776595"/>
            </a:xfrm>
            <a:custGeom>
              <a:avLst/>
              <a:gdLst>
                <a:gd name="T0" fmla="*/ 309 w 417"/>
                <a:gd name="T1" fmla="*/ 0 h 310"/>
                <a:gd name="T2" fmla="*/ 318 w 417"/>
                <a:gd name="T3" fmla="*/ 88 h 310"/>
                <a:gd name="T4" fmla="*/ 304 w 417"/>
                <a:gd name="T5" fmla="*/ 198 h 310"/>
                <a:gd name="T6" fmla="*/ 333 w 417"/>
                <a:gd name="T7" fmla="*/ 93 h 310"/>
                <a:gd name="T8" fmla="*/ 333 w 417"/>
                <a:gd name="T9" fmla="*/ 150 h 310"/>
                <a:gd name="T10" fmla="*/ 365 w 417"/>
                <a:gd name="T11" fmla="*/ 156 h 310"/>
                <a:gd name="T12" fmla="*/ 388 w 417"/>
                <a:gd name="T13" fmla="*/ 101 h 310"/>
                <a:gd name="T14" fmla="*/ 417 w 417"/>
                <a:gd name="T15" fmla="*/ 130 h 310"/>
                <a:gd name="T16" fmla="*/ 344 w 417"/>
                <a:gd name="T17" fmla="*/ 184 h 310"/>
                <a:gd name="T18" fmla="*/ 292 w 417"/>
                <a:gd name="T19" fmla="*/ 228 h 310"/>
                <a:gd name="T20" fmla="*/ 275 w 417"/>
                <a:gd name="T21" fmla="*/ 202 h 310"/>
                <a:gd name="T22" fmla="*/ 287 w 417"/>
                <a:gd name="T23" fmla="*/ 204 h 310"/>
                <a:gd name="T24" fmla="*/ 311 w 417"/>
                <a:gd name="T25" fmla="*/ 116 h 310"/>
                <a:gd name="T26" fmla="*/ 283 w 417"/>
                <a:gd name="T27" fmla="*/ 148 h 310"/>
                <a:gd name="T28" fmla="*/ 280 w 417"/>
                <a:gd name="T29" fmla="*/ 129 h 310"/>
                <a:gd name="T30" fmla="*/ 308 w 417"/>
                <a:gd name="T31" fmla="*/ 36 h 310"/>
                <a:gd name="T32" fmla="*/ 220 w 417"/>
                <a:gd name="T33" fmla="*/ 133 h 310"/>
                <a:gd name="T34" fmla="*/ 241 w 417"/>
                <a:gd name="T35" fmla="*/ 165 h 310"/>
                <a:gd name="T36" fmla="*/ 205 w 417"/>
                <a:gd name="T37" fmla="*/ 182 h 310"/>
                <a:gd name="T38" fmla="*/ 181 w 417"/>
                <a:gd name="T39" fmla="*/ 174 h 310"/>
                <a:gd name="T40" fmla="*/ 138 w 417"/>
                <a:gd name="T41" fmla="*/ 241 h 310"/>
                <a:gd name="T42" fmla="*/ 98 w 417"/>
                <a:gd name="T43" fmla="*/ 271 h 310"/>
                <a:gd name="T44" fmla="*/ 64 w 417"/>
                <a:gd name="T45" fmla="*/ 296 h 310"/>
                <a:gd name="T46" fmla="*/ 77 w 417"/>
                <a:gd name="T47" fmla="*/ 260 h 310"/>
                <a:gd name="T48" fmla="*/ 0 w 417"/>
                <a:gd name="T49" fmla="*/ 249 h 310"/>
                <a:gd name="T50" fmla="*/ 76 w 417"/>
                <a:gd name="T51" fmla="*/ 176 h 310"/>
                <a:gd name="T52" fmla="*/ 47 w 417"/>
                <a:gd name="T53" fmla="*/ 229 h 310"/>
                <a:gd name="T54" fmla="*/ 103 w 417"/>
                <a:gd name="T55" fmla="*/ 196 h 310"/>
                <a:gd name="T56" fmla="*/ 79 w 417"/>
                <a:gd name="T57" fmla="*/ 241 h 310"/>
                <a:gd name="T58" fmla="*/ 132 w 417"/>
                <a:gd name="T59" fmla="*/ 182 h 310"/>
                <a:gd name="T60" fmla="*/ 195 w 417"/>
                <a:gd name="T61" fmla="*/ 147 h 310"/>
                <a:gd name="T62" fmla="*/ 204 w 417"/>
                <a:gd name="T63" fmla="*/ 93 h 310"/>
                <a:gd name="T64" fmla="*/ 240 w 417"/>
                <a:gd name="T65" fmla="*/ 69 h 310"/>
                <a:gd name="T66" fmla="*/ 297 w 417"/>
                <a:gd name="T67" fmla="*/ 25 h 310"/>
                <a:gd name="T68" fmla="*/ 309 w 417"/>
                <a:gd name="T69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17" h="310">
                  <a:moveTo>
                    <a:pt x="309" y="0"/>
                  </a:moveTo>
                  <a:cubicBezTo>
                    <a:pt x="349" y="13"/>
                    <a:pt x="323" y="59"/>
                    <a:pt x="318" y="88"/>
                  </a:cubicBezTo>
                  <a:cubicBezTo>
                    <a:pt x="322" y="125"/>
                    <a:pt x="299" y="161"/>
                    <a:pt x="304" y="198"/>
                  </a:cubicBezTo>
                  <a:cubicBezTo>
                    <a:pt x="332" y="172"/>
                    <a:pt x="312" y="124"/>
                    <a:pt x="333" y="93"/>
                  </a:cubicBezTo>
                  <a:cubicBezTo>
                    <a:pt x="352" y="107"/>
                    <a:pt x="335" y="132"/>
                    <a:pt x="333" y="150"/>
                  </a:cubicBezTo>
                  <a:cubicBezTo>
                    <a:pt x="347" y="149"/>
                    <a:pt x="371" y="117"/>
                    <a:pt x="365" y="156"/>
                  </a:cubicBezTo>
                  <a:cubicBezTo>
                    <a:pt x="371" y="145"/>
                    <a:pt x="362" y="109"/>
                    <a:pt x="388" y="101"/>
                  </a:cubicBezTo>
                  <a:cubicBezTo>
                    <a:pt x="406" y="71"/>
                    <a:pt x="410" y="116"/>
                    <a:pt x="417" y="130"/>
                  </a:cubicBezTo>
                  <a:cubicBezTo>
                    <a:pt x="397" y="153"/>
                    <a:pt x="367" y="165"/>
                    <a:pt x="344" y="184"/>
                  </a:cubicBezTo>
                  <a:cubicBezTo>
                    <a:pt x="319" y="190"/>
                    <a:pt x="314" y="220"/>
                    <a:pt x="292" y="228"/>
                  </a:cubicBezTo>
                  <a:cubicBezTo>
                    <a:pt x="287" y="219"/>
                    <a:pt x="281" y="211"/>
                    <a:pt x="275" y="202"/>
                  </a:cubicBezTo>
                  <a:cubicBezTo>
                    <a:pt x="279" y="203"/>
                    <a:pt x="283" y="204"/>
                    <a:pt x="287" y="204"/>
                  </a:cubicBezTo>
                  <a:cubicBezTo>
                    <a:pt x="300" y="176"/>
                    <a:pt x="305" y="146"/>
                    <a:pt x="311" y="116"/>
                  </a:cubicBezTo>
                  <a:cubicBezTo>
                    <a:pt x="296" y="120"/>
                    <a:pt x="292" y="138"/>
                    <a:pt x="283" y="148"/>
                  </a:cubicBezTo>
                  <a:cubicBezTo>
                    <a:pt x="272" y="147"/>
                    <a:pt x="278" y="135"/>
                    <a:pt x="280" y="129"/>
                  </a:cubicBezTo>
                  <a:cubicBezTo>
                    <a:pt x="291" y="99"/>
                    <a:pt x="309" y="70"/>
                    <a:pt x="308" y="36"/>
                  </a:cubicBezTo>
                  <a:cubicBezTo>
                    <a:pt x="275" y="62"/>
                    <a:pt x="223" y="85"/>
                    <a:pt x="220" y="133"/>
                  </a:cubicBezTo>
                  <a:cubicBezTo>
                    <a:pt x="225" y="144"/>
                    <a:pt x="235" y="153"/>
                    <a:pt x="241" y="165"/>
                  </a:cubicBezTo>
                  <a:cubicBezTo>
                    <a:pt x="223" y="145"/>
                    <a:pt x="216" y="164"/>
                    <a:pt x="205" y="182"/>
                  </a:cubicBezTo>
                  <a:cubicBezTo>
                    <a:pt x="194" y="195"/>
                    <a:pt x="190" y="158"/>
                    <a:pt x="181" y="174"/>
                  </a:cubicBezTo>
                  <a:cubicBezTo>
                    <a:pt x="169" y="198"/>
                    <a:pt x="144" y="214"/>
                    <a:pt x="138" y="241"/>
                  </a:cubicBezTo>
                  <a:cubicBezTo>
                    <a:pt x="138" y="262"/>
                    <a:pt x="112" y="264"/>
                    <a:pt x="98" y="271"/>
                  </a:cubicBezTo>
                  <a:cubicBezTo>
                    <a:pt x="84" y="277"/>
                    <a:pt x="83" y="310"/>
                    <a:pt x="64" y="296"/>
                  </a:cubicBezTo>
                  <a:cubicBezTo>
                    <a:pt x="69" y="284"/>
                    <a:pt x="97" y="274"/>
                    <a:pt x="77" y="260"/>
                  </a:cubicBezTo>
                  <a:cubicBezTo>
                    <a:pt x="53" y="256"/>
                    <a:pt x="24" y="261"/>
                    <a:pt x="0" y="249"/>
                  </a:cubicBezTo>
                  <a:cubicBezTo>
                    <a:pt x="22" y="221"/>
                    <a:pt x="54" y="203"/>
                    <a:pt x="76" y="176"/>
                  </a:cubicBezTo>
                  <a:cubicBezTo>
                    <a:pt x="77" y="199"/>
                    <a:pt x="55" y="211"/>
                    <a:pt x="47" y="229"/>
                  </a:cubicBezTo>
                  <a:cubicBezTo>
                    <a:pt x="70" y="225"/>
                    <a:pt x="78" y="193"/>
                    <a:pt x="103" y="196"/>
                  </a:cubicBezTo>
                  <a:cubicBezTo>
                    <a:pt x="95" y="211"/>
                    <a:pt x="84" y="225"/>
                    <a:pt x="79" y="241"/>
                  </a:cubicBezTo>
                  <a:cubicBezTo>
                    <a:pt x="106" y="234"/>
                    <a:pt x="113" y="199"/>
                    <a:pt x="132" y="182"/>
                  </a:cubicBezTo>
                  <a:cubicBezTo>
                    <a:pt x="149" y="165"/>
                    <a:pt x="169" y="131"/>
                    <a:pt x="195" y="147"/>
                  </a:cubicBezTo>
                  <a:cubicBezTo>
                    <a:pt x="219" y="140"/>
                    <a:pt x="222" y="108"/>
                    <a:pt x="204" y="93"/>
                  </a:cubicBezTo>
                  <a:cubicBezTo>
                    <a:pt x="211" y="80"/>
                    <a:pt x="231" y="81"/>
                    <a:pt x="240" y="69"/>
                  </a:cubicBezTo>
                  <a:cubicBezTo>
                    <a:pt x="255" y="50"/>
                    <a:pt x="273" y="31"/>
                    <a:pt x="297" y="25"/>
                  </a:cubicBezTo>
                  <a:cubicBezTo>
                    <a:pt x="307" y="22"/>
                    <a:pt x="305" y="8"/>
                    <a:pt x="309" y="0"/>
                  </a:cubicBezTo>
                  <a:close/>
                </a:path>
              </a:pathLst>
            </a:custGeom>
            <a:solidFill>
              <a:srgbClr val="317F84"/>
            </a:solidFill>
            <a:ln w="0" cap="flat">
              <a:solidFill>
                <a:srgbClr val="317F8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0" name="Freeform 67"/>
            <p:cNvSpPr>
              <a:spLocks/>
            </p:cNvSpPr>
            <p:nvPr/>
          </p:nvSpPr>
          <p:spPr bwMode="auto">
            <a:xfrm>
              <a:off x="6678819" y="2787891"/>
              <a:ext cx="373485" cy="168227"/>
            </a:xfrm>
            <a:custGeom>
              <a:avLst/>
              <a:gdLst>
                <a:gd name="T0" fmla="*/ 28 w 149"/>
                <a:gd name="T1" fmla="*/ 18 h 67"/>
                <a:gd name="T2" fmla="*/ 149 w 149"/>
                <a:gd name="T3" fmla="*/ 43 h 67"/>
                <a:gd name="T4" fmla="*/ 125 w 149"/>
                <a:gd name="T5" fmla="*/ 67 h 67"/>
                <a:gd name="T6" fmla="*/ 64 w 149"/>
                <a:gd name="T7" fmla="*/ 38 h 67"/>
                <a:gd name="T8" fmla="*/ 0 w 149"/>
                <a:gd name="T9" fmla="*/ 42 h 67"/>
                <a:gd name="T10" fmla="*/ 28 w 149"/>
                <a:gd name="T11" fmla="*/ 1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9" h="67">
                  <a:moveTo>
                    <a:pt x="28" y="18"/>
                  </a:moveTo>
                  <a:cubicBezTo>
                    <a:pt x="71" y="0"/>
                    <a:pt x="111" y="25"/>
                    <a:pt x="149" y="43"/>
                  </a:cubicBezTo>
                  <a:cubicBezTo>
                    <a:pt x="146" y="54"/>
                    <a:pt x="132" y="59"/>
                    <a:pt x="125" y="67"/>
                  </a:cubicBezTo>
                  <a:cubicBezTo>
                    <a:pt x="118" y="38"/>
                    <a:pt x="74" y="66"/>
                    <a:pt x="64" y="38"/>
                  </a:cubicBezTo>
                  <a:cubicBezTo>
                    <a:pt x="46" y="28"/>
                    <a:pt x="21" y="41"/>
                    <a:pt x="0" y="42"/>
                  </a:cubicBezTo>
                  <a:cubicBezTo>
                    <a:pt x="4" y="28"/>
                    <a:pt x="17" y="24"/>
                    <a:pt x="28" y="18"/>
                  </a:cubicBezTo>
                  <a:close/>
                </a:path>
              </a:pathLst>
            </a:custGeom>
            <a:solidFill>
              <a:srgbClr val="368C91"/>
            </a:solidFill>
            <a:ln w="0" cap="flat">
              <a:solidFill>
                <a:srgbClr val="368C9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1" name="Freeform 68"/>
            <p:cNvSpPr>
              <a:spLocks/>
            </p:cNvSpPr>
            <p:nvPr/>
          </p:nvSpPr>
          <p:spPr bwMode="auto">
            <a:xfrm>
              <a:off x="7029028" y="2813284"/>
              <a:ext cx="93107" cy="52902"/>
            </a:xfrm>
            <a:custGeom>
              <a:avLst/>
              <a:gdLst>
                <a:gd name="T0" fmla="*/ 0 w 37"/>
                <a:gd name="T1" fmla="*/ 5 h 21"/>
                <a:gd name="T2" fmla="*/ 37 w 37"/>
                <a:gd name="T3" fmla="*/ 0 h 21"/>
                <a:gd name="T4" fmla="*/ 21 w 37"/>
                <a:gd name="T5" fmla="*/ 21 h 21"/>
                <a:gd name="T6" fmla="*/ 0 w 37"/>
                <a:gd name="T7" fmla="*/ 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1">
                  <a:moveTo>
                    <a:pt x="0" y="5"/>
                  </a:moveTo>
                  <a:cubicBezTo>
                    <a:pt x="12" y="4"/>
                    <a:pt x="25" y="1"/>
                    <a:pt x="37" y="0"/>
                  </a:cubicBezTo>
                  <a:cubicBezTo>
                    <a:pt x="36" y="10"/>
                    <a:pt x="31" y="19"/>
                    <a:pt x="21" y="21"/>
                  </a:cubicBezTo>
                  <a:cubicBezTo>
                    <a:pt x="14" y="16"/>
                    <a:pt x="7" y="11"/>
                    <a:pt x="0" y="5"/>
                  </a:cubicBezTo>
                  <a:close/>
                </a:path>
              </a:pathLst>
            </a:custGeom>
            <a:solidFill>
              <a:srgbClr val="1D4B4E"/>
            </a:solidFill>
            <a:ln w="0" cap="flat">
              <a:solidFill>
                <a:srgbClr val="1D4B4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2" name="Freeform 69"/>
            <p:cNvSpPr>
              <a:spLocks/>
            </p:cNvSpPr>
            <p:nvPr/>
          </p:nvSpPr>
          <p:spPr bwMode="auto">
            <a:xfrm>
              <a:off x="3644384" y="2833386"/>
              <a:ext cx="987144" cy="580859"/>
            </a:xfrm>
            <a:custGeom>
              <a:avLst/>
              <a:gdLst>
                <a:gd name="T0" fmla="*/ 322 w 394"/>
                <a:gd name="T1" fmla="*/ 18 h 232"/>
                <a:gd name="T2" fmla="*/ 394 w 394"/>
                <a:gd name="T3" fmla="*/ 0 h 232"/>
                <a:gd name="T4" fmla="*/ 362 w 394"/>
                <a:gd name="T5" fmla="*/ 32 h 232"/>
                <a:gd name="T6" fmla="*/ 220 w 394"/>
                <a:gd name="T7" fmla="*/ 114 h 232"/>
                <a:gd name="T8" fmla="*/ 206 w 394"/>
                <a:gd name="T9" fmla="*/ 153 h 232"/>
                <a:gd name="T10" fmla="*/ 124 w 394"/>
                <a:gd name="T11" fmla="*/ 192 h 232"/>
                <a:gd name="T12" fmla="*/ 138 w 394"/>
                <a:gd name="T13" fmla="*/ 168 h 232"/>
                <a:gd name="T14" fmla="*/ 43 w 394"/>
                <a:gd name="T15" fmla="*/ 222 h 232"/>
                <a:gd name="T16" fmla="*/ 0 w 394"/>
                <a:gd name="T17" fmla="*/ 232 h 232"/>
                <a:gd name="T18" fmla="*/ 107 w 394"/>
                <a:gd name="T19" fmla="*/ 174 h 232"/>
                <a:gd name="T20" fmla="*/ 193 w 394"/>
                <a:gd name="T21" fmla="*/ 128 h 232"/>
                <a:gd name="T22" fmla="*/ 322 w 394"/>
                <a:gd name="T23" fmla="*/ 1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4" h="232">
                  <a:moveTo>
                    <a:pt x="322" y="18"/>
                  </a:moveTo>
                  <a:cubicBezTo>
                    <a:pt x="348" y="18"/>
                    <a:pt x="369" y="0"/>
                    <a:pt x="394" y="0"/>
                  </a:cubicBezTo>
                  <a:cubicBezTo>
                    <a:pt x="385" y="12"/>
                    <a:pt x="373" y="22"/>
                    <a:pt x="362" y="32"/>
                  </a:cubicBezTo>
                  <a:cubicBezTo>
                    <a:pt x="313" y="56"/>
                    <a:pt x="263" y="81"/>
                    <a:pt x="220" y="114"/>
                  </a:cubicBezTo>
                  <a:cubicBezTo>
                    <a:pt x="199" y="119"/>
                    <a:pt x="221" y="142"/>
                    <a:pt x="206" y="153"/>
                  </a:cubicBezTo>
                  <a:cubicBezTo>
                    <a:pt x="183" y="173"/>
                    <a:pt x="154" y="185"/>
                    <a:pt x="124" y="192"/>
                  </a:cubicBezTo>
                  <a:cubicBezTo>
                    <a:pt x="128" y="183"/>
                    <a:pt x="134" y="176"/>
                    <a:pt x="138" y="168"/>
                  </a:cubicBezTo>
                  <a:cubicBezTo>
                    <a:pt x="102" y="177"/>
                    <a:pt x="78" y="211"/>
                    <a:pt x="43" y="222"/>
                  </a:cubicBezTo>
                  <a:cubicBezTo>
                    <a:pt x="28" y="223"/>
                    <a:pt x="14" y="227"/>
                    <a:pt x="0" y="232"/>
                  </a:cubicBezTo>
                  <a:cubicBezTo>
                    <a:pt x="32" y="208"/>
                    <a:pt x="66" y="170"/>
                    <a:pt x="107" y="174"/>
                  </a:cubicBezTo>
                  <a:cubicBezTo>
                    <a:pt x="135" y="157"/>
                    <a:pt x="162" y="139"/>
                    <a:pt x="193" y="128"/>
                  </a:cubicBezTo>
                  <a:cubicBezTo>
                    <a:pt x="235" y="90"/>
                    <a:pt x="271" y="43"/>
                    <a:pt x="322" y="18"/>
                  </a:cubicBezTo>
                  <a:close/>
                </a:path>
              </a:pathLst>
            </a:custGeom>
            <a:solidFill>
              <a:srgbClr val="378E94"/>
            </a:solidFill>
            <a:ln w="0" cap="flat">
              <a:solidFill>
                <a:srgbClr val="378E9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3" name="Freeform 70"/>
            <p:cNvSpPr>
              <a:spLocks/>
            </p:cNvSpPr>
            <p:nvPr/>
          </p:nvSpPr>
          <p:spPr bwMode="auto">
            <a:xfrm>
              <a:off x="6207995" y="2840792"/>
              <a:ext cx="82526" cy="185156"/>
            </a:xfrm>
            <a:custGeom>
              <a:avLst/>
              <a:gdLst>
                <a:gd name="T0" fmla="*/ 0 w 33"/>
                <a:gd name="T1" fmla="*/ 73 h 74"/>
                <a:gd name="T2" fmla="*/ 33 w 33"/>
                <a:gd name="T3" fmla="*/ 0 h 74"/>
                <a:gd name="T4" fmla="*/ 8 w 33"/>
                <a:gd name="T5" fmla="*/ 74 h 74"/>
                <a:gd name="T6" fmla="*/ 0 w 33"/>
                <a:gd name="T7" fmla="*/ 7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74">
                  <a:moveTo>
                    <a:pt x="0" y="73"/>
                  </a:moveTo>
                  <a:cubicBezTo>
                    <a:pt x="8" y="48"/>
                    <a:pt x="19" y="23"/>
                    <a:pt x="33" y="0"/>
                  </a:cubicBezTo>
                  <a:cubicBezTo>
                    <a:pt x="29" y="26"/>
                    <a:pt x="14" y="48"/>
                    <a:pt x="8" y="74"/>
                  </a:cubicBezTo>
                  <a:cubicBezTo>
                    <a:pt x="6" y="74"/>
                    <a:pt x="2" y="73"/>
                    <a:pt x="0" y="73"/>
                  </a:cubicBezTo>
                  <a:close/>
                </a:path>
              </a:pathLst>
            </a:custGeom>
            <a:solidFill>
              <a:srgbClr val="215558"/>
            </a:solidFill>
            <a:ln w="0" cap="flat">
              <a:solidFill>
                <a:srgbClr val="215558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4" name="Freeform 71"/>
            <p:cNvSpPr>
              <a:spLocks/>
            </p:cNvSpPr>
            <p:nvPr/>
          </p:nvSpPr>
          <p:spPr bwMode="auto">
            <a:xfrm>
              <a:off x="6376222" y="2858779"/>
              <a:ext cx="615774" cy="187272"/>
            </a:xfrm>
            <a:custGeom>
              <a:avLst/>
              <a:gdLst>
                <a:gd name="T0" fmla="*/ 121 w 246"/>
                <a:gd name="T1" fmla="*/ 14 h 75"/>
                <a:gd name="T2" fmla="*/ 185 w 246"/>
                <a:gd name="T3" fmla="*/ 10 h 75"/>
                <a:gd name="T4" fmla="*/ 246 w 246"/>
                <a:gd name="T5" fmla="*/ 39 h 75"/>
                <a:gd name="T6" fmla="*/ 221 w 246"/>
                <a:gd name="T7" fmla="*/ 56 h 75"/>
                <a:gd name="T8" fmla="*/ 113 w 246"/>
                <a:gd name="T9" fmla="*/ 74 h 75"/>
                <a:gd name="T10" fmla="*/ 45 w 246"/>
                <a:gd name="T11" fmla="*/ 75 h 75"/>
                <a:gd name="T12" fmla="*/ 0 w 246"/>
                <a:gd name="T13" fmla="*/ 70 h 75"/>
                <a:gd name="T14" fmla="*/ 64 w 246"/>
                <a:gd name="T15" fmla="*/ 27 h 75"/>
                <a:gd name="T16" fmla="*/ 121 w 246"/>
                <a:gd name="T17" fmla="*/ 14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75">
                  <a:moveTo>
                    <a:pt x="121" y="14"/>
                  </a:moveTo>
                  <a:cubicBezTo>
                    <a:pt x="142" y="13"/>
                    <a:pt x="167" y="0"/>
                    <a:pt x="185" y="10"/>
                  </a:cubicBezTo>
                  <a:cubicBezTo>
                    <a:pt x="195" y="38"/>
                    <a:pt x="239" y="10"/>
                    <a:pt x="246" y="39"/>
                  </a:cubicBezTo>
                  <a:cubicBezTo>
                    <a:pt x="236" y="42"/>
                    <a:pt x="227" y="48"/>
                    <a:pt x="221" y="56"/>
                  </a:cubicBezTo>
                  <a:cubicBezTo>
                    <a:pt x="188" y="73"/>
                    <a:pt x="149" y="70"/>
                    <a:pt x="113" y="74"/>
                  </a:cubicBezTo>
                  <a:cubicBezTo>
                    <a:pt x="90" y="74"/>
                    <a:pt x="68" y="74"/>
                    <a:pt x="45" y="75"/>
                  </a:cubicBezTo>
                  <a:cubicBezTo>
                    <a:pt x="30" y="74"/>
                    <a:pt x="15" y="72"/>
                    <a:pt x="0" y="70"/>
                  </a:cubicBezTo>
                  <a:cubicBezTo>
                    <a:pt x="22" y="57"/>
                    <a:pt x="47" y="47"/>
                    <a:pt x="64" y="27"/>
                  </a:cubicBezTo>
                  <a:cubicBezTo>
                    <a:pt x="83" y="24"/>
                    <a:pt x="101" y="16"/>
                    <a:pt x="121" y="14"/>
                  </a:cubicBezTo>
                  <a:close/>
                </a:path>
              </a:pathLst>
            </a:custGeom>
            <a:solidFill>
              <a:srgbClr val="2F7A7F"/>
            </a:solidFill>
            <a:ln w="0" cap="flat">
              <a:solidFill>
                <a:srgbClr val="2F7A7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5" name="Freeform 72"/>
            <p:cNvSpPr>
              <a:spLocks/>
            </p:cNvSpPr>
            <p:nvPr/>
          </p:nvSpPr>
          <p:spPr bwMode="auto">
            <a:xfrm>
              <a:off x="3805205" y="2880998"/>
              <a:ext cx="465534" cy="311061"/>
            </a:xfrm>
            <a:custGeom>
              <a:avLst/>
              <a:gdLst>
                <a:gd name="T0" fmla="*/ 126 w 186"/>
                <a:gd name="T1" fmla="*/ 21 h 124"/>
                <a:gd name="T2" fmla="*/ 164 w 186"/>
                <a:gd name="T3" fmla="*/ 0 h 124"/>
                <a:gd name="T4" fmla="*/ 158 w 186"/>
                <a:gd name="T5" fmla="*/ 13 h 124"/>
                <a:gd name="T6" fmla="*/ 136 w 186"/>
                <a:gd name="T7" fmla="*/ 41 h 124"/>
                <a:gd name="T8" fmla="*/ 186 w 186"/>
                <a:gd name="T9" fmla="*/ 26 h 124"/>
                <a:gd name="T10" fmla="*/ 115 w 186"/>
                <a:gd name="T11" fmla="*/ 75 h 124"/>
                <a:gd name="T12" fmla="*/ 0 w 186"/>
                <a:gd name="T13" fmla="*/ 124 h 124"/>
                <a:gd name="T14" fmla="*/ 17 w 186"/>
                <a:gd name="T15" fmla="*/ 109 h 124"/>
                <a:gd name="T16" fmla="*/ 103 w 186"/>
                <a:gd name="T17" fmla="*/ 44 h 124"/>
                <a:gd name="T18" fmla="*/ 126 w 186"/>
                <a:gd name="T19" fmla="*/ 2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6" h="124">
                  <a:moveTo>
                    <a:pt x="126" y="21"/>
                  </a:moveTo>
                  <a:cubicBezTo>
                    <a:pt x="139" y="14"/>
                    <a:pt x="151" y="6"/>
                    <a:pt x="164" y="0"/>
                  </a:cubicBezTo>
                  <a:cubicBezTo>
                    <a:pt x="162" y="4"/>
                    <a:pt x="159" y="8"/>
                    <a:pt x="158" y="13"/>
                  </a:cubicBezTo>
                  <a:cubicBezTo>
                    <a:pt x="174" y="24"/>
                    <a:pt x="140" y="31"/>
                    <a:pt x="136" y="41"/>
                  </a:cubicBezTo>
                  <a:cubicBezTo>
                    <a:pt x="154" y="40"/>
                    <a:pt x="169" y="29"/>
                    <a:pt x="186" y="26"/>
                  </a:cubicBezTo>
                  <a:cubicBezTo>
                    <a:pt x="164" y="44"/>
                    <a:pt x="136" y="55"/>
                    <a:pt x="115" y="75"/>
                  </a:cubicBezTo>
                  <a:cubicBezTo>
                    <a:pt x="83" y="107"/>
                    <a:pt x="37" y="102"/>
                    <a:pt x="0" y="124"/>
                  </a:cubicBezTo>
                  <a:cubicBezTo>
                    <a:pt x="5" y="119"/>
                    <a:pt x="11" y="114"/>
                    <a:pt x="17" y="109"/>
                  </a:cubicBezTo>
                  <a:cubicBezTo>
                    <a:pt x="45" y="87"/>
                    <a:pt x="77" y="68"/>
                    <a:pt x="103" y="44"/>
                  </a:cubicBezTo>
                  <a:cubicBezTo>
                    <a:pt x="112" y="36"/>
                    <a:pt x="126" y="35"/>
                    <a:pt x="126" y="21"/>
                  </a:cubicBezTo>
                  <a:close/>
                </a:path>
              </a:pathLst>
            </a:custGeom>
            <a:solidFill>
              <a:srgbClr val="43AFB6"/>
            </a:solidFill>
            <a:ln w="0" cap="flat">
              <a:solidFill>
                <a:srgbClr val="43AFB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6" name="Freeform 73"/>
            <p:cNvSpPr>
              <a:spLocks/>
            </p:cNvSpPr>
            <p:nvPr/>
          </p:nvSpPr>
          <p:spPr bwMode="auto">
            <a:xfrm>
              <a:off x="3902544" y="2901100"/>
              <a:ext cx="1196634" cy="1109875"/>
            </a:xfrm>
            <a:custGeom>
              <a:avLst/>
              <a:gdLst>
                <a:gd name="T0" fmla="*/ 306 w 478"/>
                <a:gd name="T1" fmla="*/ 53 h 443"/>
                <a:gd name="T2" fmla="*/ 478 w 478"/>
                <a:gd name="T3" fmla="*/ 0 h 443"/>
                <a:gd name="T4" fmla="*/ 265 w 478"/>
                <a:gd name="T5" fmla="*/ 196 h 443"/>
                <a:gd name="T6" fmla="*/ 270 w 478"/>
                <a:gd name="T7" fmla="*/ 209 h 443"/>
                <a:gd name="T8" fmla="*/ 325 w 478"/>
                <a:gd name="T9" fmla="*/ 159 h 443"/>
                <a:gd name="T10" fmla="*/ 298 w 478"/>
                <a:gd name="T11" fmla="*/ 225 h 443"/>
                <a:gd name="T12" fmla="*/ 180 w 478"/>
                <a:gd name="T13" fmla="*/ 338 h 443"/>
                <a:gd name="T14" fmla="*/ 190 w 478"/>
                <a:gd name="T15" fmla="*/ 353 h 443"/>
                <a:gd name="T16" fmla="*/ 103 w 478"/>
                <a:gd name="T17" fmla="*/ 443 h 443"/>
                <a:gd name="T18" fmla="*/ 84 w 478"/>
                <a:gd name="T19" fmla="*/ 437 h 443"/>
                <a:gd name="T20" fmla="*/ 66 w 478"/>
                <a:gd name="T21" fmla="*/ 428 h 443"/>
                <a:gd name="T22" fmla="*/ 32 w 478"/>
                <a:gd name="T23" fmla="*/ 398 h 443"/>
                <a:gd name="T24" fmla="*/ 16 w 478"/>
                <a:gd name="T25" fmla="*/ 329 h 443"/>
                <a:gd name="T26" fmla="*/ 21 w 478"/>
                <a:gd name="T27" fmla="*/ 296 h 443"/>
                <a:gd name="T28" fmla="*/ 29 w 478"/>
                <a:gd name="T29" fmla="*/ 303 h 443"/>
                <a:gd name="T30" fmla="*/ 170 w 478"/>
                <a:gd name="T31" fmla="*/ 173 h 443"/>
                <a:gd name="T32" fmla="*/ 303 w 478"/>
                <a:gd name="T33" fmla="*/ 54 h 443"/>
                <a:gd name="T34" fmla="*/ 306 w 478"/>
                <a:gd name="T35" fmla="*/ 53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443">
                  <a:moveTo>
                    <a:pt x="306" y="53"/>
                  </a:moveTo>
                  <a:cubicBezTo>
                    <a:pt x="365" y="40"/>
                    <a:pt x="421" y="19"/>
                    <a:pt x="478" y="0"/>
                  </a:cubicBezTo>
                  <a:cubicBezTo>
                    <a:pt x="406" y="64"/>
                    <a:pt x="321" y="115"/>
                    <a:pt x="265" y="196"/>
                  </a:cubicBezTo>
                  <a:cubicBezTo>
                    <a:pt x="259" y="200"/>
                    <a:pt x="263" y="209"/>
                    <a:pt x="270" y="209"/>
                  </a:cubicBezTo>
                  <a:cubicBezTo>
                    <a:pt x="294" y="199"/>
                    <a:pt x="305" y="174"/>
                    <a:pt x="325" y="159"/>
                  </a:cubicBezTo>
                  <a:cubicBezTo>
                    <a:pt x="314" y="180"/>
                    <a:pt x="300" y="202"/>
                    <a:pt x="298" y="225"/>
                  </a:cubicBezTo>
                  <a:cubicBezTo>
                    <a:pt x="248" y="250"/>
                    <a:pt x="216" y="297"/>
                    <a:pt x="180" y="338"/>
                  </a:cubicBezTo>
                  <a:cubicBezTo>
                    <a:pt x="171" y="351"/>
                    <a:pt x="204" y="339"/>
                    <a:pt x="190" y="353"/>
                  </a:cubicBezTo>
                  <a:cubicBezTo>
                    <a:pt x="165" y="386"/>
                    <a:pt x="122" y="403"/>
                    <a:pt x="103" y="443"/>
                  </a:cubicBezTo>
                  <a:cubicBezTo>
                    <a:pt x="97" y="441"/>
                    <a:pt x="90" y="439"/>
                    <a:pt x="84" y="437"/>
                  </a:cubicBezTo>
                  <a:cubicBezTo>
                    <a:pt x="78" y="433"/>
                    <a:pt x="72" y="430"/>
                    <a:pt x="66" y="428"/>
                  </a:cubicBezTo>
                  <a:cubicBezTo>
                    <a:pt x="51" y="424"/>
                    <a:pt x="37" y="414"/>
                    <a:pt x="32" y="398"/>
                  </a:cubicBezTo>
                  <a:cubicBezTo>
                    <a:pt x="6" y="383"/>
                    <a:pt x="8" y="354"/>
                    <a:pt x="16" y="329"/>
                  </a:cubicBezTo>
                  <a:cubicBezTo>
                    <a:pt x="23" y="316"/>
                    <a:pt x="0" y="300"/>
                    <a:pt x="21" y="296"/>
                  </a:cubicBezTo>
                  <a:cubicBezTo>
                    <a:pt x="20" y="304"/>
                    <a:pt x="23" y="306"/>
                    <a:pt x="29" y="303"/>
                  </a:cubicBezTo>
                  <a:cubicBezTo>
                    <a:pt x="83" y="267"/>
                    <a:pt x="114" y="207"/>
                    <a:pt x="170" y="173"/>
                  </a:cubicBezTo>
                  <a:cubicBezTo>
                    <a:pt x="205" y="124"/>
                    <a:pt x="261" y="95"/>
                    <a:pt x="303" y="54"/>
                  </a:cubicBezTo>
                  <a:lnTo>
                    <a:pt x="306" y="53"/>
                  </a:lnTo>
                  <a:close/>
                </a:path>
              </a:pathLst>
            </a:custGeom>
            <a:solidFill>
              <a:srgbClr val="379096"/>
            </a:solidFill>
            <a:ln w="0" cap="flat">
              <a:solidFill>
                <a:srgbClr val="37909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7" name="Freeform 74"/>
            <p:cNvSpPr>
              <a:spLocks/>
            </p:cNvSpPr>
            <p:nvPr/>
          </p:nvSpPr>
          <p:spPr bwMode="auto">
            <a:xfrm>
              <a:off x="5239896" y="2901100"/>
              <a:ext cx="227477" cy="421097"/>
            </a:xfrm>
            <a:custGeom>
              <a:avLst/>
              <a:gdLst>
                <a:gd name="T0" fmla="*/ 0 w 91"/>
                <a:gd name="T1" fmla="*/ 97 h 168"/>
                <a:gd name="T2" fmla="*/ 88 w 91"/>
                <a:gd name="T3" fmla="*/ 0 h 168"/>
                <a:gd name="T4" fmla="*/ 60 w 91"/>
                <a:gd name="T5" fmla="*/ 93 h 168"/>
                <a:gd name="T6" fmla="*/ 63 w 91"/>
                <a:gd name="T7" fmla="*/ 112 h 168"/>
                <a:gd name="T8" fmla="*/ 91 w 91"/>
                <a:gd name="T9" fmla="*/ 80 h 168"/>
                <a:gd name="T10" fmla="*/ 67 w 91"/>
                <a:gd name="T11" fmla="*/ 168 h 168"/>
                <a:gd name="T12" fmla="*/ 55 w 91"/>
                <a:gd name="T13" fmla="*/ 166 h 168"/>
                <a:gd name="T14" fmla="*/ 35 w 91"/>
                <a:gd name="T15" fmla="*/ 150 h 168"/>
                <a:gd name="T16" fmla="*/ 21 w 91"/>
                <a:gd name="T17" fmla="*/ 129 h 168"/>
                <a:gd name="T18" fmla="*/ 0 w 91"/>
                <a:gd name="T19" fmla="*/ 97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168">
                  <a:moveTo>
                    <a:pt x="0" y="97"/>
                  </a:moveTo>
                  <a:cubicBezTo>
                    <a:pt x="3" y="49"/>
                    <a:pt x="55" y="26"/>
                    <a:pt x="88" y="0"/>
                  </a:cubicBezTo>
                  <a:cubicBezTo>
                    <a:pt x="89" y="34"/>
                    <a:pt x="71" y="63"/>
                    <a:pt x="60" y="93"/>
                  </a:cubicBezTo>
                  <a:cubicBezTo>
                    <a:pt x="58" y="99"/>
                    <a:pt x="52" y="111"/>
                    <a:pt x="63" y="112"/>
                  </a:cubicBezTo>
                  <a:cubicBezTo>
                    <a:pt x="72" y="102"/>
                    <a:pt x="76" y="84"/>
                    <a:pt x="91" y="80"/>
                  </a:cubicBezTo>
                  <a:cubicBezTo>
                    <a:pt x="85" y="110"/>
                    <a:pt x="80" y="140"/>
                    <a:pt x="67" y="168"/>
                  </a:cubicBezTo>
                  <a:cubicBezTo>
                    <a:pt x="63" y="168"/>
                    <a:pt x="59" y="167"/>
                    <a:pt x="55" y="166"/>
                  </a:cubicBezTo>
                  <a:cubicBezTo>
                    <a:pt x="51" y="158"/>
                    <a:pt x="43" y="153"/>
                    <a:pt x="35" y="150"/>
                  </a:cubicBezTo>
                  <a:cubicBezTo>
                    <a:pt x="31" y="142"/>
                    <a:pt x="32" y="130"/>
                    <a:pt x="21" y="129"/>
                  </a:cubicBezTo>
                  <a:cubicBezTo>
                    <a:pt x="15" y="117"/>
                    <a:pt x="5" y="108"/>
                    <a:pt x="0" y="97"/>
                  </a:cubicBezTo>
                  <a:close/>
                </a:path>
              </a:pathLst>
            </a:custGeom>
            <a:solidFill>
              <a:srgbClr val="2C7176"/>
            </a:solidFill>
            <a:ln w="0" cap="flat">
              <a:solidFill>
                <a:srgbClr val="2C717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8" name="Line 75"/>
            <p:cNvSpPr>
              <a:spLocks noChangeShapeType="1"/>
            </p:cNvSpPr>
            <p:nvPr/>
          </p:nvSpPr>
          <p:spPr bwMode="auto">
            <a:xfrm>
              <a:off x="3627456" y="2910622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9" name="Line 76"/>
            <p:cNvSpPr>
              <a:spLocks noChangeShapeType="1"/>
            </p:cNvSpPr>
            <p:nvPr/>
          </p:nvSpPr>
          <p:spPr bwMode="auto">
            <a:xfrm>
              <a:off x="3627456" y="2910622"/>
              <a:ext cx="0" cy="0"/>
            </a:xfrm>
            <a:prstGeom prst="line">
              <a:avLst/>
            </a:prstGeom>
            <a:noFill/>
            <a:ln w="0" cap="flat">
              <a:solidFill>
                <a:srgbClr val="14303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0" name="Freeform 77"/>
            <p:cNvSpPr>
              <a:spLocks/>
            </p:cNvSpPr>
            <p:nvPr/>
          </p:nvSpPr>
          <p:spPr bwMode="auto">
            <a:xfrm>
              <a:off x="3354484" y="2913797"/>
              <a:ext cx="1196634" cy="1197692"/>
            </a:xfrm>
            <a:custGeom>
              <a:avLst/>
              <a:gdLst>
                <a:gd name="T0" fmla="*/ 336 w 478"/>
                <a:gd name="T1" fmla="*/ 82 h 478"/>
                <a:gd name="T2" fmla="*/ 478 w 478"/>
                <a:gd name="T3" fmla="*/ 0 h 478"/>
                <a:gd name="T4" fmla="*/ 384 w 478"/>
                <a:gd name="T5" fmla="*/ 104 h 478"/>
                <a:gd name="T6" fmla="*/ 268 w 478"/>
                <a:gd name="T7" fmla="*/ 240 h 478"/>
                <a:gd name="T8" fmla="*/ 240 w 478"/>
                <a:gd name="T9" fmla="*/ 291 h 478"/>
                <a:gd name="T10" fmla="*/ 235 w 478"/>
                <a:gd name="T11" fmla="*/ 324 h 478"/>
                <a:gd name="T12" fmla="*/ 153 w 478"/>
                <a:gd name="T13" fmla="*/ 375 h 478"/>
                <a:gd name="T14" fmla="*/ 165 w 478"/>
                <a:gd name="T15" fmla="*/ 377 h 478"/>
                <a:gd name="T16" fmla="*/ 124 w 478"/>
                <a:gd name="T17" fmla="*/ 428 h 478"/>
                <a:gd name="T18" fmla="*/ 33 w 478"/>
                <a:gd name="T19" fmla="*/ 478 h 478"/>
                <a:gd name="T20" fmla="*/ 19 w 478"/>
                <a:gd name="T21" fmla="*/ 461 h 478"/>
                <a:gd name="T22" fmla="*/ 85 w 478"/>
                <a:gd name="T23" fmla="*/ 408 h 478"/>
                <a:gd name="T24" fmla="*/ 217 w 478"/>
                <a:gd name="T25" fmla="*/ 276 h 478"/>
                <a:gd name="T26" fmla="*/ 164 w 478"/>
                <a:gd name="T27" fmla="*/ 296 h 478"/>
                <a:gd name="T28" fmla="*/ 181 w 478"/>
                <a:gd name="T29" fmla="*/ 268 h 478"/>
                <a:gd name="T30" fmla="*/ 135 w 478"/>
                <a:gd name="T31" fmla="*/ 299 h 478"/>
                <a:gd name="T32" fmla="*/ 44 w 478"/>
                <a:gd name="T33" fmla="*/ 371 h 478"/>
                <a:gd name="T34" fmla="*/ 9 w 478"/>
                <a:gd name="T35" fmla="*/ 393 h 478"/>
                <a:gd name="T36" fmla="*/ 17 w 478"/>
                <a:gd name="T37" fmla="*/ 303 h 478"/>
                <a:gd name="T38" fmla="*/ 33 w 478"/>
                <a:gd name="T39" fmla="*/ 276 h 478"/>
                <a:gd name="T40" fmla="*/ 30 w 478"/>
                <a:gd name="T41" fmla="*/ 297 h 478"/>
                <a:gd name="T42" fmla="*/ 149 w 478"/>
                <a:gd name="T43" fmla="*/ 232 h 478"/>
                <a:gd name="T44" fmla="*/ 141 w 478"/>
                <a:gd name="T45" fmla="*/ 252 h 478"/>
                <a:gd name="T46" fmla="*/ 225 w 478"/>
                <a:gd name="T47" fmla="*/ 212 h 478"/>
                <a:gd name="T48" fmla="*/ 336 w 478"/>
                <a:gd name="T49" fmla="*/ 82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78" h="478">
                  <a:moveTo>
                    <a:pt x="336" y="82"/>
                  </a:moveTo>
                  <a:cubicBezTo>
                    <a:pt x="379" y="49"/>
                    <a:pt x="429" y="24"/>
                    <a:pt x="478" y="0"/>
                  </a:cubicBezTo>
                  <a:cubicBezTo>
                    <a:pt x="448" y="36"/>
                    <a:pt x="416" y="70"/>
                    <a:pt x="384" y="104"/>
                  </a:cubicBezTo>
                  <a:cubicBezTo>
                    <a:pt x="345" y="148"/>
                    <a:pt x="299" y="189"/>
                    <a:pt x="268" y="240"/>
                  </a:cubicBezTo>
                  <a:cubicBezTo>
                    <a:pt x="256" y="255"/>
                    <a:pt x="247" y="273"/>
                    <a:pt x="240" y="291"/>
                  </a:cubicBezTo>
                  <a:cubicBezTo>
                    <a:pt x="219" y="295"/>
                    <a:pt x="242" y="311"/>
                    <a:pt x="235" y="324"/>
                  </a:cubicBezTo>
                  <a:cubicBezTo>
                    <a:pt x="201" y="315"/>
                    <a:pt x="178" y="355"/>
                    <a:pt x="153" y="375"/>
                  </a:cubicBezTo>
                  <a:cubicBezTo>
                    <a:pt x="156" y="375"/>
                    <a:pt x="162" y="376"/>
                    <a:pt x="165" y="377"/>
                  </a:cubicBezTo>
                  <a:cubicBezTo>
                    <a:pt x="161" y="402"/>
                    <a:pt x="107" y="403"/>
                    <a:pt x="124" y="428"/>
                  </a:cubicBezTo>
                  <a:cubicBezTo>
                    <a:pt x="94" y="444"/>
                    <a:pt x="64" y="462"/>
                    <a:pt x="33" y="478"/>
                  </a:cubicBezTo>
                  <a:cubicBezTo>
                    <a:pt x="27" y="473"/>
                    <a:pt x="22" y="467"/>
                    <a:pt x="19" y="461"/>
                  </a:cubicBezTo>
                  <a:cubicBezTo>
                    <a:pt x="37" y="439"/>
                    <a:pt x="63" y="425"/>
                    <a:pt x="85" y="408"/>
                  </a:cubicBezTo>
                  <a:cubicBezTo>
                    <a:pt x="125" y="360"/>
                    <a:pt x="180" y="325"/>
                    <a:pt x="217" y="276"/>
                  </a:cubicBezTo>
                  <a:cubicBezTo>
                    <a:pt x="199" y="281"/>
                    <a:pt x="182" y="291"/>
                    <a:pt x="164" y="296"/>
                  </a:cubicBezTo>
                  <a:cubicBezTo>
                    <a:pt x="167" y="284"/>
                    <a:pt x="185" y="282"/>
                    <a:pt x="181" y="268"/>
                  </a:cubicBezTo>
                  <a:cubicBezTo>
                    <a:pt x="164" y="272"/>
                    <a:pt x="140" y="279"/>
                    <a:pt x="135" y="299"/>
                  </a:cubicBezTo>
                  <a:cubicBezTo>
                    <a:pt x="126" y="343"/>
                    <a:pt x="70" y="341"/>
                    <a:pt x="44" y="371"/>
                  </a:cubicBezTo>
                  <a:cubicBezTo>
                    <a:pt x="33" y="380"/>
                    <a:pt x="20" y="385"/>
                    <a:pt x="9" y="393"/>
                  </a:cubicBezTo>
                  <a:cubicBezTo>
                    <a:pt x="0" y="362"/>
                    <a:pt x="20" y="333"/>
                    <a:pt x="17" y="303"/>
                  </a:cubicBezTo>
                  <a:cubicBezTo>
                    <a:pt x="22" y="294"/>
                    <a:pt x="27" y="284"/>
                    <a:pt x="33" y="276"/>
                  </a:cubicBezTo>
                  <a:cubicBezTo>
                    <a:pt x="32" y="283"/>
                    <a:pt x="31" y="290"/>
                    <a:pt x="30" y="297"/>
                  </a:cubicBezTo>
                  <a:cubicBezTo>
                    <a:pt x="70" y="276"/>
                    <a:pt x="106" y="246"/>
                    <a:pt x="149" y="232"/>
                  </a:cubicBezTo>
                  <a:cubicBezTo>
                    <a:pt x="147" y="239"/>
                    <a:pt x="143" y="245"/>
                    <a:pt x="141" y="252"/>
                  </a:cubicBezTo>
                  <a:cubicBezTo>
                    <a:pt x="170" y="241"/>
                    <a:pt x="195" y="205"/>
                    <a:pt x="225" y="212"/>
                  </a:cubicBezTo>
                  <a:cubicBezTo>
                    <a:pt x="270" y="180"/>
                    <a:pt x="343" y="148"/>
                    <a:pt x="336" y="82"/>
                  </a:cubicBezTo>
                  <a:close/>
                </a:path>
              </a:pathLst>
            </a:custGeom>
            <a:solidFill>
              <a:srgbClr val="2C7176"/>
            </a:solidFill>
            <a:ln w="0" cap="flat">
              <a:solidFill>
                <a:srgbClr val="2C717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1" name="Freeform 78"/>
            <p:cNvSpPr>
              <a:spLocks/>
            </p:cNvSpPr>
            <p:nvPr/>
          </p:nvSpPr>
          <p:spPr bwMode="auto">
            <a:xfrm>
              <a:off x="3836946" y="2933899"/>
              <a:ext cx="283552" cy="220071"/>
            </a:xfrm>
            <a:custGeom>
              <a:avLst/>
              <a:gdLst>
                <a:gd name="T0" fmla="*/ 105 w 113"/>
                <a:gd name="T1" fmla="*/ 5 h 88"/>
                <a:gd name="T2" fmla="*/ 113 w 113"/>
                <a:gd name="T3" fmla="*/ 0 h 88"/>
                <a:gd name="T4" fmla="*/ 90 w 113"/>
                <a:gd name="T5" fmla="*/ 23 h 88"/>
                <a:gd name="T6" fmla="*/ 4 w 113"/>
                <a:gd name="T7" fmla="*/ 88 h 88"/>
                <a:gd name="T8" fmla="*/ 11 w 113"/>
                <a:gd name="T9" fmla="*/ 63 h 88"/>
                <a:gd name="T10" fmla="*/ 105 w 113"/>
                <a:gd name="T11" fmla="*/ 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88">
                  <a:moveTo>
                    <a:pt x="105" y="5"/>
                  </a:moveTo>
                  <a:cubicBezTo>
                    <a:pt x="107" y="4"/>
                    <a:pt x="111" y="1"/>
                    <a:pt x="113" y="0"/>
                  </a:cubicBezTo>
                  <a:cubicBezTo>
                    <a:pt x="113" y="14"/>
                    <a:pt x="99" y="15"/>
                    <a:pt x="90" y="23"/>
                  </a:cubicBezTo>
                  <a:cubicBezTo>
                    <a:pt x="64" y="47"/>
                    <a:pt x="32" y="66"/>
                    <a:pt x="4" y="88"/>
                  </a:cubicBezTo>
                  <a:cubicBezTo>
                    <a:pt x="0" y="79"/>
                    <a:pt x="3" y="68"/>
                    <a:pt x="11" y="63"/>
                  </a:cubicBezTo>
                  <a:cubicBezTo>
                    <a:pt x="42" y="43"/>
                    <a:pt x="73" y="22"/>
                    <a:pt x="105" y="5"/>
                  </a:cubicBezTo>
                  <a:close/>
                </a:path>
              </a:pathLst>
            </a:custGeom>
            <a:solidFill>
              <a:srgbClr val="34878C"/>
            </a:solidFill>
            <a:ln w="0" cap="flat">
              <a:solidFill>
                <a:srgbClr val="34878C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2" name="Freeform 79"/>
            <p:cNvSpPr>
              <a:spLocks/>
            </p:cNvSpPr>
            <p:nvPr/>
          </p:nvSpPr>
          <p:spPr bwMode="auto">
            <a:xfrm>
              <a:off x="6832234" y="2943421"/>
              <a:ext cx="469766" cy="345976"/>
            </a:xfrm>
            <a:custGeom>
              <a:avLst/>
              <a:gdLst>
                <a:gd name="T0" fmla="*/ 39 w 188"/>
                <a:gd name="T1" fmla="*/ 22 h 138"/>
                <a:gd name="T2" fmla="*/ 64 w 188"/>
                <a:gd name="T3" fmla="*/ 5 h 138"/>
                <a:gd name="T4" fmla="*/ 126 w 188"/>
                <a:gd name="T5" fmla="*/ 9 h 138"/>
                <a:gd name="T6" fmla="*/ 188 w 188"/>
                <a:gd name="T7" fmla="*/ 33 h 138"/>
                <a:gd name="T8" fmla="*/ 42 w 188"/>
                <a:gd name="T9" fmla="*/ 138 h 138"/>
                <a:gd name="T10" fmla="*/ 0 w 188"/>
                <a:gd name="T11" fmla="*/ 105 h 138"/>
                <a:gd name="T12" fmla="*/ 62 w 188"/>
                <a:gd name="T13" fmla="*/ 73 h 138"/>
                <a:gd name="T14" fmla="*/ 124 w 188"/>
                <a:gd name="T15" fmla="*/ 71 h 138"/>
                <a:gd name="T16" fmla="*/ 147 w 188"/>
                <a:gd name="T17" fmla="*/ 61 h 138"/>
                <a:gd name="T18" fmla="*/ 120 w 188"/>
                <a:gd name="T19" fmla="*/ 28 h 138"/>
                <a:gd name="T20" fmla="*/ 39 w 188"/>
                <a:gd name="T21" fmla="*/ 2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8" h="138">
                  <a:moveTo>
                    <a:pt x="39" y="22"/>
                  </a:moveTo>
                  <a:cubicBezTo>
                    <a:pt x="45" y="14"/>
                    <a:pt x="54" y="8"/>
                    <a:pt x="64" y="5"/>
                  </a:cubicBezTo>
                  <a:cubicBezTo>
                    <a:pt x="84" y="11"/>
                    <a:pt x="106" y="0"/>
                    <a:pt x="126" y="9"/>
                  </a:cubicBezTo>
                  <a:cubicBezTo>
                    <a:pt x="127" y="38"/>
                    <a:pt x="169" y="22"/>
                    <a:pt x="188" y="33"/>
                  </a:cubicBezTo>
                  <a:cubicBezTo>
                    <a:pt x="157" y="86"/>
                    <a:pt x="106" y="134"/>
                    <a:pt x="42" y="138"/>
                  </a:cubicBezTo>
                  <a:cubicBezTo>
                    <a:pt x="27" y="131"/>
                    <a:pt x="2" y="123"/>
                    <a:pt x="0" y="105"/>
                  </a:cubicBezTo>
                  <a:cubicBezTo>
                    <a:pt x="13" y="88"/>
                    <a:pt x="66" y="102"/>
                    <a:pt x="62" y="73"/>
                  </a:cubicBezTo>
                  <a:cubicBezTo>
                    <a:pt x="82" y="70"/>
                    <a:pt x="103" y="68"/>
                    <a:pt x="124" y="71"/>
                  </a:cubicBezTo>
                  <a:cubicBezTo>
                    <a:pt x="132" y="69"/>
                    <a:pt x="154" y="74"/>
                    <a:pt x="147" y="61"/>
                  </a:cubicBezTo>
                  <a:cubicBezTo>
                    <a:pt x="135" y="50"/>
                    <a:pt x="110" y="49"/>
                    <a:pt x="120" y="28"/>
                  </a:cubicBezTo>
                  <a:cubicBezTo>
                    <a:pt x="92" y="33"/>
                    <a:pt x="64" y="38"/>
                    <a:pt x="39" y="22"/>
                  </a:cubicBezTo>
                  <a:close/>
                </a:path>
              </a:pathLst>
            </a:custGeom>
            <a:solidFill>
              <a:srgbClr val="3B999E"/>
            </a:solidFill>
            <a:ln w="0" cap="flat">
              <a:solidFill>
                <a:srgbClr val="3B999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3" name="Freeform 80"/>
            <p:cNvSpPr>
              <a:spLocks/>
            </p:cNvSpPr>
            <p:nvPr/>
          </p:nvSpPr>
          <p:spPr bwMode="auto">
            <a:xfrm>
              <a:off x="5674747" y="2938131"/>
              <a:ext cx="238057" cy="201026"/>
            </a:xfrm>
            <a:custGeom>
              <a:avLst/>
              <a:gdLst>
                <a:gd name="T0" fmla="*/ 28 w 95"/>
                <a:gd name="T1" fmla="*/ 23 h 80"/>
                <a:gd name="T2" fmla="*/ 59 w 95"/>
                <a:gd name="T3" fmla="*/ 34 h 80"/>
                <a:gd name="T4" fmla="*/ 95 w 95"/>
                <a:gd name="T5" fmla="*/ 54 h 80"/>
                <a:gd name="T6" fmla="*/ 26 w 95"/>
                <a:gd name="T7" fmla="*/ 80 h 80"/>
                <a:gd name="T8" fmla="*/ 28 w 95"/>
                <a:gd name="T9" fmla="*/ 23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80">
                  <a:moveTo>
                    <a:pt x="28" y="23"/>
                  </a:moveTo>
                  <a:cubicBezTo>
                    <a:pt x="37" y="0"/>
                    <a:pt x="54" y="15"/>
                    <a:pt x="59" y="34"/>
                  </a:cubicBezTo>
                  <a:cubicBezTo>
                    <a:pt x="76" y="16"/>
                    <a:pt x="86" y="41"/>
                    <a:pt x="95" y="54"/>
                  </a:cubicBezTo>
                  <a:cubicBezTo>
                    <a:pt x="72" y="61"/>
                    <a:pt x="48" y="79"/>
                    <a:pt x="26" y="80"/>
                  </a:cubicBezTo>
                  <a:cubicBezTo>
                    <a:pt x="28" y="60"/>
                    <a:pt x="0" y="32"/>
                    <a:pt x="28" y="23"/>
                  </a:cubicBezTo>
                  <a:close/>
                </a:path>
              </a:pathLst>
            </a:custGeom>
            <a:solidFill>
              <a:srgbClr val="328287"/>
            </a:solidFill>
            <a:ln w="0" cap="flat">
              <a:solidFill>
                <a:srgbClr val="328287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4" name="Freeform 81"/>
            <p:cNvSpPr>
              <a:spLocks/>
            </p:cNvSpPr>
            <p:nvPr/>
          </p:nvSpPr>
          <p:spPr bwMode="auto">
            <a:xfrm>
              <a:off x="7723096" y="2973046"/>
              <a:ext cx="80410" cy="123790"/>
            </a:xfrm>
            <a:custGeom>
              <a:avLst/>
              <a:gdLst>
                <a:gd name="T0" fmla="*/ 0 w 32"/>
                <a:gd name="T1" fmla="*/ 9 h 49"/>
                <a:gd name="T2" fmla="*/ 17 w 32"/>
                <a:gd name="T3" fmla="*/ 0 h 49"/>
                <a:gd name="T4" fmla="*/ 32 w 32"/>
                <a:gd name="T5" fmla="*/ 49 h 49"/>
                <a:gd name="T6" fmla="*/ 0 w 32"/>
                <a:gd name="T7" fmla="*/ 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49">
                  <a:moveTo>
                    <a:pt x="0" y="9"/>
                  </a:moveTo>
                  <a:cubicBezTo>
                    <a:pt x="5" y="6"/>
                    <a:pt x="11" y="3"/>
                    <a:pt x="17" y="0"/>
                  </a:cubicBezTo>
                  <a:cubicBezTo>
                    <a:pt x="28" y="13"/>
                    <a:pt x="31" y="32"/>
                    <a:pt x="32" y="49"/>
                  </a:cubicBezTo>
                  <a:cubicBezTo>
                    <a:pt x="19" y="37"/>
                    <a:pt x="10" y="22"/>
                    <a:pt x="0" y="9"/>
                  </a:cubicBezTo>
                  <a:close/>
                </a:path>
              </a:pathLst>
            </a:custGeom>
            <a:solidFill>
              <a:srgbClr val="378E94"/>
            </a:solidFill>
            <a:ln w="0" cap="flat">
              <a:solidFill>
                <a:srgbClr val="378E9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5" name="Freeform 82"/>
            <p:cNvSpPr>
              <a:spLocks/>
            </p:cNvSpPr>
            <p:nvPr/>
          </p:nvSpPr>
          <p:spPr bwMode="auto">
            <a:xfrm>
              <a:off x="5867309" y="3009019"/>
              <a:ext cx="886631" cy="375601"/>
            </a:xfrm>
            <a:custGeom>
              <a:avLst/>
              <a:gdLst>
                <a:gd name="T0" fmla="*/ 39 w 354"/>
                <a:gd name="T1" fmla="*/ 2 h 150"/>
                <a:gd name="T2" fmla="*/ 60 w 354"/>
                <a:gd name="T3" fmla="*/ 19 h 150"/>
                <a:gd name="T4" fmla="*/ 84 w 354"/>
                <a:gd name="T5" fmla="*/ 62 h 150"/>
                <a:gd name="T6" fmla="*/ 107 w 354"/>
                <a:gd name="T7" fmla="*/ 44 h 150"/>
                <a:gd name="T8" fmla="*/ 167 w 354"/>
                <a:gd name="T9" fmla="*/ 47 h 150"/>
                <a:gd name="T10" fmla="*/ 261 w 354"/>
                <a:gd name="T11" fmla="*/ 86 h 150"/>
                <a:gd name="T12" fmla="*/ 230 w 354"/>
                <a:gd name="T13" fmla="*/ 57 h 150"/>
                <a:gd name="T14" fmla="*/ 247 w 354"/>
                <a:gd name="T15" fmla="*/ 32 h 150"/>
                <a:gd name="T16" fmla="*/ 248 w 354"/>
                <a:gd name="T17" fmla="*/ 15 h 150"/>
                <a:gd name="T18" fmla="*/ 316 w 354"/>
                <a:gd name="T19" fmla="*/ 14 h 150"/>
                <a:gd name="T20" fmla="*/ 309 w 354"/>
                <a:gd name="T21" fmla="*/ 39 h 150"/>
                <a:gd name="T22" fmla="*/ 342 w 354"/>
                <a:gd name="T23" fmla="*/ 61 h 150"/>
                <a:gd name="T24" fmla="*/ 353 w 354"/>
                <a:gd name="T25" fmla="*/ 89 h 150"/>
                <a:gd name="T26" fmla="*/ 306 w 354"/>
                <a:gd name="T27" fmla="*/ 100 h 150"/>
                <a:gd name="T28" fmla="*/ 284 w 354"/>
                <a:gd name="T29" fmla="*/ 121 h 150"/>
                <a:gd name="T30" fmla="*/ 242 w 354"/>
                <a:gd name="T31" fmla="*/ 117 h 150"/>
                <a:gd name="T32" fmla="*/ 170 w 354"/>
                <a:gd name="T33" fmla="*/ 81 h 150"/>
                <a:gd name="T34" fmla="*/ 115 w 354"/>
                <a:gd name="T35" fmla="*/ 59 h 150"/>
                <a:gd name="T36" fmla="*/ 145 w 354"/>
                <a:gd name="T37" fmla="*/ 127 h 150"/>
                <a:gd name="T38" fmla="*/ 77 w 354"/>
                <a:gd name="T39" fmla="*/ 70 h 150"/>
                <a:gd name="T40" fmla="*/ 89 w 354"/>
                <a:gd name="T41" fmla="*/ 111 h 150"/>
                <a:gd name="T42" fmla="*/ 74 w 354"/>
                <a:gd name="T43" fmla="*/ 93 h 150"/>
                <a:gd name="T44" fmla="*/ 49 w 354"/>
                <a:gd name="T45" fmla="*/ 102 h 150"/>
                <a:gd name="T46" fmla="*/ 17 w 354"/>
                <a:gd name="T47" fmla="*/ 86 h 150"/>
                <a:gd name="T48" fmla="*/ 20 w 354"/>
                <a:gd name="T49" fmla="*/ 45 h 150"/>
                <a:gd name="T50" fmla="*/ 18 w 354"/>
                <a:gd name="T51" fmla="*/ 26 h 150"/>
                <a:gd name="T52" fmla="*/ 39 w 354"/>
                <a:gd name="T53" fmla="*/ 2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54" h="150">
                  <a:moveTo>
                    <a:pt x="39" y="2"/>
                  </a:moveTo>
                  <a:cubicBezTo>
                    <a:pt x="50" y="0"/>
                    <a:pt x="51" y="15"/>
                    <a:pt x="60" y="19"/>
                  </a:cubicBezTo>
                  <a:cubicBezTo>
                    <a:pt x="49" y="40"/>
                    <a:pt x="69" y="52"/>
                    <a:pt x="84" y="62"/>
                  </a:cubicBezTo>
                  <a:cubicBezTo>
                    <a:pt x="89" y="52"/>
                    <a:pt x="87" y="31"/>
                    <a:pt x="107" y="44"/>
                  </a:cubicBezTo>
                  <a:cubicBezTo>
                    <a:pt x="128" y="43"/>
                    <a:pt x="159" y="80"/>
                    <a:pt x="167" y="47"/>
                  </a:cubicBezTo>
                  <a:cubicBezTo>
                    <a:pt x="202" y="46"/>
                    <a:pt x="229" y="81"/>
                    <a:pt x="261" y="86"/>
                  </a:cubicBezTo>
                  <a:cubicBezTo>
                    <a:pt x="259" y="71"/>
                    <a:pt x="232" y="75"/>
                    <a:pt x="230" y="57"/>
                  </a:cubicBezTo>
                  <a:cubicBezTo>
                    <a:pt x="220" y="45"/>
                    <a:pt x="234" y="31"/>
                    <a:pt x="247" y="32"/>
                  </a:cubicBezTo>
                  <a:cubicBezTo>
                    <a:pt x="283" y="37"/>
                    <a:pt x="255" y="23"/>
                    <a:pt x="248" y="15"/>
                  </a:cubicBezTo>
                  <a:cubicBezTo>
                    <a:pt x="271" y="14"/>
                    <a:pt x="293" y="14"/>
                    <a:pt x="316" y="14"/>
                  </a:cubicBezTo>
                  <a:cubicBezTo>
                    <a:pt x="326" y="32"/>
                    <a:pt x="354" y="46"/>
                    <a:pt x="309" y="39"/>
                  </a:cubicBezTo>
                  <a:cubicBezTo>
                    <a:pt x="302" y="60"/>
                    <a:pt x="329" y="58"/>
                    <a:pt x="342" y="61"/>
                  </a:cubicBezTo>
                  <a:cubicBezTo>
                    <a:pt x="346" y="70"/>
                    <a:pt x="349" y="79"/>
                    <a:pt x="353" y="89"/>
                  </a:cubicBezTo>
                  <a:cubicBezTo>
                    <a:pt x="335" y="86"/>
                    <a:pt x="323" y="103"/>
                    <a:pt x="306" y="100"/>
                  </a:cubicBezTo>
                  <a:cubicBezTo>
                    <a:pt x="307" y="114"/>
                    <a:pt x="294" y="117"/>
                    <a:pt x="284" y="121"/>
                  </a:cubicBezTo>
                  <a:cubicBezTo>
                    <a:pt x="287" y="150"/>
                    <a:pt x="256" y="119"/>
                    <a:pt x="242" y="117"/>
                  </a:cubicBezTo>
                  <a:cubicBezTo>
                    <a:pt x="215" y="120"/>
                    <a:pt x="172" y="114"/>
                    <a:pt x="170" y="81"/>
                  </a:cubicBezTo>
                  <a:cubicBezTo>
                    <a:pt x="152" y="74"/>
                    <a:pt x="127" y="78"/>
                    <a:pt x="115" y="59"/>
                  </a:cubicBezTo>
                  <a:cubicBezTo>
                    <a:pt x="86" y="82"/>
                    <a:pt x="143" y="101"/>
                    <a:pt x="145" y="127"/>
                  </a:cubicBezTo>
                  <a:cubicBezTo>
                    <a:pt x="114" y="120"/>
                    <a:pt x="111" y="72"/>
                    <a:pt x="77" y="70"/>
                  </a:cubicBezTo>
                  <a:cubicBezTo>
                    <a:pt x="74" y="85"/>
                    <a:pt x="91" y="95"/>
                    <a:pt x="89" y="111"/>
                  </a:cubicBezTo>
                  <a:cubicBezTo>
                    <a:pt x="84" y="105"/>
                    <a:pt x="79" y="99"/>
                    <a:pt x="74" y="93"/>
                  </a:cubicBezTo>
                  <a:cubicBezTo>
                    <a:pt x="63" y="81"/>
                    <a:pt x="50" y="123"/>
                    <a:pt x="49" y="102"/>
                  </a:cubicBezTo>
                  <a:cubicBezTo>
                    <a:pt x="50" y="75"/>
                    <a:pt x="0" y="114"/>
                    <a:pt x="17" y="86"/>
                  </a:cubicBezTo>
                  <a:cubicBezTo>
                    <a:pt x="21" y="76"/>
                    <a:pt x="45" y="38"/>
                    <a:pt x="20" y="45"/>
                  </a:cubicBezTo>
                  <a:cubicBezTo>
                    <a:pt x="5" y="56"/>
                    <a:pt x="11" y="32"/>
                    <a:pt x="18" y="26"/>
                  </a:cubicBezTo>
                  <a:cubicBezTo>
                    <a:pt x="30" y="24"/>
                    <a:pt x="39" y="16"/>
                    <a:pt x="39" y="2"/>
                  </a:cubicBezTo>
                  <a:close/>
                </a:path>
              </a:pathLst>
            </a:custGeom>
            <a:solidFill>
              <a:srgbClr val="42ABB1"/>
            </a:solidFill>
            <a:ln w="0" cap="flat">
              <a:solidFill>
                <a:srgbClr val="42AB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6" name="Freeform 83"/>
            <p:cNvSpPr>
              <a:spLocks/>
            </p:cNvSpPr>
            <p:nvPr/>
          </p:nvSpPr>
          <p:spPr bwMode="auto">
            <a:xfrm>
              <a:off x="3952271" y="3036528"/>
              <a:ext cx="708881" cy="631645"/>
            </a:xfrm>
            <a:custGeom>
              <a:avLst/>
              <a:gdLst>
                <a:gd name="T0" fmla="*/ 76 w 283"/>
                <a:gd name="T1" fmla="*/ 149 h 252"/>
                <a:gd name="T2" fmla="*/ 283 w 283"/>
                <a:gd name="T3" fmla="*/ 0 h 252"/>
                <a:gd name="T4" fmla="*/ 150 w 283"/>
                <a:gd name="T5" fmla="*/ 119 h 252"/>
                <a:gd name="T6" fmla="*/ 9 w 283"/>
                <a:gd name="T7" fmla="*/ 249 h 252"/>
                <a:gd name="T8" fmla="*/ 1 w 283"/>
                <a:gd name="T9" fmla="*/ 242 h 252"/>
                <a:gd name="T10" fmla="*/ 29 w 283"/>
                <a:gd name="T11" fmla="*/ 191 h 252"/>
                <a:gd name="T12" fmla="*/ 76 w 283"/>
                <a:gd name="T13" fmla="*/ 149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3" h="252">
                  <a:moveTo>
                    <a:pt x="76" y="149"/>
                  </a:moveTo>
                  <a:cubicBezTo>
                    <a:pt x="139" y="92"/>
                    <a:pt x="197" y="22"/>
                    <a:pt x="283" y="0"/>
                  </a:cubicBezTo>
                  <a:cubicBezTo>
                    <a:pt x="241" y="41"/>
                    <a:pt x="185" y="70"/>
                    <a:pt x="150" y="119"/>
                  </a:cubicBezTo>
                  <a:cubicBezTo>
                    <a:pt x="94" y="153"/>
                    <a:pt x="63" y="213"/>
                    <a:pt x="9" y="249"/>
                  </a:cubicBezTo>
                  <a:cubicBezTo>
                    <a:pt x="3" y="252"/>
                    <a:pt x="0" y="250"/>
                    <a:pt x="1" y="242"/>
                  </a:cubicBezTo>
                  <a:cubicBezTo>
                    <a:pt x="8" y="224"/>
                    <a:pt x="17" y="206"/>
                    <a:pt x="29" y="191"/>
                  </a:cubicBezTo>
                  <a:cubicBezTo>
                    <a:pt x="53" y="190"/>
                    <a:pt x="65" y="167"/>
                    <a:pt x="76" y="149"/>
                  </a:cubicBezTo>
                  <a:close/>
                </a:path>
              </a:pathLst>
            </a:custGeom>
            <a:solidFill>
              <a:srgbClr val="3EA0A6"/>
            </a:solidFill>
            <a:ln w="0" cap="flat">
              <a:solidFill>
                <a:srgbClr val="3EA0A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7" name="Freeform 84"/>
            <p:cNvSpPr>
              <a:spLocks/>
            </p:cNvSpPr>
            <p:nvPr/>
          </p:nvSpPr>
          <p:spPr bwMode="auto">
            <a:xfrm>
              <a:off x="7607771" y="3073559"/>
              <a:ext cx="225361" cy="300481"/>
            </a:xfrm>
            <a:custGeom>
              <a:avLst/>
              <a:gdLst>
                <a:gd name="T0" fmla="*/ 13 w 90"/>
                <a:gd name="T1" fmla="*/ 52 h 120"/>
                <a:gd name="T2" fmla="*/ 23 w 90"/>
                <a:gd name="T3" fmla="*/ 11 h 120"/>
                <a:gd name="T4" fmla="*/ 90 w 90"/>
                <a:gd name="T5" fmla="*/ 74 h 120"/>
                <a:gd name="T6" fmla="*/ 88 w 90"/>
                <a:gd name="T7" fmla="*/ 80 h 120"/>
                <a:gd name="T8" fmla="*/ 54 w 90"/>
                <a:gd name="T9" fmla="*/ 95 h 120"/>
                <a:gd name="T10" fmla="*/ 18 w 90"/>
                <a:gd name="T11" fmla="*/ 114 h 120"/>
                <a:gd name="T12" fmla="*/ 13 w 90"/>
                <a:gd name="T13" fmla="*/ 5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120">
                  <a:moveTo>
                    <a:pt x="13" y="52"/>
                  </a:moveTo>
                  <a:cubicBezTo>
                    <a:pt x="14" y="41"/>
                    <a:pt x="0" y="0"/>
                    <a:pt x="23" y="11"/>
                  </a:cubicBezTo>
                  <a:cubicBezTo>
                    <a:pt x="58" y="17"/>
                    <a:pt x="55" y="67"/>
                    <a:pt x="90" y="74"/>
                  </a:cubicBezTo>
                  <a:cubicBezTo>
                    <a:pt x="89" y="75"/>
                    <a:pt x="88" y="78"/>
                    <a:pt x="88" y="80"/>
                  </a:cubicBezTo>
                  <a:cubicBezTo>
                    <a:pt x="75" y="69"/>
                    <a:pt x="64" y="89"/>
                    <a:pt x="54" y="95"/>
                  </a:cubicBezTo>
                  <a:cubicBezTo>
                    <a:pt x="42" y="101"/>
                    <a:pt x="32" y="120"/>
                    <a:pt x="18" y="114"/>
                  </a:cubicBezTo>
                  <a:cubicBezTo>
                    <a:pt x="27" y="94"/>
                    <a:pt x="9" y="73"/>
                    <a:pt x="13" y="52"/>
                  </a:cubicBezTo>
                  <a:close/>
                </a:path>
              </a:pathLst>
            </a:custGeom>
            <a:solidFill>
              <a:srgbClr val="3D9EA4"/>
            </a:solidFill>
            <a:ln w="0" cap="flat">
              <a:solidFill>
                <a:srgbClr val="3D9EA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8" name="Freeform 85"/>
            <p:cNvSpPr>
              <a:spLocks/>
            </p:cNvSpPr>
            <p:nvPr/>
          </p:nvSpPr>
          <p:spPr bwMode="auto">
            <a:xfrm>
              <a:off x="3429604" y="3119055"/>
              <a:ext cx="782943" cy="538538"/>
            </a:xfrm>
            <a:custGeom>
              <a:avLst/>
              <a:gdLst>
                <a:gd name="T0" fmla="*/ 292 w 313"/>
                <a:gd name="T1" fmla="*/ 39 h 215"/>
                <a:gd name="T2" fmla="*/ 306 w 313"/>
                <a:gd name="T3" fmla="*/ 0 h 215"/>
                <a:gd name="T4" fmla="*/ 195 w 313"/>
                <a:gd name="T5" fmla="*/ 130 h 215"/>
                <a:gd name="T6" fmla="*/ 111 w 313"/>
                <a:gd name="T7" fmla="*/ 170 h 215"/>
                <a:gd name="T8" fmla="*/ 119 w 313"/>
                <a:gd name="T9" fmla="*/ 150 h 215"/>
                <a:gd name="T10" fmla="*/ 0 w 313"/>
                <a:gd name="T11" fmla="*/ 215 h 215"/>
                <a:gd name="T12" fmla="*/ 3 w 313"/>
                <a:gd name="T13" fmla="*/ 194 h 215"/>
                <a:gd name="T14" fmla="*/ 34 w 313"/>
                <a:gd name="T15" fmla="*/ 150 h 215"/>
                <a:gd name="T16" fmla="*/ 86 w 313"/>
                <a:gd name="T17" fmla="*/ 118 h 215"/>
                <a:gd name="T18" fmla="*/ 129 w 313"/>
                <a:gd name="T19" fmla="*/ 108 h 215"/>
                <a:gd name="T20" fmla="*/ 224 w 313"/>
                <a:gd name="T21" fmla="*/ 54 h 215"/>
                <a:gd name="T22" fmla="*/ 210 w 313"/>
                <a:gd name="T23" fmla="*/ 78 h 215"/>
                <a:gd name="T24" fmla="*/ 292 w 313"/>
                <a:gd name="T25" fmla="*/ 39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3" h="215">
                  <a:moveTo>
                    <a:pt x="292" y="39"/>
                  </a:moveTo>
                  <a:cubicBezTo>
                    <a:pt x="307" y="28"/>
                    <a:pt x="285" y="5"/>
                    <a:pt x="306" y="0"/>
                  </a:cubicBezTo>
                  <a:cubicBezTo>
                    <a:pt x="313" y="66"/>
                    <a:pt x="240" y="98"/>
                    <a:pt x="195" y="130"/>
                  </a:cubicBezTo>
                  <a:cubicBezTo>
                    <a:pt x="165" y="123"/>
                    <a:pt x="140" y="159"/>
                    <a:pt x="111" y="170"/>
                  </a:cubicBezTo>
                  <a:cubicBezTo>
                    <a:pt x="113" y="163"/>
                    <a:pt x="117" y="157"/>
                    <a:pt x="119" y="150"/>
                  </a:cubicBezTo>
                  <a:cubicBezTo>
                    <a:pt x="76" y="164"/>
                    <a:pt x="40" y="194"/>
                    <a:pt x="0" y="215"/>
                  </a:cubicBezTo>
                  <a:cubicBezTo>
                    <a:pt x="1" y="208"/>
                    <a:pt x="2" y="201"/>
                    <a:pt x="3" y="194"/>
                  </a:cubicBezTo>
                  <a:cubicBezTo>
                    <a:pt x="13" y="179"/>
                    <a:pt x="23" y="164"/>
                    <a:pt x="34" y="150"/>
                  </a:cubicBezTo>
                  <a:cubicBezTo>
                    <a:pt x="56" y="149"/>
                    <a:pt x="69" y="128"/>
                    <a:pt x="86" y="118"/>
                  </a:cubicBezTo>
                  <a:cubicBezTo>
                    <a:pt x="100" y="113"/>
                    <a:pt x="114" y="109"/>
                    <a:pt x="129" y="108"/>
                  </a:cubicBezTo>
                  <a:cubicBezTo>
                    <a:pt x="164" y="97"/>
                    <a:pt x="188" y="63"/>
                    <a:pt x="224" y="54"/>
                  </a:cubicBezTo>
                  <a:cubicBezTo>
                    <a:pt x="220" y="62"/>
                    <a:pt x="214" y="69"/>
                    <a:pt x="210" y="78"/>
                  </a:cubicBezTo>
                  <a:cubicBezTo>
                    <a:pt x="240" y="71"/>
                    <a:pt x="269" y="59"/>
                    <a:pt x="292" y="39"/>
                  </a:cubicBezTo>
                  <a:close/>
                </a:path>
              </a:pathLst>
            </a:custGeom>
            <a:solidFill>
              <a:srgbClr val="328287"/>
            </a:solidFill>
            <a:ln w="0" cap="flat">
              <a:solidFill>
                <a:srgbClr val="328287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9" name="Freeform 86"/>
            <p:cNvSpPr>
              <a:spLocks/>
            </p:cNvSpPr>
            <p:nvPr/>
          </p:nvSpPr>
          <p:spPr bwMode="auto">
            <a:xfrm>
              <a:off x="6240794" y="3108474"/>
              <a:ext cx="1309843" cy="644341"/>
            </a:xfrm>
            <a:custGeom>
              <a:avLst/>
              <a:gdLst>
                <a:gd name="T0" fmla="*/ 432 w 523"/>
                <a:gd name="T1" fmla="*/ 26 h 257"/>
                <a:gd name="T2" fmla="*/ 496 w 523"/>
                <a:gd name="T3" fmla="*/ 14 h 257"/>
                <a:gd name="T4" fmla="*/ 521 w 523"/>
                <a:gd name="T5" fmla="*/ 60 h 257"/>
                <a:gd name="T6" fmla="*/ 511 w 523"/>
                <a:gd name="T7" fmla="*/ 85 h 257"/>
                <a:gd name="T8" fmla="*/ 478 w 523"/>
                <a:gd name="T9" fmla="*/ 99 h 257"/>
                <a:gd name="T10" fmla="*/ 432 w 523"/>
                <a:gd name="T11" fmla="*/ 98 h 257"/>
                <a:gd name="T12" fmla="*/ 472 w 523"/>
                <a:gd name="T13" fmla="*/ 137 h 257"/>
                <a:gd name="T14" fmla="*/ 416 w 523"/>
                <a:gd name="T15" fmla="*/ 142 h 257"/>
                <a:gd name="T16" fmla="*/ 435 w 523"/>
                <a:gd name="T17" fmla="*/ 169 h 257"/>
                <a:gd name="T18" fmla="*/ 345 w 523"/>
                <a:gd name="T19" fmla="*/ 211 h 257"/>
                <a:gd name="T20" fmla="*/ 361 w 523"/>
                <a:gd name="T21" fmla="*/ 228 h 257"/>
                <a:gd name="T22" fmla="*/ 285 w 523"/>
                <a:gd name="T23" fmla="*/ 247 h 257"/>
                <a:gd name="T24" fmla="*/ 140 w 523"/>
                <a:gd name="T25" fmla="*/ 251 h 257"/>
                <a:gd name="T26" fmla="*/ 111 w 523"/>
                <a:gd name="T27" fmla="*/ 215 h 257"/>
                <a:gd name="T28" fmla="*/ 45 w 523"/>
                <a:gd name="T29" fmla="*/ 129 h 257"/>
                <a:gd name="T30" fmla="*/ 0 w 523"/>
                <a:gd name="T31" fmla="*/ 83 h 257"/>
                <a:gd name="T32" fmla="*/ 77 w 523"/>
                <a:gd name="T33" fmla="*/ 101 h 257"/>
                <a:gd name="T34" fmla="*/ 56 w 523"/>
                <a:gd name="T35" fmla="*/ 134 h 257"/>
                <a:gd name="T36" fmla="*/ 162 w 523"/>
                <a:gd name="T37" fmla="*/ 188 h 257"/>
                <a:gd name="T38" fmla="*/ 260 w 523"/>
                <a:gd name="T39" fmla="*/ 231 h 257"/>
                <a:gd name="T40" fmla="*/ 200 w 523"/>
                <a:gd name="T41" fmla="*/ 162 h 257"/>
                <a:gd name="T42" fmla="*/ 337 w 523"/>
                <a:gd name="T43" fmla="*/ 226 h 257"/>
                <a:gd name="T44" fmla="*/ 239 w 523"/>
                <a:gd name="T45" fmla="*/ 138 h 257"/>
                <a:gd name="T46" fmla="*/ 413 w 523"/>
                <a:gd name="T47" fmla="*/ 162 h 257"/>
                <a:gd name="T48" fmla="*/ 340 w 523"/>
                <a:gd name="T49" fmla="*/ 117 h 257"/>
                <a:gd name="T50" fmla="*/ 389 w 523"/>
                <a:gd name="T51" fmla="*/ 110 h 257"/>
                <a:gd name="T52" fmla="*/ 356 w 523"/>
                <a:gd name="T53" fmla="*/ 66 h 257"/>
                <a:gd name="T54" fmla="*/ 426 w 523"/>
                <a:gd name="T55" fmla="*/ 48 h 257"/>
                <a:gd name="T56" fmla="*/ 481 w 523"/>
                <a:gd name="T57" fmla="*/ 37 h 257"/>
                <a:gd name="T58" fmla="*/ 432 w 523"/>
                <a:gd name="T59" fmla="*/ 26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23" h="257">
                  <a:moveTo>
                    <a:pt x="432" y="26"/>
                  </a:moveTo>
                  <a:cubicBezTo>
                    <a:pt x="437" y="0"/>
                    <a:pt x="478" y="21"/>
                    <a:pt x="496" y="14"/>
                  </a:cubicBezTo>
                  <a:cubicBezTo>
                    <a:pt x="504" y="29"/>
                    <a:pt x="513" y="45"/>
                    <a:pt x="521" y="60"/>
                  </a:cubicBezTo>
                  <a:cubicBezTo>
                    <a:pt x="505" y="61"/>
                    <a:pt x="523" y="80"/>
                    <a:pt x="511" y="85"/>
                  </a:cubicBezTo>
                  <a:cubicBezTo>
                    <a:pt x="500" y="99"/>
                    <a:pt x="468" y="74"/>
                    <a:pt x="478" y="99"/>
                  </a:cubicBezTo>
                  <a:cubicBezTo>
                    <a:pt x="469" y="108"/>
                    <a:pt x="446" y="99"/>
                    <a:pt x="432" y="98"/>
                  </a:cubicBezTo>
                  <a:cubicBezTo>
                    <a:pt x="436" y="117"/>
                    <a:pt x="462" y="120"/>
                    <a:pt x="472" y="137"/>
                  </a:cubicBezTo>
                  <a:cubicBezTo>
                    <a:pt x="455" y="149"/>
                    <a:pt x="435" y="145"/>
                    <a:pt x="416" y="142"/>
                  </a:cubicBezTo>
                  <a:cubicBezTo>
                    <a:pt x="414" y="155"/>
                    <a:pt x="438" y="158"/>
                    <a:pt x="435" y="169"/>
                  </a:cubicBezTo>
                  <a:cubicBezTo>
                    <a:pt x="405" y="182"/>
                    <a:pt x="378" y="206"/>
                    <a:pt x="345" y="211"/>
                  </a:cubicBezTo>
                  <a:cubicBezTo>
                    <a:pt x="346" y="221"/>
                    <a:pt x="350" y="228"/>
                    <a:pt x="361" y="228"/>
                  </a:cubicBezTo>
                  <a:cubicBezTo>
                    <a:pt x="335" y="233"/>
                    <a:pt x="310" y="238"/>
                    <a:pt x="285" y="247"/>
                  </a:cubicBezTo>
                  <a:cubicBezTo>
                    <a:pt x="236" y="238"/>
                    <a:pt x="188" y="257"/>
                    <a:pt x="140" y="251"/>
                  </a:cubicBezTo>
                  <a:cubicBezTo>
                    <a:pt x="141" y="233"/>
                    <a:pt x="119" y="229"/>
                    <a:pt x="111" y="215"/>
                  </a:cubicBezTo>
                  <a:cubicBezTo>
                    <a:pt x="89" y="186"/>
                    <a:pt x="71" y="154"/>
                    <a:pt x="45" y="129"/>
                  </a:cubicBezTo>
                  <a:cubicBezTo>
                    <a:pt x="25" y="119"/>
                    <a:pt x="15" y="99"/>
                    <a:pt x="0" y="83"/>
                  </a:cubicBezTo>
                  <a:cubicBezTo>
                    <a:pt x="27" y="81"/>
                    <a:pt x="52" y="92"/>
                    <a:pt x="77" y="101"/>
                  </a:cubicBezTo>
                  <a:cubicBezTo>
                    <a:pt x="96" y="115"/>
                    <a:pt x="64" y="123"/>
                    <a:pt x="56" y="134"/>
                  </a:cubicBezTo>
                  <a:cubicBezTo>
                    <a:pt x="90" y="156"/>
                    <a:pt x="144" y="145"/>
                    <a:pt x="162" y="188"/>
                  </a:cubicBezTo>
                  <a:cubicBezTo>
                    <a:pt x="200" y="187"/>
                    <a:pt x="227" y="217"/>
                    <a:pt x="260" y="231"/>
                  </a:cubicBezTo>
                  <a:cubicBezTo>
                    <a:pt x="241" y="206"/>
                    <a:pt x="216" y="188"/>
                    <a:pt x="200" y="162"/>
                  </a:cubicBezTo>
                  <a:cubicBezTo>
                    <a:pt x="252" y="167"/>
                    <a:pt x="283" y="228"/>
                    <a:pt x="337" y="226"/>
                  </a:cubicBezTo>
                  <a:cubicBezTo>
                    <a:pt x="317" y="187"/>
                    <a:pt x="258" y="179"/>
                    <a:pt x="239" y="138"/>
                  </a:cubicBezTo>
                  <a:cubicBezTo>
                    <a:pt x="295" y="156"/>
                    <a:pt x="356" y="150"/>
                    <a:pt x="413" y="162"/>
                  </a:cubicBezTo>
                  <a:cubicBezTo>
                    <a:pt x="393" y="141"/>
                    <a:pt x="364" y="133"/>
                    <a:pt x="340" y="117"/>
                  </a:cubicBezTo>
                  <a:cubicBezTo>
                    <a:pt x="335" y="91"/>
                    <a:pt x="378" y="121"/>
                    <a:pt x="389" y="110"/>
                  </a:cubicBezTo>
                  <a:cubicBezTo>
                    <a:pt x="379" y="92"/>
                    <a:pt x="343" y="96"/>
                    <a:pt x="356" y="66"/>
                  </a:cubicBezTo>
                  <a:cubicBezTo>
                    <a:pt x="379" y="68"/>
                    <a:pt x="413" y="73"/>
                    <a:pt x="426" y="48"/>
                  </a:cubicBezTo>
                  <a:cubicBezTo>
                    <a:pt x="435" y="27"/>
                    <a:pt x="465" y="43"/>
                    <a:pt x="481" y="37"/>
                  </a:cubicBezTo>
                  <a:cubicBezTo>
                    <a:pt x="466" y="30"/>
                    <a:pt x="447" y="32"/>
                    <a:pt x="432" y="26"/>
                  </a:cubicBezTo>
                  <a:close/>
                </a:path>
              </a:pathLst>
            </a:custGeom>
            <a:solidFill>
              <a:srgbClr val="39959A"/>
            </a:solidFill>
            <a:ln w="0" cap="flat">
              <a:solidFill>
                <a:srgbClr val="39959A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0" name="Freeform 87"/>
            <p:cNvSpPr>
              <a:spLocks/>
            </p:cNvSpPr>
            <p:nvPr/>
          </p:nvSpPr>
          <p:spPr bwMode="auto">
            <a:xfrm>
              <a:off x="5256825" y="3161376"/>
              <a:ext cx="1297147" cy="867586"/>
            </a:xfrm>
            <a:custGeom>
              <a:avLst/>
              <a:gdLst>
                <a:gd name="T0" fmla="*/ 178 w 518"/>
                <a:gd name="T1" fmla="*/ 22 h 346"/>
                <a:gd name="T2" fmla="*/ 203 w 518"/>
                <a:gd name="T3" fmla="*/ 46 h 346"/>
                <a:gd name="T4" fmla="*/ 225 w 518"/>
                <a:gd name="T5" fmla="*/ 46 h 346"/>
                <a:gd name="T6" fmla="*/ 187 w 518"/>
                <a:gd name="T7" fmla="*/ 91 h 346"/>
                <a:gd name="T8" fmla="*/ 156 w 518"/>
                <a:gd name="T9" fmla="*/ 153 h 346"/>
                <a:gd name="T10" fmla="*/ 174 w 518"/>
                <a:gd name="T11" fmla="*/ 87 h 346"/>
                <a:gd name="T12" fmla="*/ 146 w 518"/>
                <a:gd name="T13" fmla="*/ 92 h 346"/>
                <a:gd name="T14" fmla="*/ 131 w 518"/>
                <a:gd name="T15" fmla="*/ 140 h 346"/>
                <a:gd name="T16" fmla="*/ 139 w 518"/>
                <a:gd name="T17" fmla="*/ 171 h 346"/>
                <a:gd name="T18" fmla="*/ 97 w 518"/>
                <a:gd name="T19" fmla="*/ 253 h 346"/>
                <a:gd name="T20" fmla="*/ 137 w 518"/>
                <a:gd name="T21" fmla="*/ 217 h 346"/>
                <a:gd name="T22" fmla="*/ 130 w 518"/>
                <a:gd name="T23" fmla="*/ 241 h 346"/>
                <a:gd name="T24" fmla="*/ 155 w 518"/>
                <a:gd name="T25" fmla="*/ 235 h 346"/>
                <a:gd name="T26" fmla="*/ 170 w 518"/>
                <a:gd name="T27" fmla="*/ 191 h 346"/>
                <a:gd name="T28" fmla="*/ 180 w 518"/>
                <a:gd name="T29" fmla="*/ 148 h 346"/>
                <a:gd name="T30" fmla="*/ 196 w 518"/>
                <a:gd name="T31" fmla="*/ 160 h 346"/>
                <a:gd name="T32" fmla="*/ 211 w 518"/>
                <a:gd name="T33" fmla="*/ 107 h 346"/>
                <a:gd name="T34" fmla="*/ 223 w 518"/>
                <a:gd name="T35" fmla="*/ 123 h 346"/>
                <a:gd name="T36" fmla="*/ 244 w 518"/>
                <a:gd name="T37" fmla="*/ 120 h 346"/>
                <a:gd name="T38" fmla="*/ 229 w 518"/>
                <a:gd name="T39" fmla="*/ 166 h 346"/>
                <a:gd name="T40" fmla="*/ 276 w 518"/>
                <a:gd name="T41" fmla="*/ 92 h 346"/>
                <a:gd name="T42" fmla="*/ 298 w 518"/>
                <a:gd name="T43" fmla="*/ 109 h 346"/>
                <a:gd name="T44" fmla="*/ 324 w 518"/>
                <a:gd name="T45" fmla="*/ 84 h 346"/>
                <a:gd name="T46" fmla="*/ 342 w 518"/>
                <a:gd name="T47" fmla="*/ 89 h 346"/>
                <a:gd name="T48" fmla="*/ 367 w 518"/>
                <a:gd name="T49" fmla="*/ 104 h 346"/>
                <a:gd name="T50" fmla="*/ 381 w 518"/>
                <a:gd name="T51" fmla="*/ 73 h 346"/>
                <a:gd name="T52" fmla="*/ 413 w 518"/>
                <a:gd name="T53" fmla="*/ 102 h 346"/>
                <a:gd name="T54" fmla="*/ 382 w 518"/>
                <a:gd name="T55" fmla="*/ 109 h 346"/>
                <a:gd name="T56" fmla="*/ 430 w 518"/>
                <a:gd name="T57" fmla="*/ 168 h 346"/>
                <a:gd name="T58" fmla="*/ 413 w 518"/>
                <a:gd name="T59" fmla="*/ 132 h 346"/>
                <a:gd name="T60" fmla="*/ 457 w 518"/>
                <a:gd name="T61" fmla="*/ 153 h 346"/>
                <a:gd name="T62" fmla="*/ 518 w 518"/>
                <a:gd name="T63" fmla="*/ 224 h 346"/>
                <a:gd name="T64" fmla="*/ 446 w 518"/>
                <a:gd name="T65" fmla="*/ 224 h 346"/>
                <a:gd name="T66" fmla="*/ 402 w 518"/>
                <a:gd name="T67" fmla="*/ 185 h 346"/>
                <a:gd name="T68" fmla="*/ 383 w 518"/>
                <a:gd name="T69" fmla="*/ 187 h 346"/>
                <a:gd name="T70" fmla="*/ 353 w 518"/>
                <a:gd name="T71" fmla="*/ 161 h 346"/>
                <a:gd name="T72" fmla="*/ 344 w 518"/>
                <a:gd name="T73" fmla="*/ 184 h 346"/>
                <a:gd name="T74" fmla="*/ 316 w 518"/>
                <a:gd name="T75" fmla="*/ 166 h 346"/>
                <a:gd name="T76" fmla="*/ 297 w 518"/>
                <a:gd name="T77" fmla="*/ 206 h 346"/>
                <a:gd name="T78" fmla="*/ 276 w 518"/>
                <a:gd name="T79" fmla="*/ 253 h 346"/>
                <a:gd name="T80" fmla="*/ 268 w 518"/>
                <a:gd name="T81" fmla="*/ 257 h 346"/>
                <a:gd name="T82" fmla="*/ 264 w 518"/>
                <a:gd name="T83" fmla="*/ 258 h 346"/>
                <a:gd name="T84" fmla="*/ 277 w 518"/>
                <a:gd name="T85" fmla="*/ 213 h 346"/>
                <a:gd name="T86" fmla="*/ 248 w 518"/>
                <a:gd name="T87" fmla="*/ 227 h 346"/>
                <a:gd name="T88" fmla="*/ 235 w 518"/>
                <a:gd name="T89" fmla="*/ 182 h 346"/>
                <a:gd name="T90" fmla="*/ 212 w 518"/>
                <a:gd name="T91" fmla="*/ 216 h 346"/>
                <a:gd name="T92" fmla="*/ 161 w 518"/>
                <a:gd name="T93" fmla="*/ 293 h 346"/>
                <a:gd name="T94" fmla="*/ 157 w 518"/>
                <a:gd name="T95" fmla="*/ 297 h 346"/>
                <a:gd name="T96" fmla="*/ 72 w 518"/>
                <a:gd name="T97" fmla="*/ 327 h 346"/>
                <a:gd name="T98" fmla="*/ 17 w 518"/>
                <a:gd name="T99" fmla="*/ 346 h 346"/>
                <a:gd name="T100" fmla="*/ 33 w 518"/>
                <a:gd name="T101" fmla="*/ 277 h 346"/>
                <a:gd name="T102" fmla="*/ 0 w 518"/>
                <a:gd name="T103" fmla="*/ 297 h 346"/>
                <a:gd name="T104" fmla="*/ 49 w 518"/>
                <a:gd name="T105" fmla="*/ 184 h 346"/>
                <a:gd name="T106" fmla="*/ 33 w 518"/>
                <a:gd name="T107" fmla="*/ 193 h 346"/>
                <a:gd name="T108" fmla="*/ 13 w 518"/>
                <a:gd name="T109" fmla="*/ 190 h 346"/>
                <a:gd name="T110" fmla="*/ 59 w 518"/>
                <a:gd name="T111" fmla="*/ 151 h 346"/>
                <a:gd name="T112" fmla="*/ 106 w 518"/>
                <a:gd name="T113" fmla="*/ 79 h 346"/>
                <a:gd name="T114" fmla="*/ 148 w 518"/>
                <a:gd name="T115" fmla="*/ 46 h 346"/>
                <a:gd name="T116" fmla="*/ 178 w 518"/>
                <a:gd name="T117" fmla="*/ 22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18" h="346">
                  <a:moveTo>
                    <a:pt x="178" y="22"/>
                  </a:moveTo>
                  <a:cubicBezTo>
                    <a:pt x="191" y="0"/>
                    <a:pt x="209" y="31"/>
                    <a:pt x="203" y="46"/>
                  </a:cubicBezTo>
                  <a:cubicBezTo>
                    <a:pt x="204" y="66"/>
                    <a:pt x="217" y="29"/>
                    <a:pt x="225" y="46"/>
                  </a:cubicBezTo>
                  <a:cubicBezTo>
                    <a:pt x="223" y="65"/>
                    <a:pt x="211" y="92"/>
                    <a:pt x="187" y="91"/>
                  </a:cubicBezTo>
                  <a:cubicBezTo>
                    <a:pt x="184" y="115"/>
                    <a:pt x="174" y="137"/>
                    <a:pt x="156" y="153"/>
                  </a:cubicBezTo>
                  <a:cubicBezTo>
                    <a:pt x="135" y="136"/>
                    <a:pt x="178" y="107"/>
                    <a:pt x="174" y="87"/>
                  </a:cubicBezTo>
                  <a:cubicBezTo>
                    <a:pt x="166" y="84"/>
                    <a:pt x="156" y="95"/>
                    <a:pt x="146" y="92"/>
                  </a:cubicBezTo>
                  <a:cubicBezTo>
                    <a:pt x="130" y="101"/>
                    <a:pt x="137" y="124"/>
                    <a:pt x="131" y="140"/>
                  </a:cubicBezTo>
                  <a:cubicBezTo>
                    <a:pt x="148" y="139"/>
                    <a:pt x="139" y="162"/>
                    <a:pt x="139" y="171"/>
                  </a:cubicBezTo>
                  <a:cubicBezTo>
                    <a:pt x="134" y="203"/>
                    <a:pt x="95" y="219"/>
                    <a:pt x="97" y="253"/>
                  </a:cubicBezTo>
                  <a:cubicBezTo>
                    <a:pt x="110" y="243"/>
                    <a:pt x="121" y="225"/>
                    <a:pt x="137" y="217"/>
                  </a:cubicBezTo>
                  <a:cubicBezTo>
                    <a:pt x="137" y="225"/>
                    <a:pt x="132" y="233"/>
                    <a:pt x="130" y="241"/>
                  </a:cubicBezTo>
                  <a:cubicBezTo>
                    <a:pt x="135" y="252"/>
                    <a:pt x="165" y="264"/>
                    <a:pt x="155" y="235"/>
                  </a:cubicBezTo>
                  <a:cubicBezTo>
                    <a:pt x="156" y="219"/>
                    <a:pt x="163" y="205"/>
                    <a:pt x="170" y="191"/>
                  </a:cubicBezTo>
                  <a:cubicBezTo>
                    <a:pt x="136" y="197"/>
                    <a:pt x="172" y="158"/>
                    <a:pt x="180" y="148"/>
                  </a:cubicBezTo>
                  <a:cubicBezTo>
                    <a:pt x="194" y="134"/>
                    <a:pt x="183" y="167"/>
                    <a:pt x="196" y="160"/>
                  </a:cubicBezTo>
                  <a:cubicBezTo>
                    <a:pt x="209" y="146"/>
                    <a:pt x="208" y="125"/>
                    <a:pt x="211" y="107"/>
                  </a:cubicBezTo>
                  <a:cubicBezTo>
                    <a:pt x="229" y="96"/>
                    <a:pt x="210" y="122"/>
                    <a:pt x="223" y="123"/>
                  </a:cubicBezTo>
                  <a:cubicBezTo>
                    <a:pt x="232" y="132"/>
                    <a:pt x="247" y="100"/>
                    <a:pt x="244" y="120"/>
                  </a:cubicBezTo>
                  <a:cubicBezTo>
                    <a:pt x="232" y="132"/>
                    <a:pt x="229" y="149"/>
                    <a:pt x="229" y="166"/>
                  </a:cubicBezTo>
                  <a:cubicBezTo>
                    <a:pt x="249" y="144"/>
                    <a:pt x="259" y="115"/>
                    <a:pt x="276" y="92"/>
                  </a:cubicBezTo>
                  <a:cubicBezTo>
                    <a:pt x="288" y="77"/>
                    <a:pt x="300" y="97"/>
                    <a:pt x="298" y="109"/>
                  </a:cubicBezTo>
                  <a:cubicBezTo>
                    <a:pt x="308" y="103"/>
                    <a:pt x="312" y="88"/>
                    <a:pt x="324" y="84"/>
                  </a:cubicBezTo>
                  <a:cubicBezTo>
                    <a:pt x="315" y="123"/>
                    <a:pt x="337" y="101"/>
                    <a:pt x="342" y="89"/>
                  </a:cubicBezTo>
                  <a:cubicBezTo>
                    <a:pt x="352" y="94"/>
                    <a:pt x="355" y="115"/>
                    <a:pt x="367" y="104"/>
                  </a:cubicBezTo>
                  <a:cubicBezTo>
                    <a:pt x="386" y="102"/>
                    <a:pt x="362" y="75"/>
                    <a:pt x="381" y="73"/>
                  </a:cubicBezTo>
                  <a:cubicBezTo>
                    <a:pt x="395" y="76"/>
                    <a:pt x="403" y="92"/>
                    <a:pt x="413" y="102"/>
                  </a:cubicBezTo>
                  <a:cubicBezTo>
                    <a:pt x="417" y="124"/>
                    <a:pt x="393" y="117"/>
                    <a:pt x="382" y="109"/>
                  </a:cubicBezTo>
                  <a:cubicBezTo>
                    <a:pt x="368" y="139"/>
                    <a:pt x="403" y="164"/>
                    <a:pt x="430" y="168"/>
                  </a:cubicBezTo>
                  <a:cubicBezTo>
                    <a:pt x="424" y="156"/>
                    <a:pt x="418" y="144"/>
                    <a:pt x="413" y="132"/>
                  </a:cubicBezTo>
                  <a:cubicBezTo>
                    <a:pt x="430" y="134"/>
                    <a:pt x="448" y="138"/>
                    <a:pt x="457" y="153"/>
                  </a:cubicBezTo>
                  <a:cubicBezTo>
                    <a:pt x="476" y="178"/>
                    <a:pt x="505" y="195"/>
                    <a:pt x="518" y="224"/>
                  </a:cubicBezTo>
                  <a:cubicBezTo>
                    <a:pt x="494" y="226"/>
                    <a:pt x="470" y="230"/>
                    <a:pt x="446" y="224"/>
                  </a:cubicBezTo>
                  <a:cubicBezTo>
                    <a:pt x="438" y="206"/>
                    <a:pt x="424" y="185"/>
                    <a:pt x="402" y="185"/>
                  </a:cubicBezTo>
                  <a:cubicBezTo>
                    <a:pt x="410" y="226"/>
                    <a:pt x="389" y="196"/>
                    <a:pt x="383" y="187"/>
                  </a:cubicBezTo>
                  <a:cubicBezTo>
                    <a:pt x="373" y="178"/>
                    <a:pt x="369" y="159"/>
                    <a:pt x="353" y="161"/>
                  </a:cubicBezTo>
                  <a:cubicBezTo>
                    <a:pt x="355" y="173"/>
                    <a:pt x="362" y="189"/>
                    <a:pt x="344" y="184"/>
                  </a:cubicBezTo>
                  <a:cubicBezTo>
                    <a:pt x="338" y="214"/>
                    <a:pt x="315" y="182"/>
                    <a:pt x="316" y="166"/>
                  </a:cubicBezTo>
                  <a:cubicBezTo>
                    <a:pt x="305" y="172"/>
                    <a:pt x="299" y="192"/>
                    <a:pt x="297" y="206"/>
                  </a:cubicBezTo>
                  <a:cubicBezTo>
                    <a:pt x="288" y="221"/>
                    <a:pt x="281" y="237"/>
                    <a:pt x="276" y="253"/>
                  </a:cubicBezTo>
                  <a:cubicBezTo>
                    <a:pt x="274" y="254"/>
                    <a:pt x="270" y="256"/>
                    <a:pt x="268" y="257"/>
                  </a:cubicBezTo>
                  <a:cubicBezTo>
                    <a:pt x="264" y="258"/>
                    <a:pt x="264" y="258"/>
                    <a:pt x="264" y="258"/>
                  </a:cubicBezTo>
                  <a:cubicBezTo>
                    <a:pt x="261" y="242"/>
                    <a:pt x="275" y="228"/>
                    <a:pt x="277" y="213"/>
                  </a:cubicBezTo>
                  <a:cubicBezTo>
                    <a:pt x="263" y="208"/>
                    <a:pt x="260" y="236"/>
                    <a:pt x="248" y="227"/>
                  </a:cubicBezTo>
                  <a:cubicBezTo>
                    <a:pt x="246" y="211"/>
                    <a:pt x="242" y="196"/>
                    <a:pt x="235" y="182"/>
                  </a:cubicBezTo>
                  <a:cubicBezTo>
                    <a:pt x="216" y="177"/>
                    <a:pt x="223" y="207"/>
                    <a:pt x="212" y="216"/>
                  </a:cubicBezTo>
                  <a:cubicBezTo>
                    <a:pt x="186" y="233"/>
                    <a:pt x="178" y="267"/>
                    <a:pt x="161" y="293"/>
                  </a:cubicBezTo>
                  <a:cubicBezTo>
                    <a:pt x="160" y="294"/>
                    <a:pt x="158" y="296"/>
                    <a:pt x="157" y="297"/>
                  </a:cubicBezTo>
                  <a:cubicBezTo>
                    <a:pt x="131" y="313"/>
                    <a:pt x="100" y="316"/>
                    <a:pt x="72" y="327"/>
                  </a:cubicBezTo>
                  <a:cubicBezTo>
                    <a:pt x="54" y="332"/>
                    <a:pt x="36" y="341"/>
                    <a:pt x="17" y="346"/>
                  </a:cubicBezTo>
                  <a:cubicBezTo>
                    <a:pt x="17" y="320"/>
                    <a:pt x="32" y="301"/>
                    <a:pt x="33" y="277"/>
                  </a:cubicBezTo>
                  <a:cubicBezTo>
                    <a:pt x="16" y="273"/>
                    <a:pt x="16" y="298"/>
                    <a:pt x="0" y="297"/>
                  </a:cubicBezTo>
                  <a:cubicBezTo>
                    <a:pt x="22" y="262"/>
                    <a:pt x="48" y="227"/>
                    <a:pt x="49" y="184"/>
                  </a:cubicBezTo>
                  <a:cubicBezTo>
                    <a:pt x="41" y="182"/>
                    <a:pt x="34" y="202"/>
                    <a:pt x="33" y="193"/>
                  </a:cubicBezTo>
                  <a:cubicBezTo>
                    <a:pt x="43" y="152"/>
                    <a:pt x="24" y="184"/>
                    <a:pt x="13" y="190"/>
                  </a:cubicBezTo>
                  <a:cubicBezTo>
                    <a:pt x="24" y="173"/>
                    <a:pt x="33" y="146"/>
                    <a:pt x="59" y="151"/>
                  </a:cubicBezTo>
                  <a:cubicBezTo>
                    <a:pt x="82" y="133"/>
                    <a:pt x="72" y="88"/>
                    <a:pt x="106" y="79"/>
                  </a:cubicBezTo>
                  <a:cubicBezTo>
                    <a:pt x="127" y="76"/>
                    <a:pt x="130" y="53"/>
                    <a:pt x="148" y="46"/>
                  </a:cubicBezTo>
                  <a:cubicBezTo>
                    <a:pt x="164" y="80"/>
                    <a:pt x="167" y="34"/>
                    <a:pt x="178" y="22"/>
                  </a:cubicBezTo>
                  <a:close/>
                </a:path>
              </a:pathLst>
            </a:custGeom>
            <a:solidFill>
              <a:srgbClr val="39959B"/>
            </a:solidFill>
            <a:ln w="0" cap="flat">
              <a:solidFill>
                <a:srgbClr val="39959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1" name="Freeform 88"/>
            <p:cNvSpPr>
              <a:spLocks/>
            </p:cNvSpPr>
            <p:nvPr/>
          </p:nvSpPr>
          <p:spPr bwMode="auto">
            <a:xfrm>
              <a:off x="7805623" y="3208987"/>
              <a:ext cx="190446" cy="238057"/>
            </a:xfrm>
            <a:custGeom>
              <a:avLst/>
              <a:gdLst>
                <a:gd name="T0" fmla="*/ 15 w 76"/>
                <a:gd name="T1" fmla="*/ 15 h 95"/>
                <a:gd name="T2" fmla="*/ 71 w 76"/>
                <a:gd name="T3" fmla="*/ 42 h 95"/>
                <a:gd name="T4" fmla="*/ 75 w 76"/>
                <a:gd name="T5" fmla="*/ 54 h 95"/>
                <a:gd name="T6" fmla="*/ 75 w 76"/>
                <a:gd name="T7" fmla="*/ 95 h 95"/>
                <a:gd name="T8" fmla="*/ 16 w 76"/>
                <a:gd name="T9" fmla="*/ 85 h 95"/>
                <a:gd name="T10" fmla="*/ 9 w 76"/>
                <a:gd name="T11" fmla="*/ 26 h 95"/>
                <a:gd name="T12" fmla="*/ 11 w 76"/>
                <a:gd name="T13" fmla="*/ 20 h 95"/>
                <a:gd name="T14" fmla="*/ 15 w 76"/>
                <a:gd name="T15" fmla="*/ 1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95">
                  <a:moveTo>
                    <a:pt x="15" y="15"/>
                  </a:moveTo>
                  <a:cubicBezTo>
                    <a:pt x="38" y="0"/>
                    <a:pt x="56" y="27"/>
                    <a:pt x="71" y="42"/>
                  </a:cubicBezTo>
                  <a:cubicBezTo>
                    <a:pt x="75" y="45"/>
                    <a:pt x="76" y="49"/>
                    <a:pt x="75" y="54"/>
                  </a:cubicBezTo>
                  <a:cubicBezTo>
                    <a:pt x="75" y="67"/>
                    <a:pt x="75" y="81"/>
                    <a:pt x="75" y="95"/>
                  </a:cubicBezTo>
                  <a:cubicBezTo>
                    <a:pt x="56" y="85"/>
                    <a:pt x="35" y="92"/>
                    <a:pt x="16" y="85"/>
                  </a:cubicBezTo>
                  <a:cubicBezTo>
                    <a:pt x="4" y="68"/>
                    <a:pt x="0" y="46"/>
                    <a:pt x="9" y="26"/>
                  </a:cubicBezTo>
                  <a:cubicBezTo>
                    <a:pt x="9" y="24"/>
                    <a:pt x="10" y="21"/>
                    <a:pt x="11" y="20"/>
                  </a:cubicBezTo>
                  <a:cubicBezTo>
                    <a:pt x="12" y="18"/>
                    <a:pt x="14" y="16"/>
                    <a:pt x="15" y="15"/>
                  </a:cubicBezTo>
                  <a:close/>
                </a:path>
              </a:pathLst>
            </a:custGeom>
            <a:solidFill>
              <a:srgbClr val="2E787C"/>
            </a:solidFill>
            <a:ln w="0" cap="flat">
              <a:solidFill>
                <a:srgbClr val="2E787C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2" name="Freeform 89"/>
            <p:cNvSpPr>
              <a:spLocks/>
            </p:cNvSpPr>
            <p:nvPr/>
          </p:nvSpPr>
          <p:spPr bwMode="auto">
            <a:xfrm>
              <a:off x="7104148" y="3258715"/>
              <a:ext cx="468708" cy="421097"/>
            </a:xfrm>
            <a:custGeom>
              <a:avLst/>
              <a:gdLst>
                <a:gd name="T0" fmla="*/ 166 w 187"/>
                <a:gd name="T1" fmla="*/ 25 h 168"/>
                <a:gd name="T2" fmla="*/ 176 w 187"/>
                <a:gd name="T3" fmla="*/ 0 h 168"/>
                <a:gd name="T4" fmla="*/ 187 w 187"/>
                <a:gd name="T5" fmla="*/ 21 h 168"/>
                <a:gd name="T6" fmla="*/ 156 w 187"/>
                <a:gd name="T7" fmla="*/ 49 h 168"/>
                <a:gd name="T8" fmla="*/ 114 w 187"/>
                <a:gd name="T9" fmla="*/ 93 h 168"/>
                <a:gd name="T10" fmla="*/ 99 w 187"/>
                <a:gd name="T11" fmla="*/ 109 h 168"/>
                <a:gd name="T12" fmla="*/ 149 w 187"/>
                <a:gd name="T13" fmla="*/ 121 h 168"/>
                <a:gd name="T14" fmla="*/ 123 w 187"/>
                <a:gd name="T15" fmla="*/ 134 h 168"/>
                <a:gd name="T16" fmla="*/ 46 w 187"/>
                <a:gd name="T17" fmla="*/ 149 h 168"/>
                <a:gd name="T18" fmla="*/ 39 w 187"/>
                <a:gd name="T19" fmla="*/ 159 h 168"/>
                <a:gd name="T20" fmla="*/ 27 w 187"/>
                <a:gd name="T21" fmla="*/ 165 h 168"/>
                <a:gd name="T22" fmla="*/ 16 w 187"/>
                <a:gd name="T23" fmla="*/ 168 h 168"/>
                <a:gd name="T24" fmla="*/ 0 w 187"/>
                <a:gd name="T25" fmla="*/ 151 h 168"/>
                <a:gd name="T26" fmla="*/ 90 w 187"/>
                <a:gd name="T27" fmla="*/ 109 h 168"/>
                <a:gd name="T28" fmla="*/ 71 w 187"/>
                <a:gd name="T29" fmla="*/ 82 h 168"/>
                <a:gd name="T30" fmla="*/ 127 w 187"/>
                <a:gd name="T31" fmla="*/ 77 h 168"/>
                <a:gd name="T32" fmla="*/ 87 w 187"/>
                <a:gd name="T33" fmla="*/ 38 h 168"/>
                <a:gd name="T34" fmla="*/ 133 w 187"/>
                <a:gd name="T35" fmla="*/ 39 h 168"/>
                <a:gd name="T36" fmla="*/ 166 w 187"/>
                <a:gd name="T37" fmla="*/ 2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7" h="168">
                  <a:moveTo>
                    <a:pt x="166" y="25"/>
                  </a:moveTo>
                  <a:cubicBezTo>
                    <a:pt x="178" y="20"/>
                    <a:pt x="160" y="1"/>
                    <a:pt x="176" y="0"/>
                  </a:cubicBezTo>
                  <a:cubicBezTo>
                    <a:pt x="179" y="7"/>
                    <a:pt x="183" y="14"/>
                    <a:pt x="187" y="21"/>
                  </a:cubicBezTo>
                  <a:cubicBezTo>
                    <a:pt x="176" y="30"/>
                    <a:pt x="166" y="39"/>
                    <a:pt x="156" y="49"/>
                  </a:cubicBezTo>
                  <a:cubicBezTo>
                    <a:pt x="141" y="63"/>
                    <a:pt x="134" y="84"/>
                    <a:pt x="114" y="93"/>
                  </a:cubicBezTo>
                  <a:cubicBezTo>
                    <a:pt x="109" y="98"/>
                    <a:pt x="97" y="100"/>
                    <a:pt x="99" y="109"/>
                  </a:cubicBezTo>
                  <a:cubicBezTo>
                    <a:pt x="114" y="118"/>
                    <a:pt x="133" y="116"/>
                    <a:pt x="149" y="121"/>
                  </a:cubicBezTo>
                  <a:cubicBezTo>
                    <a:pt x="145" y="131"/>
                    <a:pt x="138" y="143"/>
                    <a:pt x="123" y="134"/>
                  </a:cubicBezTo>
                  <a:cubicBezTo>
                    <a:pt x="96" y="132"/>
                    <a:pt x="70" y="136"/>
                    <a:pt x="46" y="149"/>
                  </a:cubicBezTo>
                  <a:cubicBezTo>
                    <a:pt x="40" y="152"/>
                    <a:pt x="22" y="159"/>
                    <a:pt x="39" y="159"/>
                  </a:cubicBezTo>
                  <a:cubicBezTo>
                    <a:pt x="35" y="161"/>
                    <a:pt x="31" y="163"/>
                    <a:pt x="27" y="165"/>
                  </a:cubicBezTo>
                  <a:cubicBezTo>
                    <a:pt x="24" y="166"/>
                    <a:pt x="19" y="168"/>
                    <a:pt x="16" y="168"/>
                  </a:cubicBezTo>
                  <a:cubicBezTo>
                    <a:pt x="5" y="168"/>
                    <a:pt x="1" y="161"/>
                    <a:pt x="0" y="151"/>
                  </a:cubicBezTo>
                  <a:cubicBezTo>
                    <a:pt x="33" y="146"/>
                    <a:pt x="60" y="122"/>
                    <a:pt x="90" y="109"/>
                  </a:cubicBezTo>
                  <a:cubicBezTo>
                    <a:pt x="93" y="98"/>
                    <a:pt x="69" y="95"/>
                    <a:pt x="71" y="82"/>
                  </a:cubicBezTo>
                  <a:cubicBezTo>
                    <a:pt x="90" y="85"/>
                    <a:pt x="110" y="89"/>
                    <a:pt x="127" y="77"/>
                  </a:cubicBezTo>
                  <a:cubicBezTo>
                    <a:pt x="117" y="60"/>
                    <a:pt x="91" y="57"/>
                    <a:pt x="87" y="38"/>
                  </a:cubicBezTo>
                  <a:cubicBezTo>
                    <a:pt x="101" y="39"/>
                    <a:pt x="124" y="48"/>
                    <a:pt x="133" y="39"/>
                  </a:cubicBezTo>
                  <a:cubicBezTo>
                    <a:pt x="123" y="14"/>
                    <a:pt x="155" y="39"/>
                    <a:pt x="166" y="25"/>
                  </a:cubicBezTo>
                  <a:close/>
                </a:path>
              </a:pathLst>
            </a:custGeom>
            <a:solidFill>
              <a:srgbClr val="328287"/>
            </a:solidFill>
            <a:ln w="0" cap="flat">
              <a:solidFill>
                <a:srgbClr val="328287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3" name="Freeform 90"/>
            <p:cNvSpPr>
              <a:spLocks/>
            </p:cNvSpPr>
            <p:nvPr/>
          </p:nvSpPr>
          <p:spPr bwMode="auto">
            <a:xfrm>
              <a:off x="7347495" y="3247076"/>
              <a:ext cx="645399" cy="400994"/>
            </a:xfrm>
            <a:custGeom>
              <a:avLst/>
              <a:gdLst>
                <a:gd name="T0" fmla="*/ 158 w 258"/>
                <a:gd name="T1" fmla="*/ 26 h 160"/>
                <a:gd name="T2" fmla="*/ 192 w 258"/>
                <a:gd name="T3" fmla="*/ 11 h 160"/>
                <a:gd name="T4" fmla="*/ 199 w 258"/>
                <a:gd name="T5" fmla="*/ 70 h 160"/>
                <a:gd name="T6" fmla="*/ 258 w 258"/>
                <a:gd name="T7" fmla="*/ 80 h 160"/>
                <a:gd name="T8" fmla="*/ 178 w 258"/>
                <a:gd name="T9" fmla="*/ 156 h 160"/>
                <a:gd name="T10" fmla="*/ 179 w 258"/>
                <a:gd name="T11" fmla="*/ 152 h 160"/>
                <a:gd name="T12" fmla="*/ 181 w 258"/>
                <a:gd name="T13" fmla="*/ 147 h 160"/>
                <a:gd name="T14" fmla="*/ 52 w 258"/>
                <a:gd name="T15" fmla="*/ 126 h 160"/>
                <a:gd name="T16" fmla="*/ 2 w 258"/>
                <a:gd name="T17" fmla="*/ 114 h 160"/>
                <a:gd name="T18" fmla="*/ 17 w 258"/>
                <a:gd name="T19" fmla="*/ 98 h 160"/>
                <a:gd name="T20" fmla="*/ 59 w 258"/>
                <a:gd name="T21" fmla="*/ 54 h 160"/>
                <a:gd name="T22" fmla="*/ 43 w 258"/>
                <a:gd name="T23" fmla="*/ 89 h 160"/>
                <a:gd name="T24" fmla="*/ 186 w 258"/>
                <a:gd name="T25" fmla="*/ 127 h 160"/>
                <a:gd name="T26" fmla="*/ 177 w 258"/>
                <a:gd name="T27" fmla="*/ 82 h 160"/>
                <a:gd name="T28" fmla="*/ 158 w 258"/>
                <a:gd name="T29" fmla="*/ 2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8" h="160">
                  <a:moveTo>
                    <a:pt x="158" y="26"/>
                  </a:moveTo>
                  <a:cubicBezTo>
                    <a:pt x="168" y="20"/>
                    <a:pt x="179" y="0"/>
                    <a:pt x="192" y="11"/>
                  </a:cubicBezTo>
                  <a:cubicBezTo>
                    <a:pt x="183" y="31"/>
                    <a:pt x="187" y="53"/>
                    <a:pt x="199" y="70"/>
                  </a:cubicBezTo>
                  <a:cubicBezTo>
                    <a:pt x="218" y="77"/>
                    <a:pt x="239" y="70"/>
                    <a:pt x="258" y="80"/>
                  </a:cubicBezTo>
                  <a:cubicBezTo>
                    <a:pt x="240" y="112"/>
                    <a:pt x="225" y="160"/>
                    <a:pt x="178" y="156"/>
                  </a:cubicBezTo>
                  <a:cubicBezTo>
                    <a:pt x="179" y="152"/>
                    <a:pt x="179" y="152"/>
                    <a:pt x="179" y="152"/>
                  </a:cubicBezTo>
                  <a:cubicBezTo>
                    <a:pt x="180" y="151"/>
                    <a:pt x="181" y="149"/>
                    <a:pt x="181" y="147"/>
                  </a:cubicBezTo>
                  <a:cubicBezTo>
                    <a:pt x="139" y="138"/>
                    <a:pt x="95" y="136"/>
                    <a:pt x="52" y="126"/>
                  </a:cubicBezTo>
                  <a:cubicBezTo>
                    <a:pt x="36" y="121"/>
                    <a:pt x="17" y="123"/>
                    <a:pt x="2" y="114"/>
                  </a:cubicBezTo>
                  <a:cubicBezTo>
                    <a:pt x="0" y="105"/>
                    <a:pt x="12" y="103"/>
                    <a:pt x="17" y="98"/>
                  </a:cubicBezTo>
                  <a:cubicBezTo>
                    <a:pt x="37" y="89"/>
                    <a:pt x="44" y="68"/>
                    <a:pt x="59" y="54"/>
                  </a:cubicBezTo>
                  <a:cubicBezTo>
                    <a:pt x="68" y="71"/>
                    <a:pt x="39" y="75"/>
                    <a:pt x="43" y="89"/>
                  </a:cubicBezTo>
                  <a:cubicBezTo>
                    <a:pt x="83" y="121"/>
                    <a:pt x="137" y="123"/>
                    <a:pt x="186" y="127"/>
                  </a:cubicBezTo>
                  <a:cubicBezTo>
                    <a:pt x="208" y="119"/>
                    <a:pt x="172" y="95"/>
                    <a:pt x="177" y="82"/>
                  </a:cubicBezTo>
                  <a:cubicBezTo>
                    <a:pt x="196" y="65"/>
                    <a:pt x="178" y="34"/>
                    <a:pt x="158" y="26"/>
                  </a:cubicBezTo>
                  <a:close/>
                </a:path>
              </a:pathLst>
            </a:custGeom>
            <a:solidFill>
              <a:srgbClr val="27666A"/>
            </a:solidFill>
            <a:ln w="0" cap="flat">
              <a:solidFill>
                <a:srgbClr val="27666A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4" name="Freeform 91"/>
            <p:cNvSpPr>
              <a:spLocks/>
            </p:cNvSpPr>
            <p:nvPr/>
          </p:nvSpPr>
          <p:spPr bwMode="auto">
            <a:xfrm>
              <a:off x="7444834" y="3311616"/>
              <a:ext cx="423213" cy="252870"/>
            </a:xfrm>
            <a:custGeom>
              <a:avLst/>
              <a:gdLst>
                <a:gd name="T0" fmla="*/ 20 w 169"/>
                <a:gd name="T1" fmla="*/ 28 h 101"/>
                <a:gd name="T2" fmla="*/ 51 w 169"/>
                <a:gd name="T3" fmla="*/ 0 h 101"/>
                <a:gd name="T4" fmla="*/ 80 w 169"/>
                <a:gd name="T5" fmla="*/ 18 h 101"/>
                <a:gd name="T6" fmla="*/ 83 w 169"/>
                <a:gd name="T7" fmla="*/ 19 h 101"/>
                <a:gd name="T8" fmla="*/ 119 w 169"/>
                <a:gd name="T9" fmla="*/ 0 h 101"/>
                <a:gd name="T10" fmla="*/ 138 w 169"/>
                <a:gd name="T11" fmla="*/ 56 h 101"/>
                <a:gd name="T12" fmla="*/ 147 w 169"/>
                <a:gd name="T13" fmla="*/ 101 h 101"/>
                <a:gd name="T14" fmla="*/ 4 w 169"/>
                <a:gd name="T15" fmla="*/ 63 h 101"/>
                <a:gd name="T16" fmla="*/ 20 w 169"/>
                <a:gd name="T17" fmla="*/ 2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101">
                  <a:moveTo>
                    <a:pt x="20" y="28"/>
                  </a:moveTo>
                  <a:cubicBezTo>
                    <a:pt x="30" y="18"/>
                    <a:pt x="40" y="9"/>
                    <a:pt x="51" y="0"/>
                  </a:cubicBezTo>
                  <a:cubicBezTo>
                    <a:pt x="59" y="17"/>
                    <a:pt x="68" y="47"/>
                    <a:pt x="80" y="18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97" y="25"/>
                    <a:pt x="107" y="6"/>
                    <a:pt x="119" y="0"/>
                  </a:cubicBezTo>
                  <a:cubicBezTo>
                    <a:pt x="139" y="8"/>
                    <a:pt x="157" y="39"/>
                    <a:pt x="138" y="56"/>
                  </a:cubicBezTo>
                  <a:cubicBezTo>
                    <a:pt x="133" y="69"/>
                    <a:pt x="169" y="93"/>
                    <a:pt x="147" y="101"/>
                  </a:cubicBezTo>
                  <a:cubicBezTo>
                    <a:pt x="98" y="97"/>
                    <a:pt x="44" y="95"/>
                    <a:pt x="4" y="63"/>
                  </a:cubicBezTo>
                  <a:cubicBezTo>
                    <a:pt x="0" y="49"/>
                    <a:pt x="29" y="45"/>
                    <a:pt x="20" y="28"/>
                  </a:cubicBezTo>
                  <a:close/>
                </a:path>
              </a:pathLst>
            </a:custGeom>
            <a:solidFill>
              <a:srgbClr val="205356"/>
            </a:solidFill>
            <a:ln w="0" cap="flat">
              <a:solidFill>
                <a:srgbClr val="20535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5" name="Freeform 92"/>
            <p:cNvSpPr>
              <a:spLocks/>
            </p:cNvSpPr>
            <p:nvPr/>
          </p:nvSpPr>
          <p:spPr bwMode="auto">
            <a:xfrm>
              <a:off x="7992894" y="3344415"/>
              <a:ext cx="17987" cy="102629"/>
            </a:xfrm>
            <a:custGeom>
              <a:avLst/>
              <a:gdLst>
                <a:gd name="T0" fmla="*/ 0 w 7"/>
                <a:gd name="T1" fmla="*/ 0 h 41"/>
                <a:gd name="T2" fmla="*/ 0 w 7"/>
                <a:gd name="T3" fmla="*/ 41 h 41"/>
                <a:gd name="T4" fmla="*/ 0 w 7"/>
                <a:gd name="T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1">
                  <a:moveTo>
                    <a:pt x="0" y="0"/>
                  </a:moveTo>
                  <a:cubicBezTo>
                    <a:pt x="7" y="13"/>
                    <a:pt x="7" y="27"/>
                    <a:pt x="0" y="41"/>
                  </a:cubicBezTo>
                  <a:cubicBezTo>
                    <a:pt x="0" y="27"/>
                    <a:pt x="0" y="13"/>
                    <a:pt x="0" y="0"/>
                  </a:cubicBezTo>
                  <a:close/>
                </a:path>
              </a:pathLst>
            </a:custGeom>
            <a:solidFill>
              <a:srgbClr val="173B3E"/>
            </a:solidFill>
            <a:ln w="0" cap="flat">
              <a:solidFill>
                <a:srgbClr val="173B3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6" name="Freeform 93"/>
            <p:cNvSpPr>
              <a:spLocks/>
            </p:cNvSpPr>
            <p:nvPr/>
          </p:nvSpPr>
          <p:spPr bwMode="auto">
            <a:xfrm>
              <a:off x="4172342" y="3514758"/>
              <a:ext cx="894037" cy="606252"/>
            </a:xfrm>
            <a:custGeom>
              <a:avLst/>
              <a:gdLst>
                <a:gd name="T0" fmla="*/ 108 w 357"/>
                <a:gd name="T1" fmla="*/ 88 h 242"/>
                <a:gd name="T2" fmla="*/ 215 w 357"/>
                <a:gd name="T3" fmla="*/ 0 h 242"/>
                <a:gd name="T4" fmla="*/ 201 w 357"/>
                <a:gd name="T5" fmla="*/ 28 h 242"/>
                <a:gd name="T6" fmla="*/ 230 w 357"/>
                <a:gd name="T7" fmla="*/ 24 h 242"/>
                <a:gd name="T8" fmla="*/ 230 w 357"/>
                <a:gd name="T9" fmla="*/ 68 h 242"/>
                <a:gd name="T10" fmla="*/ 289 w 357"/>
                <a:gd name="T11" fmla="*/ 44 h 242"/>
                <a:gd name="T12" fmla="*/ 274 w 357"/>
                <a:gd name="T13" fmla="*/ 76 h 242"/>
                <a:gd name="T14" fmla="*/ 329 w 357"/>
                <a:gd name="T15" fmla="*/ 43 h 242"/>
                <a:gd name="T16" fmla="*/ 354 w 357"/>
                <a:gd name="T17" fmla="*/ 44 h 242"/>
                <a:gd name="T18" fmla="*/ 263 w 357"/>
                <a:gd name="T19" fmla="*/ 140 h 242"/>
                <a:gd name="T20" fmla="*/ 261 w 357"/>
                <a:gd name="T21" fmla="*/ 127 h 242"/>
                <a:gd name="T22" fmla="*/ 208 w 357"/>
                <a:gd name="T23" fmla="*/ 214 h 242"/>
                <a:gd name="T24" fmla="*/ 203 w 357"/>
                <a:gd name="T25" fmla="*/ 238 h 242"/>
                <a:gd name="T26" fmla="*/ 182 w 357"/>
                <a:gd name="T27" fmla="*/ 240 h 242"/>
                <a:gd name="T28" fmla="*/ 162 w 357"/>
                <a:gd name="T29" fmla="*/ 237 h 242"/>
                <a:gd name="T30" fmla="*/ 217 w 357"/>
                <a:gd name="T31" fmla="*/ 159 h 242"/>
                <a:gd name="T32" fmla="*/ 189 w 357"/>
                <a:gd name="T33" fmla="*/ 171 h 242"/>
                <a:gd name="T34" fmla="*/ 123 w 357"/>
                <a:gd name="T35" fmla="*/ 233 h 242"/>
                <a:gd name="T36" fmla="*/ 137 w 357"/>
                <a:gd name="T37" fmla="*/ 186 h 242"/>
                <a:gd name="T38" fmla="*/ 129 w 357"/>
                <a:gd name="T39" fmla="*/ 152 h 242"/>
                <a:gd name="T40" fmla="*/ 90 w 357"/>
                <a:gd name="T41" fmla="*/ 176 h 242"/>
                <a:gd name="T42" fmla="*/ 94 w 357"/>
                <a:gd name="T43" fmla="*/ 152 h 242"/>
                <a:gd name="T44" fmla="*/ 8 w 357"/>
                <a:gd name="T45" fmla="*/ 204 h 242"/>
                <a:gd name="T46" fmla="*/ 0 w 357"/>
                <a:gd name="T47" fmla="*/ 200 h 242"/>
                <a:gd name="T48" fmla="*/ 113 w 357"/>
                <a:gd name="T49" fmla="*/ 131 h 242"/>
                <a:gd name="T50" fmla="*/ 89 w 357"/>
                <a:gd name="T51" fmla="*/ 115 h 242"/>
                <a:gd name="T52" fmla="*/ 108 w 357"/>
                <a:gd name="T53" fmla="*/ 88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57" h="242">
                  <a:moveTo>
                    <a:pt x="108" y="88"/>
                  </a:moveTo>
                  <a:cubicBezTo>
                    <a:pt x="147" y="63"/>
                    <a:pt x="177" y="26"/>
                    <a:pt x="215" y="0"/>
                  </a:cubicBezTo>
                  <a:cubicBezTo>
                    <a:pt x="210" y="9"/>
                    <a:pt x="205" y="18"/>
                    <a:pt x="201" y="28"/>
                  </a:cubicBezTo>
                  <a:cubicBezTo>
                    <a:pt x="210" y="25"/>
                    <a:pt x="220" y="18"/>
                    <a:pt x="230" y="24"/>
                  </a:cubicBezTo>
                  <a:cubicBezTo>
                    <a:pt x="255" y="33"/>
                    <a:pt x="205" y="57"/>
                    <a:pt x="230" y="68"/>
                  </a:cubicBezTo>
                  <a:cubicBezTo>
                    <a:pt x="250" y="57"/>
                    <a:pt x="264" y="31"/>
                    <a:pt x="289" y="44"/>
                  </a:cubicBezTo>
                  <a:cubicBezTo>
                    <a:pt x="281" y="53"/>
                    <a:pt x="273" y="63"/>
                    <a:pt x="274" y="76"/>
                  </a:cubicBezTo>
                  <a:cubicBezTo>
                    <a:pt x="290" y="59"/>
                    <a:pt x="318" y="64"/>
                    <a:pt x="329" y="43"/>
                  </a:cubicBezTo>
                  <a:cubicBezTo>
                    <a:pt x="335" y="35"/>
                    <a:pt x="357" y="27"/>
                    <a:pt x="354" y="44"/>
                  </a:cubicBezTo>
                  <a:cubicBezTo>
                    <a:pt x="331" y="82"/>
                    <a:pt x="304" y="120"/>
                    <a:pt x="263" y="140"/>
                  </a:cubicBezTo>
                  <a:cubicBezTo>
                    <a:pt x="262" y="137"/>
                    <a:pt x="261" y="130"/>
                    <a:pt x="261" y="127"/>
                  </a:cubicBezTo>
                  <a:cubicBezTo>
                    <a:pt x="238" y="153"/>
                    <a:pt x="232" y="189"/>
                    <a:pt x="208" y="214"/>
                  </a:cubicBezTo>
                  <a:cubicBezTo>
                    <a:pt x="203" y="220"/>
                    <a:pt x="184" y="237"/>
                    <a:pt x="203" y="238"/>
                  </a:cubicBezTo>
                  <a:cubicBezTo>
                    <a:pt x="196" y="241"/>
                    <a:pt x="189" y="242"/>
                    <a:pt x="182" y="240"/>
                  </a:cubicBezTo>
                  <a:cubicBezTo>
                    <a:pt x="187" y="221"/>
                    <a:pt x="172" y="235"/>
                    <a:pt x="162" y="237"/>
                  </a:cubicBezTo>
                  <a:cubicBezTo>
                    <a:pt x="175" y="206"/>
                    <a:pt x="217" y="194"/>
                    <a:pt x="217" y="159"/>
                  </a:cubicBezTo>
                  <a:cubicBezTo>
                    <a:pt x="220" y="134"/>
                    <a:pt x="195" y="162"/>
                    <a:pt x="189" y="171"/>
                  </a:cubicBezTo>
                  <a:cubicBezTo>
                    <a:pt x="179" y="201"/>
                    <a:pt x="148" y="216"/>
                    <a:pt x="123" y="233"/>
                  </a:cubicBezTo>
                  <a:cubicBezTo>
                    <a:pt x="116" y="217"/>
                    <a:pt x="117" y="192"/>
                    <a:pt x="137" y="186"/>
                  </a:cubicBezTo>
                  <a:cubicBezTo>
                    <a:pt x="136" y="174"/>
                    <a:pt x="132" y="163"/>
                    <a:pt x="129" y="152"/>
                  </a:cubicBezTo>
                  <a:cubicBezTo>
                    <a:pt x="110" y="148"/>
                    <a:pt x="109" y="179"/>
                    <a:pt x="90" y="176"/>
                  </a:cubicBezTo>
                  <a:cubicBezTo>
                    <a:pt x="88" y="168"/>
                    <a:pt x="101" y="159"/>
                    <a:pt x="94" y="152"/>
                  </a:cubicBezTo>
                  <a:cubicBezTo>
                    <a:pt x="60" y="164"/>
                    <a:pt x="43" y="195"/>
                    <a:pt x="8" y="204"/>
                  </a:cubicBezTo>
                  <a:cubicBezTo>
                    <a:pt x="6" y="203"/>
                    <a:pt x="2" y="201"/>
                    <a:pt x="0" y="200"/>
                  </a:cubicBezTo>
                  <a:cubicBezTo>
                    <a:pt x="31" y="168"/>
                    <a:pt x="74" y="152"/>
                    <a:pt x="113" y="131"/>
                  </a:cubicBezTo>
                  <a:cubicBezTo>
                    <a:pt x="119" y="116"/>
                    <a:pt x="107" y="109"/>
                    <a:pt x="89" y="115"/>
                  </a:cubicBezTo>
                  <a:cubicBezTo>
                    <a:pt x="93" y="105"/>
                    <a:pt x="99" y="94"/>
                    <a:pt x="108" y="88"/>
                  </a:cubicBezTo>
                  <a:close/>
                </a:path>
              </a:pathLst>
            </a:custGeom>
            <a:solidFill>
              <a:srgbClr val="307D81"/>
            </a:solidFill>
            <a:ln w="0" cap="flat">
              <a:solidFill>
                <a:srgbClr val="307D8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7" name="Freeform 94"/>
            <p:cNvSpPr>
              <a:spLocks/>
            </p:cNvSpPr>
            <p:nvPr/>
          </p:nvSpPr>
          <p:spPr bwMode="auto">
            <a:xfrm>
              <a:off x="5947719" y="3560254"/>
              <a:ext cx="425329" cy="242289"/>
            </a:xfrm>
            <a:custGeom>
              <a:avLst/>
              <a:gdLst>
                <a:gd name="T0" fmla="*/ 77 w 170"/>
                <a:gd name="T1" fmla="*/ 2 h 97"/>
                <a:gd name="T2" fmla="*/ 107 w 170"/>
                <a:gd name="T3" fmla="*/ 28 h 97"/>
                <a:gd name="T4" fmla="*/ 126 w 170"/>
                <a:gd name="T5" fmla="*/ 26 h 97"/>
                <a:gd name="T6" fmla="*/ 170 w 170"/>
                <a:gd name="T7" fmla="*/ 65 h 97"/>
                <a:gd name="T8" fmla="*/ 143 w 170"/>
                <a:gd name="T9" fmla="*/ 75 h 97"/>
                <a:gd name="T10" fmla="*/ 47 w 170"/>
                <a:gd name="T11" fmla="*/ 81 h 97"/>
                <a:gd name="T12" fmla="*/ 16 w 170"/>
                <a:gd name="T13" fmla="*/ 90 h 97"/>
                <a:gd name="T14" fmla="*/ 0 w 170"/>
                <a:gd name="T15" fmla="*/ 94 h 97"/>
                <a:gd name="T16" fmla="*/ 21 w 170"/>
                <a:gd name="T17" fmla="*/ 47 h 97"/>
                <a:gd name="T18" fmla="*/ 40 w 170"/>
                <a:gd name="T19" fmla="*/ 7 h 97"/>
                <a:gd name="T20" fmla="*/ 68 w 170"/>
                <a:gd name="T21" fmla="*/ 25 h 97"/>
                <a:gd name="T22" fmla="*/ 77 w 170"/>
                <a:gd name="T23" fmla="*/ 2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0" h="97">
                  <a:moveTo>
                    <a:pt x="77" y="2"/>
                  </a:moveTo>
                  <a:cubicBezTo>
                    <a:pt x="93" y="0"/>
                    <a:pt x="97" y="19"/>
                    <a:pt x="107" y="28"/>
                  </a:cubicBezTo>
                  <a:cubicBezTo>
                    <a:pt x="113" y="37"/>
                    <a:pt x="134" y="67"/>
                    <a:pt x="126" y="26"/>
                  </a:cubicBezTo>
                  <a:cubicBezTo>
                    <a:pt x="148" y="26"/>
                    <a:pt x="162" y="47"/>
                    <a:pt x="170" y="65"/>
                  </a:cubicBezTo>
                  <a:cubicBezTo>
                    <a:pt x="160" y="65"/>
                    <a:pt x="151" y="68"/>
                    <a:pt x="143" y="75"/>
                  </a:cubicBezTo>
                  <a:cubicBezTo>
                    <a:pt x="113" y="58"/>
                    <a:pt x="79" y="78"/>
                    <a:pt x="47" y="81"/>
                  </a:cubicBezTo>
                  <a:cubicBezTo>
                    <a:pt x="36" y="83"/>
                    <a:pt x="26" y="85"/>
                    <a:pt x="16" y="90"/>
                  </a:cubicBezTo>
                  <a:cubicBezTo>
                    <a:pt x="11" y="93"/>
                    <a:pt x="6" y="97"/>
                    <a:pt x="0" y="94"/>
                  </a:cubicBezTo>
                  <a:cubicBezTo>
                    <a:pt x="5" y="78"/>
                    <a:pt x="12" y="62"/>
                    <a:pt x="21" y="47"/>
                  </a:cubicBezTo>
                  <a:cubicBezTo>
                    <a:pt x="23" y="33"/>
                    <a:pt x="29" y="13"/>
                    <a:pt x="40" y="7"/>
                  </a:cubicBezTo>
                  <a:cubicBezTo>
                    <a:pt x="39" y="23"/>
                    <a:pt x="62" y="55"/>
                    <a:pt x="68" y="25"/>
                  </a:cubicBezTo>
                  <a:cubicBezTo>
                    <a:pt x="86" y="30"/>
                    <a:pt x="79" y="14"/>
                    <a:pt x="77" y="2"/>
                  </a:cubicBezTo>
                  <a:close/>
                </a:path>
              </a:pathLst>
            </a:custGeom>
            <a:solidFill>
              <a:srgbClr val="368B91"/>
            </a:solidFill>
            <a:ln w="0" cap="flat">
              <a:solidFill>
                <a:srgbClr val="368B9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8" name="Freeform 95"/>
            <p:cNvSpPr>
              <a:spLocks/>
            </p:cNvSpPr>
            <p:nvPr/>
          </p:nvSpPr>
          <p:spPr bwMode="auto">
            <a:xfrm>
              <a:off x="7159165" y="3562370"/>
              <a:ext cx="641167" cy="95223"/>
            </a:xfrm>
            <a:custGeom>
              <a:avLst/>
              <a:gdLst>
                <a:gd name="T0" fmla="*/ 127 w 256"/>
                <a:gd name="T1" fmla="*/ 0 h 38"/>
                <a:gd name="T2" fmla="*/ 256 w 256"/>
                <a:gd name="T3" fmla="*/ 21 h 38"/>
                <a:gd name="T4" fmla="*/ 254 w 256"/>
                <a:gd name="T5" fmla="*/ 26 h 38"/>
                <a:gd name="T6" fmla="*/ 205 w 256"/>
                <a:gd name="T7" fmla="*/ 20 h 38"/>
                <a:gd name="T8" fmla="*/ 201 w 256"/>
                <a:gd name="T9" fmla="*/ 19 h 38"/>
                <a:gd name="T10" fmla="*/ 17 w 256"/>
                <a:gd name="T11" fmla="*/ 38 h 38"/>
                <a:gd name="T12" fmla="*/ 24 w 256"/>
                <a:gd name="T13" fmla="*/ 28 h 38"/>
                <a:gd name="T14" fmla="*/ 101 w 256"/>
                <a:gd name="T15" fmla="*/ 13 h 38"/>
                <a:gd name="T16" fmla="*/ 127 w 256"/>
                <a:gd name="T1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38">
                  <a:moveTo>
                    <a:pt x="127" y="0"/>
                  </a:moveTo>
                  <a:cubicBezTo>
                    <a:pt x="170" y="10"/>
                    <a:pt x="214" y="12"/>
                    <a:pt x="256" y="21"/>
                  </a:cubicBezTo>
                  <a:cubicBezTo>
                    <a:pt x="256" y="23"/>
                    <a:pt x="255" y="25"/>
                    <a:pt x="254" y="26"/>
                  </a:cubicBezTo>
                  <a:cubicBezTo>
                    <a:pt x="238" y="25"/>
                    <a:pt x="221" y="22"/>
                    <a:pt x="205" y="20"/>
                  </a:cubicBezTo>
                  <a:cubicBezTo>
                    <a:pt x="201" y="19"/>
                    <a:pt x="201" y="19"/>
                    <a:pt x="201" y="19"/>
                  </a:cubicBezTo>
                  <a:cubicBezTo>
                    <a:pt x="139" y="12"/>
                    <a:pt x="76" y="19"/>
                    <a:pt x="17" y="38"/>
                  </a:cubicBezTo>
                  <a:cubicBezTo>
                    <a:pt x="0" y="38"/>
                    <a:pt x="18" y="31"/>
                    <a:pt x="24" y="28"/>
                  </a:cubicBezTo>
                  <a:cubicBezTo>
                    <a:pt x="48" y="15"/>
                    <a:pt x="74" y="11"/>
                    <a:pt x="101" y="13"/>
                  </a:cubicBezTo>
                  <a:cubicBezTo>
                    <a:pt x="116" y="22"/>
                    <a:pt x="123" y="10"/>
                    <a:pt x="127" y="0"/>
                  </a:cubicBezTo>
                  <a:close/>
                </a:path>
              </a:pathLst>
            </a:custGeom>
            <a:solidFill>
              <a:srgbClr val="3C9CA2"/>
            </a:solidFill>
            <a:ln w="0" cap="flat">
              <a:solidFill>
                <a:srgbClr val="3C9CA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9" name="Freeform 96"/>
            <p:cNvSpPr>
              <a:spLocks/>
            </p:cNvSpPr>
            <p:nvPr/>
          </p:nvSpPr>
          <p:spPr bwMode="auto">
            <a:xfrm>
              <a:off x="3376702" y="3584589"/>
              <a:ext cx="520552" cy="483520"/>
            </a:xfrm>
            <a:custGeom>
              <a:avLst/>
              <a:gdLst>
                <a:gd name="T0" fmla="*/ 126 w 208"/>
                <a:gd name="T1" fmla="*/ 31 h 193"/>
                <a:gd name="T2" fmla="*/ 172 w 208"/>
                <a:gd name="T3" fmla="*/ 0 h 193"/>
                <a:gd name="T4" fmla="*/ 155 w 208"/>
                <a:gd name="T5" fmla="*/ 28 h 193"/>
                <a:gd name="T6" fmla="*/ 208 w 208"/>
                <a:gd name="T7" fmla="*/ 8 h 193"/>
                <a:gd name="T8" fmla="*/ 76 w 208"/>
                <a:gd name="T9" fmla="*/ 140 h 193"/>
                <a:gd name="T10" fmla="*/ 10 w 208"/>
                <a:gd name="T11" fmla="*/ 193 h 193"/>
                <a:gd name="T12" fmla="*/ 1 w 208"/>
                <a:gd name="T13" fmla="*/ 145 h 193"/>
                <a:gd name="T14" fmla="*/ 0 w 208"/>
                <a:gd name="T15" fmla="*/ 125 h 193"/>
                <a:gd name="T16" fmla="*/ 35 w 208"/>
                <a:gd name="T17" fmla="*/ 103 h 193"/>
                <a:gd name="T18" fmla="*/ 126 w 208"/>
                <a:gd name="T19" fmla="*/ 3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193">
                  <a:moveTo>
                    <a:pt x="126" y="31"/>
                  </a:moveTo>
                  <a:cubicBezTo>
                    <a:pt x="131" y="11"/>
                    <a:pt x="155" y="4"/>
                    <a:pt x="172" y="0"/>
                  </a:cubicBezTo>
                  <a:cubicBezTo>
                    <a:pt x="176" y="14"/>
                    <a:pt x="158" y="16"/>
                    <a:pt x="155" y="28"/>
                  </a:cubicBezTo>
                  <a:cubicBezTo>
                    <a:pt x="173" y="23"/>
                    <a:pt x="190" y="13"/>
                    <a:pt x="208" y="8"/>
                  </a:cubicBezTo>
                  <a:cubicBezTo>
                    <a:pt x="171" y="57"/>
                    <a:pt x="116" y="92"/>
                    <a:pt x="76" y="140"/>
                  </a:cubicBezTo>
                  <a:cubicBezTo>
                    <a:pt x="54" y="157"/>
                    <a:pt x="28" y="171"/>
                    <a:pt x="10" y="193"/>
                  </a:cubicBezTo>
                  <a:cubicBezTo>
                    <a:pt x="4" y="178"/>
                    <a:pt x="0" y="161"/>
                    <a:pt x="1" y="145"/>
                  </a:cubicBezTo>
                  <a:cubicBezTo>
                    <a:pt x="2" y="138"/>
                    <a:pt x="1" y="132"/>
                    <a:pt x="0" y="125"/>
                  </a:cubicBezTo>
                  <a:cubicBezTo>
                    <a:pt x="11" y="117"/>
                    <a:pt x="24" y="112"/>
                    <a:pt x="35" y="103"/>
                  </a:cubicBezTo>
                  <a:cubicBezTo>
                    <a:pt x="61" y="73"/>
                    <a:pt x="117" y="75"/>
                    <a:pt x="126" y="31"/>
                  </a:cubicBezTo>
                  <a:close/>
                </a:path>
              </a:pathLst>
            </a:custGeom>
            <a:solidFill>
              <a:srgbClr val="266165"/>
            </a:solidFill>
            <a:ln w="0" cap="flat">
              <a:solidFill>
                <a:srgbClr val="26616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0" name="Freeform 97"/>
            <p:cNvSpPr>
              <a:spLocks/>
            </p:cNvSpPr>
            <p:nvPr/>
          </p:nvSpPr>
          <p:spPr bwMode="auto">
            <a:xfrm>
              <a:off x="5659935" y="3604691"/>
              <a:ext cx="290959" cy="293075"/>
            </a:xfrm>
            <a:custGeom>
              <a:avLst/>
              <a:gdLst>
                <a:gd name="T0" fmla="*/ 51 w 116"/>
                <a:gd name="T1" fmla="*/ 39 h 117"/>
                <a:gd name="T2" fmla="*/ 74 w 116"/>
                <a:gd name="T3" fmla="*/ 5 h 117"/>
                <a:gd name="T4" fmla="*/ 87 w 116"/>
                <a:gd name="T5" fmla="*/ 50 h 117"/>
                <a:gd name="T6" fmla="*/ 116 w 116"/>
                <a:gd name="T7" fmla="*/ 36 h 117"/>
                <a:gd name="T8" fmla="*/ 103 w 116"/>
                <a:gd name="T9" fmla="*/ 81 h 117"/>
                <a:gd name="T10" fmla="*/ 0 w 116"/>
                <a:gd name="T11" fmla="*/ 116 h 117"/>
                <a:gd name="T12" fmla="*/ 51 w 116"/>
                <a:gd name="T13" fmla="*/ 39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117">
                  <a:moveTo>
                    <a:pt x="51" y="39"/>
                  </a:moveTo>
                  <a:cubicBezTo>
                    <a:pt x="62" y="30"/>
                    <a:pt x="55" y="0"/>
                    <a:pt x="74" y="5"/>
                  </a:cubicBezTo>
                  <a:cubicBezTo>
                    <a:pt x="81" y="19"/>
                    <a:pt x="85" y="34"/>
                    <a:pt x="87" y="50"/>
                  </a:cubicBezTo>
                  <a:cubicBezTo>
                    <a:pt x="99" y="59"/>
                    <a:pt x="102" y="31"/>
                    <a:pt x="116" y="36"/>
                  </a:cubicBezTo>
                  <a:cubicBezTo>
                    <a:pt x="114" y="51"/>
                    <a:pt x="100" y="65"/>
                    <a:pt x="103" y="81"/>
                  </a:cubicBezTo>
                  <a:cubicBezTo>
                    <a:pt x="68" y="90"/>
                    <a:pt x="36" y="117"/>
                    <a:pt x="0" y="116"/>
                  </a:cubicBezTo>
                  <a:cubicBezTo>
                    <a:pt x="17" y="90"/>
                    <a:pt x="25" y="56"/>
                    <a:pt x="51" y="39"/>
                  </a:cubicBezTo>
                  <a:close/>
                </a:path>
              </a:pathLst>
            </a:custGeom>
            <a:solidFill>
              <a:srgbClr val="34868B"/>
            </a:solidFill>
            <a:ln w="0" cap="flat">
              <a:solidFill>
                <a:srgbClr val="34868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1" name="Freeform 98"/>
            <p:cNvSpPr>
              <a:spLocks/>
            </p:cNvSpPr>
            <p:nvPr/>
          </p:nvSpPr>
          <p:spPr bwMode="auto">
            <a:xfrm>
              <a:off x="3437010" y="3703088"/>
              <a:ext cx="723694" cy="575569"/>
            </a:xfrm>
            <a:custGeom>
              <a:avLst/>
              <a:gdLst>
                <a:gd name="T0" fmla="*/ 120 w 289"/>
                <a:gd name="T1" fmla="*/ 60 h 230"/>
                <a:gd name="T2" fmla="*/ 202 w 289"/>
                <a:gd name="T3" fmla="*/ 9 h 230"/>
                <a:gd name="T4" fmla="*/ 218 w 289"/>
                <a:gd name="T5" fmla="*/ 78 h 230"/>
                <a:gd name="T6" fmla="*/ 252 w 289"/>
                <a:gd name="T7" fmla="*/ 108 h 230"/>
                <a:gd name="T8" fmla="*/ 159 w 289"/>
                <a:gd name="T9" fmla="*/ 184 h 230"/>
                <a:gd name="T10" fmla="*/ 270 w 289"/>
                <a:gd name="T11" fmla="*/ 117 h 230"/>
                <a:gd name="T12" fmla="*/ 289 w 289"/>
                <a:gd name="T13" fmla="*/ 123 h 230"/>
                <a:gd name="T14" fmla="*/ 287 w 289"/>
                <a:gd name="T15" fmla="*/ 125 h 230"/>
                <a:gd name="T16" fmla="*/ 115 w 289"/>
                <a:gd name="T17" fmla="*/ 230 h 230"/>
                <a:gd name="T18" fmla="*/ 0 w 289"/>
                <a:gd name="T19" fmla="*/ 163 h 230"/>
                <a:gd name="T20" fmla="*/ 91 w 289"/>
                <a:gd name="T21" fmla="*/ 113 h 230"/>
                <a:gd name="T22" fmla="*/ 132 w 289"/>
                <a:gd name="T23" fmla="*/ 62 h 230"/>
                <a:gd name="T24" fmla="*/ 120 w 289"/>
                <a:gd name="T25" fmla="*/ 6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9" h="230">
                  <a:moveTo>
                    <a:pt x="120" y="60"/>
                  </a:moveTo>
                  <a:cubicBezTo>
                    <a:pt x="145" y="40"/>
                    <a:pt x="168" y="0"/>
                    <a:pt x="202" y="9"/>
                  </a:cubicBezTo>
                  <a:cubicBezTo>
                    <a:pt x="194" y="34"/>
                    <a:pt x="192" y="63"/>
                    <a:pt x="218" y="78"/>
                  </a:cubicBezTo>
                  <a:cubicBezTo>
                    <a:pt x="223" y="94"/>
                    <a:pt x="237" y="104"/>
                    <a:pt x="252" y="108"/>
                  </a:cubicBezTo>
                  <a:cubicBezTo>
                    <a:pt x="218" y="129"/>
                    <a:pt x="180" y="148"/>
                    <a:pt x="159" y="184"/>
                  </a:cubicBezTo>
                  <a:cubicBezTo>
                    <a:pt x="200" y="169"/>
                    <a:pt x="236" y="145"/>
                    <a:pt x="270" y="117"/>
                  </a:cubicBezTo>
                  <a:cubicBezTo>
                    <a:pt x="276" y="119"/>
                    <a:pt x="283" y="121"/>
                    <a:pt x="289" y="123"/>
                  </a:cubicBezTo>
                  <a:cubicBezTo>
                    <a:pt x="287" y="125"/>
                    <a:pt x="287" y="125"/>
                    <a:pt x="287" y="125"/>
                  </a:cubicBezTo>
                  <a:cubicBezTo>
                    <a:pt x="230" y="160"/>
                    <a:pt x="171" y="192"/>
                    <a:pt x="115" y="230"/>
                  </a:cubicBezTo>
                  <a:cubicBezTo>
                    <a:pt x="71" y="221"/>
                    <a:pt x="30" y="196"/>
                    <a:pt x="0" y="163"/>
                  </a:cubicBezTo>
                  <a:cubicBezTo>
                    <a:pt x="31" y="147"/>
                    <a:pt x="61" y="129"/>
                    <a:pt x="91" y="113"/>
                  </a:cubicBezTo>
                  <a:cubicBezTo>
                    <a:pt x="74" y="88"/>
                    <a:pt x="128" y="87"/>
                    <a:pt x="132" y="62"/>
                  </a:cubicBezTo>
                  <a:cubicBezTo>
                    <a:pt x="129" y="61"/>
                    <a:pt x="123" y="60"/>
                    <a:pt x="120" y="60"/>
                  </a:cubicBezTo>
                  <a:close/>
                </a:path>
              </a:pathLst>
            </a:custGeom>
            <a:solidFill>
              <a:srgbClr val="266266"/>
            </a:solidFill>
            <a:ln w="0" cap="flat">
              <a:solidFill>
                <a:srgbClr val="2662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2" name="Freeform 99"/>
            <p:cNvSpPr>
              <a:spLocks/>
            </p:cNvSpPr>
            <p:nvPr/>
          </p:nvSpPr>
          <p:spPr bwMode="auto">
            <a:xfrm>
              <a:off x="6065161" y="3705204"/>
              <a:ext cx="888747" cy="340686"/>
            </a:xfrm>
            <a:custGeom>
              <a:avLst/>
              <a:gdLst>
                <a:gd name="T0" fmla="*/ 0 w 355"/>
                <a:gd name="T1" fmla="*/ 23 h 136"/>
                <a:gd name="T2" fmla="*/ 96 w 355"/>
                <a:gd name="T3" fmla="*/ 17 h 136"/>
                <a:gd name="T4" fmla="*/ 123 w 355"/>
                <a:gd name="T5" fmla="*/ 7 h 136"/>
                <a:gd name="T6" fmla="*/ 195 w 355"/>
                <a:gd name="T7" fmla="*/ 7 h 136"/>
                <a:gd name="T8" fmla="*/ 210 w 355"/>
                <a:gd name="T9" fmla="*/ 13 h 136"/>
                <a:gd name="T10" fmla="*/ 355 w 355"/>
                <a:gd name="T11" fmla="*/ 9 h 136"/>
                <a:gd name="T12" fmla="*/ 154 w 355"/>
                <a:gd name="T13" fmla="*/ 105 h 136"/>
                <a:gd name="T14" fmla="*/ 77 w 355"/>
                <a:gd name="T15" fmla="*/ 29 h 136"/>
                <a:gd name="T16" fmla="*/ 108 w 355"/>
                <a:gd name="T17" fmla="*/ 88 h 136"/>
                <a:gd name="T18" fmla="*/ 118 w 355"/>
                <a:gd name="T19" fmla="*/ 117 h 136"/>
                <a:gd name="T20" fmla="*/ 99 w 355"/>
                <a:gd name="T21" fmla="*/ 97 h 136"/>
                <a:gd name="T22" fmla="*/ 88 w 355"/>
                <a:gd name="T23" fmla="*/ 92 h 136"/>
                <a:gd name="T24" fmla="*/ 90 w 355"/>
                <a:gd name="T25" fmla="*/ 132 h 136"/>
                <a:gd name="T26" fmla="*/ 84 w 355"/>
                <a:gd name="T27" fmla="*/ 117 h 136"/>
                <a:gd name="T28" fmla="*/ 33 w 355"/>
                <a:gd name="T29" fmla="*/ 40 h 136"/>
                <a:gd name="T30" fmla="*/ 20 w 355"/>
                <a:gd name="T31" fmla="*/ 30 h 136"/>
                <a:gd name="T32" fmla="*/ 54 w 355"/>
                <a:gd name="T33" fmla="*/ 125 h 136"/>
                <a:gd name="T34" fmla="*/ 0 w 355"/>
                <a:gd name="T35" fmla="*/ 2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5" h="136">
                  <a:moveTo>
                    <a:pt x="0" y="23"/>
                  </a:moveTo>
                  <a:cubicBezTo>
                    <a:pt x="32" y="20"/>
                    <a:pt x="66" y="0"/>
                    <a:pt x="96" y="17"/>
                  </a:cubicBezTo>
                  <a:cubicBezTo>
                    <a:pt x="104" y="10"/>
                    <a:pt x="113" y="7"/>
                    <a:pt x="123" y="7"/>
                  </a:cubicBezTo>
                  <a:cubicBezTo>
                    <a:pt x="147" y="13"/>
                    <a:pt x="171" y="9"/>
                    <a:pt x="195" y="7"/>
                  </a:cubicBezTo>
                  <a:cubicBezTo>
                    <a:pt x="200" y="9"/>
                    <a:pt x="205" y="11"/>
                    <a:pt x="210" y="13"/>
                  </a:cubicBezTo>
                  <a:cubicBezTo>
                    <a:pt x="258" y="19"/>
                    <a:pt x="306" y="0"/>
                    <a:pt x="355" y="9"/>
                  </a:cubicBezTo>
                  <a:cubicBezTo>
                    <a:pt x="286" y="36"/>
                    <a:pt x="218" y="67"/>
                    <a:pt x="154" y="105"/>
                  </a:cubicBezTo>
                  <a:cubicBezTo>
                    <a:pt x="125" y="85"/>
                    <a:pt x="117" y="35"/>
                    <a:pt x="77" y="29"/>
                  </a:cubicBezTo>
                  <a:cubicBezTo>
                    <a:pt x="91" y="47"/>
                    <a:pt x="89" y="78"/>
                    <a:pt x="108" y="88"/>
                  </a:cubicBezTo>
                  <a:cubicBezTo>
                    <a:pt x="108" y="99"/>
                    <a:pt x="115" y="107"/>
                    <a:pt x="118" y="117"/>
                  </a:cubicBezTo>
                  <a:cubicBezTo>
                    <a:pt x="111" y="111"/>
                    <a:pt x="105" y="104"/>
                    <a:pt x="99" y="97"/>
                  </a:cubicBezTo>
                  <a:cubicBezTo>
                    <a:pt x="97" y="110"/>
                    <a:pt x="92" y="97"/>
                    <a:pt x="88" y="92"/>
                  </a:cubicBezTo>
                  <a:cubicBezTo>
                    <a:pt x="78" y="104"/>
                    <a:pt x="94" y="119"/>
                    <a:pt x="90" y="132"/>
                  </a:cubicBezTo>
                  <a:cubicBezTo>
                    <a:pt x="79" y="136"/>
                    <a:pt x="85" y="123"/>
                    <a:pt x="84" y="117"/>
                  </a:cubicBezTo>
                  <a:cubicBezTo>
                    <a:pt x="69" y="90"/>
                    <a:pt x="44" y="70"/>
                    <a:pt x="33" y="40"/>
                  </a:cubicBezTo>
                  <a:cubicBezTo>
                    <a:pt x="30" y="36"/>
                    <a:pt x="27" y="25"/>
                    <a:pt x="20" y="30"/>
                  </a:cubicBezTo>
                  <a:cubicBezTo>
                    <a:pt x="26" y="63"/>
                    <a:pt x="49" y="91"/>
                    <a:pt x="54" y="125"/>
                  </a:cubicBezTo>
                  <a:cubicBezTo>
                    <a:pt x="29" y="94"/>
                    <a:pt x="19" y="57"/>
                    <a:pt x="0" y="23"/>
                  </a:cubicBezTo>
                  <a:close/>
                </a:path>
              </a:pathLst>
            </a:custGeom>
            <a:solidFill>
              <a:srgbClr val="245E62"/>
            </a:solidFill>
            <a:ln w="0" cap="flat">
              <a:solidFill>
                <a:srgbClr val="245E6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" name="Freeform 100"/>
            <p:cNvSpPr>
              <a:spLocks/>
            </p:cNvSpPr>
            <p:nvPr/>
          </p:nvSpPr>
          <p:spPr bwMode="auto">
            <a:xfrm>
              <a:off x="5987924" y="3763396"/>
              <a:ext cx="463418" cy="372427"/>
            </a:xfrm>
            <a:custGeom>
              <a:avLst/>
              <a:gdLst>
                <a:gd name="T0" fmla="*/ 0 w 185"/>
                <a:gd name="T1" fmla="*/ 9 h 149"/>
                <a:gd name="T2" fmla="*/ 31 w 185"/>
                <a:gd name="T3" fmla="*/ 0 h 149"/>
                <a:gd name="T4" fmla="*/ 85 w 185"/>
                <a:gd name="T5" fmla="*/ 102 h 149"/>
                <a:gd name="T6" fmla="*/ 51 w 185"/>
                <a:gd name="T7" fmla="*/ 7 h 149"/>
                <a:gd name="T8" fmla="*/ 64 w 185"/>
                <a:gd name="T9" fmla="*/ 17 h 149"/>
                <a:gd name="T10" fmla="*/ 115 w 185"/>
                <a:gd name="T11" fmla="*/ 94 h 149"/>
                <a:gd name="T12" fmla="*/ 121 w 185"/>
                <a:gd name="T13" fmla="*/ 109 h 149"/>
                <a:gd name="T14" fmla="*/ 119 w 185"/>
                <a:gd name="T15" fmla="*/ 69 h 149"/>
                <a:gd name="T16" fmla="*/ 130 w 185"/>
                <a:gd name="T17" fmla="*/ 74 h 149"/>
                <a:gd name="T18" fmla="*/ 149 w 185"/>
                <a:gd name="T19" fmla="*/ 94 h 149"/>
                <a:gd name="T20" fmla="*/ 139 w 185"/>
                <a:gd name="T21" fmla="*/ 65 h 149"/>
                <a:gd name="T22" fmla="*/ 108 w 185"/>
                <a:gd name="T23" fmla="*/ 6 h 149"/>
                <a:gd name="T24" fmla="*/ 185 w 185"/>
                <a:gd name="T25" fmla="*/ 82 h 149"/>
                <a:gd name="T26" fmla="*/ 146 w 185"/>
                <a:gd name="T27" fmla="*/ 102 h 149"/>
                <a:gd name="T28" fmla="*/ 105 w 185"/>
                <a:gd name="T29" fmla="*/ 110 h 149"/>
                <a:gd name="T30" fmla="*/ 98 w 185"/>
                <a:gd name="T31" fmla="*/ 114 h 149"/>
                <a:gd name="T32" fmla="*/ 65 w 185"/>
                <a:gd name="T33" fmla="*/ 138 h 149"/>
                <a:gd name="T34" fmla="*/ 37 w 185"/>
                <a:gd name="T35" fmla="*/ 108 h 149"/>
                <a:gd name="T36" fmla="*/ 41 w 185"/>
                <a:gd name="T37" fmla="*/ 149 h 149"/>
                <a:gd name="T38" fmla="*/ 38 w 185"/>
                <a:gd name="T39" fmla="*/ 149 h 149"/>
                <a:gd name="T40" fmla="*/ 0 w 185"/>
                <a:gd name="T41" fmla="*/ 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5" h="149">
                  <a:moveTo>
                    <a:pt x="0" y="9"/>
                  </a:moveTo>
                  <a:cubicBezTo>
                    <a:pt x="10" y="4"/>
                    <a:pt x="20" y="2"/>
                    <a:pt x="31" y="0"/>
                  </a:cubicBezTo>
                  <a:cubicBezTo>
                    <a:pt x="50" y="34"/>
                    <a:pt x="60" y="71"/>
                    <a:pt x="85" y="102"/>
                  </a:cubicBezTo>
                  <a:cubicBezTo>
                    <a:pt x="80" y="68"/>
                    <a:pt x="57" y="40"/>
                    <a:pt x="51" y="7"/>
                  </a:cubicBezTo>
                  <a:cubicBezTo>
                    <a:pt x="58" y="2"/>
                    <a:pt x="61" y="13"/>
                    <a:pt x="64" y="17"/>
                  </a:cubicBezTo>
                  <a:cubicBezTo>
                    <a:pt x="75" y="47"/>
                    <a:pt x="100" y="67"/>
                    <a:pt x="115" y="94"/>
                  </a:cubicBezTo>
                  <a:cubicBezTo>
                    <a:pt x="116" y="100"/>
                    <a:pt x="110" y="113"/>
                    <a:pt x="121" y="109"/>
                  </a:cubicBezTo>
                  <a:cubicBezTo>
                    <a:pt x="125" y="96"/>
                    <a:pt x="109" y="81"/>
                    <a:pt x="119" y="69"/>
                  </a:cubicBezTo>
                  <a:cubicBezTo>
                    <a:pt x="123" y="74"/>
                    <a:pt x="128" y="87"/>
                    <a:pt x="130" y="74"/>
                  </a:cubicBezTo>
                  <a:cubicBezTo>
                    <a:pt x="136" y="81"/>
                    <a:pt x="142" y="88"/>
                    <a:pt x="149" y="94"/>
                  </a:cubicBezTo>
                  <a:cubicBezTo>
                    <a:pt x="146" y="84"/>
                    <a:pt x="139" y="76"/>
                    <a:pt x="139" y="65"/>
                  </a:cubicBezTo>
                  <a:cubicBezTo>
                    <a:pt x="120" y="55"/>
                    <a:pt x="122" y="24"/>
                    <a:pt x="108" y="6"/>
                  </a:cubicBezTo>
                  <a:cubicBezTo>
                    <a:pt x="148" y="12"/>
                    <a:pt x="156" y="62"/>
                    <a:pt x="185" y="82"/>
                  </a:cubicBezTo>
                  <a:cubicBezTo>
                    <a:pt x="173" y="92"/>
                    <a:pt x="159" y="96"/>
                    <a:pt x="146" y="102"/>
                  </a:cubicBezTo>
                  <a:cubicBezTo>
                    <a:pt x="133" y="107"/>
                    <a:pt x="118" y="122"/>
                    <a:pt x="105" y="110"/>
                  </a:cubicBezTo>
                  <a:cubicBezTo>
                    <a:pt x="110" y="122"/>
                    <a:pt x="107" y="123"/>
                    <a:pt x="98" y="114"/>
                  </a:cubicBezTo>
                  <a:cubicBezTo>
                    <a:pt x="97" y="131"/>
                    <a:pt x="76" y="129"/>
                    <a:pt x="65" y="138"/>
                  </a:cubicBezTo>
                  <a:cubicBezTo>
                    <a:pt x="45" y="149"/>
                    <a:pt x="51" y="115"/>
                    <a:pt x="37" y="108"/>
                  </a:cubicBezTo>
                  <a:cubicBezTo>
                    <a:pt x="36" y="122"/>
                    <a:pt x="57" y="140"/>
                    <a:pt x="41" y="149"/>
                  </a:cubicBezTo>
                  <a:cubicBezTo>
                    <a:pt x="38" y="149"/>
                    <a:pt x="38" y="149"/>
                    <a:pt x="38" y="149"/>
                  </a:cubicBezTo>
                  <a:cubicBezTo>
                    <a:pt x="26" y="102"/>
                    <a:pt x="12" y="56"/>
                    <a:pt x="0" y="9"/>
                  </a:cubicBezTo>
                  <a:close/>
                </a:path>
              </a:pathLst>
            </a:custGeom>
            <a:solidFill>
              <a:srgbClr val="1D4A4D"/>
            </a:solidFill>
            <a:ln w="0" cap="flat">
              <a:solidFill>
                <a:srgbClr val="1D4A4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4" name="Freeform 101"/>
            <p:cNvSpPr>
              <a:spLocks/>
            </p:cNvSpPr>
            <p:nvPr/>
          </p:nvSpPr>
          <p:spPr bwMode="auto">
            <a:xfrm>
              <a:off x="5927617" y="3785615"/>
              <a:ext cx="155531" cy="353383"/>
            </a:xfrm>
            <a:custGeom>
              <a:avLst/>
              <a:gdLst>
                <a:gd name="T0" fmla="*/ 8 w 62"/>
                <a:gd name="T1" fmla="*/ 4 h 141"/>
                <a:gd name="T2" fmla="*/ 24 w 62"/>
                <a:gd name="T3" fmla="*/ 0 h 141"/>
                <a:gd name="T4" fmla="*/ 62 w 62"/>
                <a:gd name="T5" fmla="*/ 140 h 141"/>
                <a:gd name="T6" fmla="*/ 58 w 62"/>
                <a:gd name="T7" fmla="*/ 141 h 141"/>
                <a:gd name="T8" fmla="*/ 48 w 62"/>
                <a:gd name="T9" fmla="*/ 137 h 141"/>
                <a:gd name="T10" fmla="*/ 34 w 62"/>
                <a:gd name="T11" fmla="*/ 89 h 141"/>
                <a:gd name="T12" fmla="*/ 0 w 62"/>
                <a:gd name="T13" fmla="*/ 8 h 141"/>
                <a:gd name="T14" fmla="*/ 8 w 62"/>
                <a:gd name="T15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141">
                  <a:moveTo>
                    <a:pt x="8" y="4"/>
                  </a:moveTo>
                  <a:cubicBezTo>
                    <a:pt x="14" y="7"/>
                    <a:pt x="19" y="3"/>
                    <a:pt x="24" y="0"/>
                  </a:cubicBezTo>
                  <a:cubicBezTo>
                    <a:pt x="36" y="47"/>
                    <a:pt x="50" y="93"/>
                    <a:pt x="62" y="140"/>
                  </a:cubicBezTo>
                  <a:cubicBezTo>
                    <a:pt x="58" y="141"/>
                    <a:pt x="58" y="141"/>
                    <a:pt x="58" y="141"/>
                  </a:cubicBezTo>
                  <a:cubicBezTo>
                    <a:pt x="53" y="125"/>
                    <a:pt x="48" y="112"/>
                    <a:pt x="48" y="137"/>
                  </a:cubicBezTo>
                  <a:cubicBezTo>
                    <a:pt x="32" y="123"/>
                    <a:pt x="57" y="93"/>
                    <a:pt x="34" y="89"/>
                  </a:cubicBezTo>
                  <a:cubicBezTo>
                    <a:pt x="24" y="61"/>
                    <a:pt x="11" y="35"/>
                    <a:pt x="0" y="8"/>
                  </a:cubicBezTo>
                  <a:cubicBezTo>
                    <a:pt x="2" y="7"/>
                    <a:pt x="6" y="5"/>
                    <a:pt x="8" y="4"/>
                  </a:cubicBezTo>
                  <a:close/>
                </a:path>
              </a:pathLst>
            </a:custGeom>
            <a:solidFill>
              <a:srgbClr val="276468"/>
            </a:solidFill>
            <a:ln w="0" cap="flat">
              <a:solidFill>
                <a:srgbClr val="276468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5" name="Freeform 102"/>
            <p:cNvSpPr>
              <a:spLocks/>
            </p:cNvSpPr>
            <p:nvPr/>
          </p:nvSpPr>
          <p:spPr bwMode="auto">
            <a:xfrm>
              <a:off x="5632426" y="3805717"/>
              <a:ext cx="441199" cy="483521"/>
            </a:xfrm>
            <a:custGeom>
              <a:avLst/>
              <a:gdLst>
                <a:gd name="T0" fmla="*/ 114 w 176"/>
                <a:gd name="T1" fmla="*/ 1 h 193"/>
                <a:gd name="T2" fmla="*/ 118 w 176"/>
                <a:gd name="T3" fmla="*/ 0 h 193"/>
                <a:gd name="T4" fmla="*/ 152 w 176"/>
                <a:gd name="T5" fmla="*/ 81 h 193"/>
                <a:gd name="T6" fmla="*/ 166 w 176"/>
                <a:gd name="T7" fmla="*/ 129 h 193"/>
                <a:gd name="T8" fmla="*/ 176 w 176"/>
                <a:gd name="T9" fmla="*/ 133 h 193"/>
                <a:gd name="T10" fmla="*/ 128 w 176"/>
                <a:gd name="T11" fmla="*/ 152 h 193"/>
                <a:gd name="T12" fmla="*/ 113 w 176"/>
                <a:gd name="T13" fmla="*/ 99 h 193"/>
                <a:gd name="T14" fmla="*/ 99 w 176"/>
                <a:gd name="T15" fmla="*/ 123 h 193"/>
                <a:gd name="T16" fmla="*/ 103 w 176"/>
                <a:gd name="T17" fmla="*/ 161 h 193"/>
                <a:gd name="T18" fmla="*/ 0 w 176"/>
                <a:gd name="T19" fmla="*/ 193 h 193"/>
                <a:gd name="T20" fmla="*/ 7 w 176"/>
                <a:gd name="T21" fmla="*/ 40 h 193"/>
                <a:gd name="T22" fmla="*/ 11 w 176"/>
                <a:gd name="T23" fmla="*/ 36 h 193"/>
                <a:gd name="T24" fmla="*/ 114 w 176"/>
                <a:gd name="T25" fmla="*/ 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6" h="193">
                  <a:moveTo>
                    <a:pt x="114" y="1"/>
                  </a:moveTo>
                  <a:cubicBezTo>
                    <a:pt x="118" y="0"/>
                    <a:pt x="118" y="0"/>
                    <a:pt x="118" y="0"/>
                  </a:cubicBezTo>
                  <a:cubicBezTo>
                    <a:pt x="129" y="27"/>
                    <a:pt x="142" y="53"/>
                    <a:pt x="152" y="81"/>
                  </a:cubicBezTo>
                  <a:cubicBezTo>
                    <a:pt x="175" y="85"/>
                    <a:pt x="150" y="115"/>
                    <a:pt x="166" y="129"/>
                  </a:cubicBezTo>
                  <a:cubicBezTo>
                    <a:pt x="166" y="104"/>
                    <a:pt x="171" y="117"/>
                    <a:pt x="176" y="133"/>
                  </a:cubicBezTo>
                  <a:cubicBezTo>
                    <a:pt x="162" y="144"/>
                    <a:pt x="145" y="148"/>
                    <a:pt x="128" y="152"/>
                  </a:cubicBezTo>
                  <a:cubicBezTo>
                    <a:pt x="126" y="134"/>
                    <a:pt x="119" y="116"/>
                    <a:pt x="113" y="99"/>
                  </a:cubicBezTo>
                  <a:cubicBezTo>
                    <a:pt x="119" y="114"/>
                    <a:pt x="108" y="118"/>
                    <a:pt x="99" y="123"/>
                  </a:cubicBezTo>
                  <a:cubicBezTo>
                    <a:pt x="94" y="83"/>
                    <a:pt x="94" y="150"/>
                    <a:pt x="103" y="161"/>
                  </a:cubicBezTo>
                  <a:cubicBezTo>
                    <a:pt x="68" y="171"/>
                    <a:pt x="35" y="185"/>
                    <a:pt x="0" y="193"/>
                  </a:cubicBezTo>
                  <a:cubicBezTo>
                    <a:pt x="8" y="142"/>
                    <a:pt x="3" y="91"/>
                    <a:pt x="7" y="40"/>
                  </a:cubicBezTo>
                  <a:cubicBezTo>
                    <a:pt x="8" y="39"/>
                    <a:pt x="10" y="37"/>
                    <a:pt x="11" y="36"/>
                  </a:cubicBezTo>
                  <a:cubicBezTo>
                    <a:pt x="47" y="37"/>
                    <a:pt x="79" y="10"/>
                    <a:pt x="114" y="1"/>
                  </a:cubicBezTo>
                  <a:close/>
                </a:path>
              </a:pathLst>
            </a:custGeom>
            <a:solidFill>
              <a:srgbClr val="1E4D50"/>
            </a:solidFill>
            <a:ln w="0" cap="flat">
              <a:solidFill>
                <a:srgbClr val="1E4D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6" name="Freeform 103"/>
            <p:cNvSpPr>
              <a:spLocks/>
            </p:cNvSpPr>
            <p:nvPr/>
          </p:nvSpPr>
          <p:spPr bwMode="auto">
            <a:xfrm>
              <a:off x="4192445" y="3850154"/>
              <a:ext cx="531132" cy="265566"/>
            </a:xfrm>
            <a:custGeom>
              <a:avLst/>
              <a:gdLst>
                <a:gd name="T0" fmla="*/ 181 w 212"/>
                <a:gd name="T1" fmla="*/ 37 h 106"/>
                <a:gd name="T2" fmla="*/ 209 w 212"/>
                <a:gd name="T3" fmla="*/ 25 h 106"/>
                <a:gd name="T4" fmla="*/ 154 w 212"/>
                <a:gd name="T5" fmla="*/ 103 h 106"/>
                <a:gd name="T6" fmla="*/ 174 w 212"/>
                <a:gd name="T7" fmla="*/ 106 h 106"/>
                <a:gd name="T8" fmla="*/ 0 w 212"/>
                <a:gd name="T9" fmla="*/ 70 h 106"/>
                <a:gd name="T10" fmla="*/ 86 w 212"/>
                <a:gd name="T11" fmla="*/ 18 h 106"/>
                <a:gd name="T12" fmla="*/ 82 w 212"/>
                <a:gd name="T13" fmla="*/ 42 h 106"/>
                <a:gd name="T14" fmla="*/ 121 w 212"/>
                <a:gd name="T15" fmla="*/ 18 h 106"/>
                <a:gd name="T16" fmla="*/ 129 w 212"/>
                <a:gd name="T17" fmla="*/ 52 h 106"/>
                <a:gd name="T18" fmla="*/ 115 w 212"/>
                <a:gd name="T19" fmla="*/ 99 h 106"/>
                <a:gd name="T20" fmla="*/ 181 w 212"/>
                <a:gd name="T21" fmla="*/ 37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2" h="106">
                  <a:moveTo>
                    <a:pt x="181" y="37"/>
                  </a:moveTo>
                  <a:cubicBezTo>
                    <a:pt x="187" y="28"/>
                    <a:pt x="212" y="0"/>
                    <a:pt x="209" y="25"/>
                  </a:cubicBezTo>
                  <a:cubicBezTo>
                    <a:pt x="209" y="60"/>
                    <a:pt x="167" y="72"/>
                    <a:pt x="154" y="103"/>
                  </a:cubicBezTo>
                  <a:cubicBezTo>
                    <a:pt x="164" y="101"/>
                    <a:pt x="179" y="87"/>
                    <a:pt x="174" y="106"/>
                  </a:cubicBezTo>
                  <a:cubicBezTo>
                    <a:pt x="115" y="102"/>
                    <a:pt x="54" y="97"/>
                    <a:pt x="0" y="70"/>
                  </a:cubicBezTo>
                  <a:cubicBezTo>
                    <a:pt x="35" y="61"/>
                    <a:pt x="52" y="30"/>
                    <a:pt x="86" y="18"/>
                  </a:cubicBezTo>
                  <a:cubicBezTo>
                    <a:pt x="93" y="25"/>
                    <a:pt x="80" y="34"/>
                    <a:pt x="82" y="42"/>
                  </a:cubicBezTo>
                  <a:cubicBezTo>
                    <a:pt x="101" y="45"/>
                    <a:pt x="102" y="14"/>
                    <a:pt x="121" y="18"/>
                  </a:cubicBezTo>
                  <a:cubicBezTo>
                    <a:pt x="124" y="29"/>
                    <a:pt x="128" y="40"/>
                    <a:pt x="129" y="52"/>
                  </a:cubicBezTo>
                  <a:cubicBezTo>
                    <a:pt x="109" y="58"/>
                    <a:pt x="108" y="83"/>
                    <a:pt x="115" y="99"/>
                  </a:cubicBezTo>
                  <a:cubicBezTo>
                    <a:pt x="140" y="82"/>
                    <a:pt x="171" y="67"/>
                    <a:pt x="181" y="37"/>
                  </a:cubicBezTo>
                  <a:close/>
                </a:path>
              </a:pathLst>
            </a:custGeom>
            <a:solidFill>
              <a:srgbClr val="2C7377"/>
            </a:solidFill>
            <a:ln w="0" cap="flat">
              <a:solidFill>
                <a:srgbClr val="2C7377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7" name="Freeform 104"/>
            <p:cNvSpPr>
              <a:spLocks/>
            </p:cNvSpPr>
            <p:nvPr/>
          </p:nvSpPr>
          <p:spPr bwMode="auto">
            <a:xfrm>
              <a:off x="4906616" y="3848038"/>
              <a:ext cx="287785" cy="245463"/>
            </a:xfrm>
            <a:custGeom>
              <a:avLst/>
              <a:gdLst>
                <a:gd name="T0" fmla="*/ 86 w 115"/>
                <a:gd name="T1" fmla="*/ 28 h 98"/>
                <a:gd name="T2" fmla="*/ 100 w 115"/>
                <a:gd name="T3" fmla="*/ 34 h 98"/>
                <a:gd name="T4" fmla="*/ 81 w 115"/>
                <a:gd name="T5" fmla="*/ 93 h 98"/>
                <a:gd name="T6" fmla="*/ 29 w 115"/>
                <a:gd name="T7" fmla="*/ 98 h 98"/>
                <a:gd name="T8" fmla="*/ 0 w 115"/>
                <a:gd name="T9" fmla="*/ 96 h 98"/>
                <a:gd name="T10" fmla="*/ 27 w 115"/>
                <a:gd name="T11" fmla="*/ 57 h 98"/>
                <a:gd name="T12" fmla="*/ 54 w 115"/>
                <a:gd name="T13" fmla="*/ 68 h 98"/>
                <a:gd name="T14" fmla="*/ 86 w 115"/>
                <a:gd name="T15" fmla="*/ 2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98">
                  <a:moveTo>
                    <a:pt x="86" y="28"/>
                  </a:moveTo>
                  <a:cubicBezTo>
                    <a:pt x="91" y="18"/>
                    <a:pt x="115" y="0"/>
                    <a:pt x="100" y="34"/>
                  </a:cubicBezTo>
                  <a:cubicBezTo>
                    <a:pt x="98" y="54"/>
                    <a:pt x="76" y="73"/>
                    <a:pt x="81" y="93"/>
                  </a:cubicBezTo>
                  <a:cubicBezTo>
                    <a:pt x="64" y="94"/>
                    <a:pt x="46" y="94"/>
                    <a:pt x="29" y="98"/>
                  </a:cubicBezTo>
                  <a:cubicBezTo>
                    <a:pt x="20" y="96"/>
                    <a:pt x="10" y="96"/>
                    <a:pt x="0" y="96"/>
                  </a:cubicBezTo>
                  <a:cubicBezTo>
                    <a:pt x="6" y="81"/>
                    <a:pt x="17" y="69"/>
                    <a:pt x="27" y="57"/>
                  </a:cubicBezTo>
                  <a:cubicBezTo>
                    <a:pt x="37" y="59"/>
                    <a:pt x="68" y="30"/>
                    <a:pt x="54" y="68"/>
                  </a:cubicBezTo>
                  <a:cubicBezTo>
                    <a:pt x="70" y="62"/>
                    <a:pt x="74" y="40"/>
                    <a:pt x="86" y="28"/>
                  </a:cubicBezTo>
                  <a:close/>
                </a:path>
              </a:pathLst>
            </a:custGeom>
            <a:solidFill>
              <a:srgbClr val="2F7B80"/>
            </a:solidFill>
            <a:ln w="0" cap="flat">
              <a:solidFill>
                <a:srgbClr val="2F7B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8" name="Freeform 105"/>
            <p:cNvSpPr>
              <a:spLocks/>
            </p:cNvSpPr>
            <p:nvPr/>
          </p:nvSpPr>
          <p:spPr bwMode="auto">
            <a:xfrm>
              <a:off x="5401775" y="3906230"/>
              <a:ext cx="250754" cy="447547"/>
            </a:xfrm>
            <a:custGeom>
              <a:avLst/>
              <a:gdLst>
                <a:gd name="T0" fmla="*/ 14 w 100"/>
                <a:gd name="T1" fmla="*/ 30 h 179"/>
                <a:gd name="T2" fmla="*/ 99 w 100"/>
                <a:gd name="T3" fmla="*/ 0 h 179"/>
                <a:gd name="T4" fmla="*/ 92 w 100"/>
                <a:gd name="T5" fmla="*/ 153 h 179"/>
                <a:gd name="T6" fmla="*/ 48 w 100"/>
                <a:gd name="T7" fmla="*/ 153 h 179"/>
                <a:gd name="T8" fmla="*/ 22 w 100"/>
                <a:gd name="T9" fmla="*/ 144 h 179"/>
                <a:gd name="T10" fmla="*/ 35 w 100"/>
                <a:gd name="T11" fmla="*/ 86 h 179"/>
                <a:gd name="T12" fmla="*/ 34 w 100"/>
                <a:gd name="T13" fmla="*/ 67 h 179"/>
                <a:gd name="T14" fmla="*/ 14 w 100"/>
                <a:gd name="T15" fmla="*/ 3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0" h="179">
                  <a:moveTo>
                    <a:pt x="14" y="30"/>
                  </a:moveTo>
                  <a:cubicBezTo>
                    <a:pt x="42" y="19"/>
                    <a:pt x="73" y="16"/>
                    <a:pt x="99" y="0"/>
                  </a:cubicBezTo>
                  <a:cubicBezTo>
                    <a:pt x="95" y="51"/>
                    <a:pt x="100" y="102"/>
                    <a:pt x="92" y="153"/>
                  </a:cubicBezTo>
                  <a:cubicBezTo>
                    <a:pt x="77" y="159"/>
                    <a:pt x="52" y="173"/>
                    <a:pt x="48" y="153"/>
                  </a:cubicBezTo>
                  <a:cubicBezTo>
                    <a:pt x="52" y="179"/>
                    <a:pt x="0" y="179"/>
                    <a:pt x="22" y="144"/>
                  </a:cubicBezTo>
                  <a:cubicBezTo>
                    <a:pt x="31" y="125"/>
                    <a:pt x="31" y="105"/>
                    <a:pt x="35" y="86"/>
                  </a:cubicBezTo>
                  <a:cubicBezTo>
                    <a:pt x="20" y="91"/>
                    <a:pt x="29" y="74"/>
                    <a:pt x="34" y="67"/>
                  </a:cubicBezTo>
                  <a:cubicBezTo>
                    <a:pt x="35" y="53"/>
                    <a:pt x="30" y="35"/>
                    <a:pt x="14" y="30"/>
                  </a:cubicBezTo>
                  <a:close/>
                </a:path>
              </a:pathLst>
            </a:custGeom>
            <a:solidFill>
              <a:srgbClr val="22585C"/>
            </a:solidFill>
            <a:ln w="0" cap="flat">
              <a:solidFill>
                <a:srgbClr val="22585C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9" name="Freeform 106"/>
            <p:cNvSpPr>
              <a:spLocks/>
            </p:cNvSpPr>
            <p:nvPr/>
          </p:nvSpPr>
          <p:spPr bwMode="auto">
            <a:xfrm>
              <a:off x="3834830" y="3972886"/>
              <a:ext cx="278262" cy="190446"/>
            </a:xfrm>
            <a:custGeom>
              <a:avLst/>
              <a:gdLst>
                <a:gd name="T0" fmla="*/ 0 w 111"/>
                <a:gd name="T1" fmla="*/ 76 h 76"/>
                <a:gd name="T2" fmla="*/ 93 w 111"/>
                <a:gd name="T3" fmla="*/ 0 h 76"/>
                <a:gd name="T4" fmla="*/ 111 w 111"/>
                <a:gd name="T5" fmla="*/ 9 h 76"/>
                <a:gd name="T6" fmla="*/ 0 w 111"/>
                <a:gd name="T7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" h="76">
                  <a:moveTo>
                    <a:pt x="0" y="76"/>
                  </a:moveTo>
                  <a:cubicBezTo>
                    <a:pt x="21" y="40"/>
                    <a:pt x="59" y="21"/>
                    <a:pt x="93" y="0"/>
                  </a:cubicBezTo>
                  <a:cubicBezTo>
                    <a:pt x="99" y="2"/>
                    <a:pt x="105" y="5"/>
                    <a:pt x="111" y="9"/>
                  </a:cubicBezTo>
                  <a:cubicBezTo>
                    <a:pt x="77" y="37"/>
                    <a:pt x="41" y="61"/>
                    <a:pt x="0" y="76"/>
                  </a:cubicBezTo>
                  <a:close/>
                </a:path>
              </a:pathLst>
            </a:custGeom>
            <a:solidFill>
              <a:srgbClr val="205356"/>
            </a:solidFill>
            <a:ln w="0" cap="flat">
              <a:solidFill>
                <a:srgbClr val="20535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0" name="Freeform 107"/>
            <p:cNvSpPr>
              <a:spLocks/>
            </p:cNvSpPr>
            <p:nvPr/>
          </p:nvSpPr>
          <p:spPr bwMode="auto">
            <a:xfrm>
              <a:off x="5262115" y="3981350"/>
              <a:ext cx="192562" cy="390414"/>
            </a:xfrm>
            <a:custGeom>
              <a:avLst/>
              <a:gdLst>
                <a:gd name="T0" fmla="*/ 15 w 77"/>
                <a:gd name="T1" fmla="*/ 19 h 156"/>
                <a:gd name="T2" fmla="*/ 70 w 77"/>
                <a:gd name="T3" fmla="*/ 0 h 156"/>
                <a:gd name="T4" fmla="*/ 65 w 77"/>
                <a:gd name="T5" fmla="*/ 71 h 156"/>
                <a:gd name="T6" fmla="*/ 55 w 77"/>
                <a:gd name="T7" fmla="*/ 70 h 156"/>
                <a:gd name="T8" fmla="*/ 44 w 77"/>
                <a:gd name="T9" fmla="*/ 66 h 156"/>
                <a:gd name="T10" fmla="*/ 24 w 77"/>
                <a:gd name="T11" fmla="*/ 142 h 156"/>
                <a:gd name="T12" fmla="*/ 11 w 77"/>
                <a:gd name="T13" fmla="*/ 156 h 156"/>
                <a:gd name="T14" fmla="*/ 18 w 77"/>
                <a:gd name="T15" fmla="*/ 95 h 156"/>
                <a:gd name="T16" fmla="*/ 23 w 77"/>
                <a:gd name="T17" fmla="*/ 33 h 156"/>
                <a:gd name="T18" fmla="*/ 15 w 77"/>
                <a:gd name="T19" fmla="*/ 22 h 156"/>
                <a:gd name="T20" fmla="*/ 15 w 77"/>
                <a:gd name="T21" fmla="*/ 19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" h="156">
                  <a:moveTo>
                    <a:pt x="15" y="19"/>
                  </a:moveTo>
                  <a:cubicBezTo>
                    <a:pt x="34" y="14"/>
                    <a:pt x="52" y="5"/>
                    <a:pt x="70" y="0"/>
                  </a:cubicBezTo>
                  <a:cubicBezTo>
                    <a:pt x="65" y="24"/>
                    <a:pt x="77" y="49"/>
                    <a:pt x="65" y="71"/>
                  </a:cubicBezTo>
                  <a:cubicBezTo>
                    <a:pt x="63" y="53"/>
                    <a:pt x="61" y="61"/>
                    <a:pt x="55" y="70"/>
                  </a:cubicBezTo>
                  <a:cubicBezTo>
                    <a:pt x="63" y="29"/>
                    <a:pt x="48" y="57"/>
                    <a:pt x="44" y="66"/>
                  </a:cubicBezTo>
                  <a:cubicBezTo>
                    <a:pt x="38" y="92"/>
                    <a:pt x="29" y="116"/>
                    <a:pt x="24" y="142"/>
                  </a:cubicBezTo>
                  <a:cubicBezTo>
                    <a:pt x="24" y="150"/>
                    <a:pt x="20" y="156"/>
                    <a:pt x="11" y="156"/>
                  </a:cubicBezTo>
                  <a:cubicBezTo>
                    <a:pt x="0" y="137"/>
                    <a:pt x="22" y="116"/>
                    <a:pt x="18" y="95"/>
                  </a:cubicBezTo>
                  <a:cubicBezTo>
                    <a:pt x="10" y="74"/>
                    <a:pt x="23" y="54"/>
                    <a:pt x="23" y="33"/>
                  </a:cubicBezTo>
                  <a:cubicBezTo>
                    <a:pt x="15" y="56"/>
                    <a:pt x="11" y="37"/>
                    <a:pt x="15" y="22"/>
                  </a:cubicBezTo>
                  <a:lnTo>
                    <a:pt x="15" y="19"/>
                  </a:lnTo>
                  <a:close/>
                </a:path>
              </a:pathLst>
            </a:custGeom>
            <a:solidFill>
              <a:srgbClr val="245E61"/>
            </a:solidFill>
            <a:ln w="0" cap="flat">
              <a:solidFill>
                <a:srgbClr val="245E6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1" name="Freeform 108"/>
            <p:cNvSpPr>
              <a:spLocks/>
            </p:cNvSpPr>
            <p:nvPr/>
          </p:nvSpPr>
          <p:spPr bwMode="auto">
            <a:xfrm>
              <a:off x="5322422" y="3981350"/>
              <a:ext cx="167169" cy="412632"/>
            </a:xfrm>
            <a:custGeom>
              <a:avLst/>
              <a:gdLst>
                <a:gd name="T0" fmla="*/ 46 w 67"/>
                <a:gd name="T1" fmla="*/ 0 h 165"/>
                <a:gd name="T2" fmla="*/ 66 w 67"/>
                <a:gd name="T3" fmla="*/ 37 h 165"/>
                <a:gd name="T4" fmla="*/ 67 w 67"/>
                <a:gd name="T5" fmla="*/ 56 h 165"/>
                <a:gd name="T6" fmla="*/ 54 w 67"/>
                <a:gd name="T7" fmla="*/ 114 h 165"/>
                <a:gd name="T8" fmla="*/ 30 w 67"/>
                <a:gd name="T9" fmla="*/ 134 h 165"/>
                <a:gd name="T10" fmla="*/ 0 w 67"/>
                <a:gd name="T11" fmla="*/ 142 h 165"/>
                <a:gd name="T12" fmla="*/ 20 w 67"/>
                <a:gd name="T13" fmla="*/ 66 h 165"/>
                <a:gd name="T14" fmla="*/ 31 w 67"/>
                <a:gd name="T15" fmla="*/ 70 h 165"/>
                <a:gd name="T16" fmla="*/ 41 w 67"/>
                <a:gd name="T17" fmla="*/ 71 h 165"/>
                <a:gd name="T18" fmla="*/ 46 w 67"/>
                <a:gd name="T19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" h="165">
                  <a:moveTo>
                    <a:pt x="46" y="0"/>
                  </a:moveTo>
                  <a:cubicBezTo>
                    <a:pt x="62" y="5"/>
                    <a:pt x="67" y="23"/>
                    <a:pt x="66" y="37"/>
                  </a:cubicBezTo>
                  <a:cubicBezTo>
                    <a:pt x="61" y="44"/>
                    <a:pt x="52" y="61"/>
                    <a:pt x="67" y="56"/>
                  </a:cubicBezTo>
                  <a:cubicBezTo>
                    <a:pt x="63" y="75"/>
                    <a:pt x="63" y="95"/>
                    <a:pt x="54" y="114"/>
                  </a:cubicBezTo>
                  <a:cubicBezTo>
                    <a:pt x="51" y="130"/>
                    <a:pt x="38" y="165"/>
                    <a:pt x="30" y="134"/>
                  </a:cubicBezTo>
                  <a:cubicBezTo>
                    <a:pt x="28" y="150"/>
                    <a:pt x="5" y="161"/>
                    <a:pt x="0" y="142"/>
                  </a:cubicBezTo>
                  <a:cubicBezTo>
                    <a:pt x="5" y="116"/>
                    <a:pt x="14" y="92"/>
                    <a:pt x="20" y="66"/>
                  </a:cubicBezTo>
                  <a:cubicBezTo>
                    <a:pt x="24" y="57"/>
                    <a:pt x="39" y="29"/>
                    <a:pt x="31" y="70"/>
                  </a:cubicBezTo>
                  <a:cubicBezTo>
                    <a:pt x="37" y="61"/>
                    <a:pt x="39" y="53"/>
                    <a:pt x="41" y="71"/>
                  </a:cubicBezTo>
                  <a:cubicBezTo>
                    <a:pt x="53" y="49"/>
                    <a:pt x="41" y="24"/>
                    <a:pt x="46" y="0"/>
                  </a:cubicBezTo>
                  <a:close/>
                </a:path>
              </a:pathLst>
            </a:custGeom>
            <a:solidFill>
              <a:srgbClr val="1C474A"/>
            </a:solidFill>
            <a:ln w="0" cap="flat">
              <a:solidFill>
                <a:srgbClr val="1C474A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2" name="Freeform 109"/>
            <p:cNvSpPr>
              <a:spLocks/>
            </p:cNvSpPr>
            <p:nvPr/>
          </p:nvSpPr>
          <p:spPr bwMode="auto">
            <a:xfrm>
              <a:off x="3724795" y="4016265"/>
              <a:ext cx="1594454" cy="450721"/>
            </a:xfrm>
            <a:custGeom>
              <a:avLst/>
              <a:gdLst>
                <a:gd name="T0" fmla="*/ 0 w 637"/>
                <a:gd name="T1" fmla="*/ 105 h 180"/>
                <a:gd name="T2" fmla="*/ 172 w 637"/>
                <a:gd name="T3" fmla="*/ 0 h 180"/>
                <a:gd name="T4" fmla="*/ 179 w 637"/>
                <a:gd name="T5" fmla="*/ 0 h 180"/>
                <a:gd name="T6" fmla="*/ 187 w 637"/>
                <a:gd name="T7" fmla="*/ 4 h 180"/>
                <a:gd name="T8" fmla="*/ 361 w 637"/>
                <a:gd name="T9" fmla="*/ 40 h 180"/>
                <a:gd name="T10" fmla="*/ 382 w 637"/>
                <a:gd name="T11" fmla="*/ 38 h 180"/>
                <a:gd name="T12" fmla="*/ 396 w 637"/>
                <a:gd name="T13" fmla="*/ 34 h 180"/>
                <a:gd name="T14" fmla="*/ 384 w 637"/>
                <a:gd name="T15" fmla="*/ 68 h 180"/>
                <a:gd name="T16" fmla="*/ 401 w 637"/>
                <a:gd name="T17" fmla="*/ 56 h 180"/>
                <a:gd name="T18" fmla="*/ 393 w 637"/>
                <a:gd name="T19" fmla="*/ 77 h 180"/>
                <a:gd name="T20" fmla="*/ 416 w 637"/>
                <a:gd name="T21" fmla="*/ 40 h 180"/>
                <a:gd name="T22" fmla="*/ 420 w 637"/>
                <a:gd name="T23" fmla="*/ 79 h 180"/>
                <a:gd name="T24" fmla="*/ 423 w 637"/>
                <a:gd name="T25" fmla="*/ 120 h 180"/>
                <a:gd name="T26" fmla="*/ 453 w 637"/>
                <a:gd name="T27" fmla="*/ 108 h 180"/>
                <a:gd name="T28" fmla="*/ 501 w 637"/>
                <a:gd name="T29" fmla="*/ 31 h 180"/>
                <a:gd name="T30" fmla="*/ 553 w 637"/>
                <a:gd name="T31" fmla="*/ 26 h 180"/>
                <a:gd name="T32" fmla="*/ 629 w 637"/>
                <a:gd name="T33" fmla="*/ 8 h 180"/>
                <a:gd name="T34" fmla="*/ 637 w 637"/>
                <a:gd name="T35" fmla="*/ 19 h 180"/>
                <a:gd name="T36" fmla="*/ 632 w 637"/>
                <a:gd name="T37" fmla="*/ 81 h 180"/>
                <a:gd name="T38" fmla="*/ 625 w 637"/>
                <a:gd name="T39" fmla="*/ 142 h 180"/>
                <a:gd name="T40" fmla="*/ 585 w 637"/>
                <a:gd name="T41" fmla="*/ 148 h 180"/>
                <a:gd name="T42" fmla="*/ 590 w 637"/>
                <a:gd name="T43" fmla="*/ 121 h 180"/>
                <a:gd name="T44" fmla="*/ 572 w 637"/>
                <a:gd name="T45" fmla="*/ 83 h 180"/>
                <a:gd name="T46" fmla="*/ 552 w 637"/>
                <a:gd name="T47" fmla="*/ 123 h 180"/>
                <a:gd name="T48" fmla="*/ 538 w 637"/>
                <a:gd name="T49" fmla="*/ 101 h 180"/>
                <a:gd name="T50" fmla="*/ 526 w 637"/>
                <a:gd name="T51" fmla="*/ 108 h 180"/>
                <a:gd name="T52" fmla="*/ 503 w 637"/>
                <a:gd name="T53" fmla="*/ 140 h 180"/>
                <a:gd name="T54" fmla="*/ 496 w 637"/>
                <a:gd name="T55" fmla="*/ 156 h 180"/>
                <a:gd name="T56" fmla="*/ 454 w 637"/>
                <a:gd name="T57" fmla="*/ 161 h 180"/>
                <a:gd name="T58" fmla="*/ 426 w 637"/>
                <a:gd name="T59" fmla="*/ 161 h 180"/>
                <a:gd name="T60" fmla="*/ 433 w 637"/>
                <a:gd name="T61" fmla="*/ 139 h 180"/>
                <a:gd name="T62" fmla="*/ 403 w 637"/>
                <a:gd name="T63" fmla="*/ 159 h 180"/>
                <a:gd name="T64" fmla="*/ 353 w 637"/>
                <a:gd name="T65" fmla="*/ 157 h 180"/>
                <a:gd name="T66" fmla="*/ 312 w 637"/>
                <a:gd name="T67" fmla="*/ 166 h 180"/>
                <a:gd name="T68" fmla="*/ 334 w 637"/>
                <a:gd name="T69" fmla="*/ 101 h 180"/>
                <a:gd name="T70" fmla="*/ 294 w 637"/>
                <a:gd name="T71" fmla="*/ 137 h 180"/>
                <a:gd name="T72" fmla="*/ 296 w 637"/>
                <a:gd name="T73" fmla="*/ 123 h 180"/>
                <a:gd name="T74" fmla="*/ 255 w 637"/>
                <a:gd name="T75" fmla="*/ 160 h 180"/>
                <a:gd name="T76" fmla="*/ 195 w 637"/>
                <a:gd name="T77" fmla="*/ 157 h 180"/>
                <a:gd name="T78" fmla="*/ 238 w 637"/>
                <a:gd name="T79" fmla="*/ 84 h 180"/>
                <a:gd name="T80" fmla="*/ 245 w 637"/>
                <a:gd name="T81" fmla="*/ 67 h 180"/>
                <a:gd name="T82" fmla="*/ 215 w 637"/>
                <a:gd name="T83" fmla="*/ 82 h 180"/>
                <a:gd name="T84" fmla="*/ 190 w 637"/>
                <a:gd name="T85" fmla="*/ 75 h 180"/>
                <a:gd name="T86" fmla="*/ 213 w 637"/>
                <a:gd name="T87" fmla="*/ 45 h 180"/>
                <a:gd name="T88" fmla="*/ 200 w 637"/>
                <a:gd name="T89" fmla="*/ 36 h 180"/>
                <a:gd name="T90" fmla="*/ 180 w 637"/>
                <a:gd name="T91" fmla="*/ 43 h 180"/>
                <a:gd name="T92" fmla="*/ 130 w 637"/>
                <a:gd name="T93" fmla="*/ 70 h 180"/>
                <a:gd name="T94" fmla="*/ 107 w 637"/>
                <a:gd name="T95" fmla="*/ 84 h 180"/>
                <a:gd name="T96" fmla="*/ 72 w 637"/>
                <a:gd name="T97" fmla="*/ 129 h 180"/>
                <a:gd name="T98" fmla="*/ 2 w 637"/>
                <a:gd name="T99" fmla="*/ 108 h 180"/>
                <a:gd name="T100" fmla="*/ 0 w 637"/>
                <a:gd name="T101" fmla="*/ 105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37" h="180">
                  <a:moveTo>
                    <a:pt x="0" y="105"/>
                  </a:moveTo>
                  <a:cubicBezTo>
                    <a:pt x="56" y="67"/>
                    <a:pt x="115" y="35"/>
                    <a:pt x="172" y="0"/>
                  </a:cubicBezTo>
                  <a:cubicBezTo>
                    <a:pt x="174" y="0"/>
                    <a:pt x="177" y="0"/>
                    <a:pt x="179" y="0"/>
                  </a:cubicBezTo>
                  <a:cubicBezTo>
                    <a:pt x="181" y="1"/>
                    <a:pt x="185" y="3"/>
                    <a:pt x="187" y="4"/>
                  </a:cubicBezTo>
                  <a:cubicBezTo>
                    <a:pt x="241" y="31"/>
                    <a:pt x="302" y="36"/>
                    <a:pt x="361" y="40"/>
                  </a:cubicBezTo>
                  <a:cubicBezTo>
                    <a:pt x="368" y="42"/>
                    <a:pt x="375" y="41"/>
                    <a:pt x="382" y="38"/>
                  </a:cubicBezTo>
                  <a:cubicBezTo>
                    <a:pt x="386" y="37"/>
                    <a:pt x="391" y="36"/>
                    <a:pt x="396" y="34"/>
                  </a:cubicBezTo>
                  <a:cubicBezTo>
                    <a:pt x="391" y="45"/>
                    <a:pt x="386" y="56"/>
                    <a:pt x="384" y="68"/>
                  </a:cubicBezTo>
                  <a:cubicBezTo>
                    <a:pt x="390" y="64"/>
                    <a:pt x="396" y="60"/>
                    <a:pt x="401" y="56"/>
                  </a:cubicBezTo>
                  <a:cubicBezTo>
                    <a:pt x="399" y="63"/>
                    <a:pt x="395" y="70"/>
                    <a:pt x="393" y="77"/>
                  </a:cubicBezTo>
                  <a:cubicBezTo>
                    <a:pt x="409" y="71"/>
                    <a:pt x="401" y="47"/>
                    <a:pt x="416" y="40"/>
                  </a:cubicBezTo>
                  <a:cubicBezTo>
                    <a:pt x="419" y="53"/>
                    <a:pt x="433" y="69"/>
                    <a:pt x="420" y="79"/>
                  </a:cubicBezTo>
                  <a:cubicBezTo>
                    <a:pt x="407" y="91"/>
                    <a:pt x="424" y="106"/>
                    <a:pt x="423" y="120"/>
                  </a:cubicBezTo>
                  <a:cubicBezTo>
                    <a:pt x="433" y="107"/>
                    <a:pt x="442" y="88"/>
                    <a:pt x="453" y="108"/>
                  </a:cubicBezTo>
                  <a:cubicBezTo>
                    <a:pt x="466" y="80"/>
                    <a:pt x="486" y="57"/>
                    <a:pt x="501" y="31"/>
                  </a:cubicBezTo>
                  <a:cubicBezTo>
                    <a:pt x="518" y="27"/>
                    <a:pt x="536" y="27"/>
                    <a:pt x="553" y="26"/>
                  </a:cubicBezTo>
                  <a:cubicBezTo>
                    <a:pt x="576" y="12"/>
                    <a:pt x="603" y="14"/>
                    <a:pt x="629" y="8"/>
                  </a:cubicBezTo>
                  <a:cubicBezTo>
                    <a:pt x="625" y="23"/>
                    <a:pt x="629" y="42"/>
                    <a:pt x="637" y="19"/>
                  </a:cubicBezTo>
                  <a:cubicBezTo>
                    <a:pt x="637" y="40"/>
                    <a:pt x="624" y="60"/>
                    <a:pt x="632" y="81"/>
                  </a:cubicBezTo>
                  <a:cubicBezTo>
                    <a:pt x="636" y="102"/>
                    <a:pt x="614" y="123"/>
                    <a:pt x="625" y="142"/>
                  </a:cubicBezTo>
                  <a:cubicBezTo>
                    <a:pt x="612" y="145"/>
                    <a:pt x="599" y="147"/>
                    <a:pt x="585" y="148"/>
                  </a:cubicBezTo>
                  <a:cubicBezTo>
                    <a:pt x="587" y="139"/>
                    <a:pt x="588" y="130"/>
                    <a:pt x="590" y="121"/>
                  </a:cubicBezTo>
                  <a:cubicBezTo>
                    <a:pt x="569" y="130"/>
                    <a:pt x="574" y="96"/>
                    <a:pt x="572" y="83"/>
                  </a:cubicBezTo>
                  <a:cubicBezTo>
                    <a:pt x="565" y="97"/>
                    <a:pt x="558" y="109"/>
                    <a:pt x="552" y="123"/>
                  </a:cubicBezTo>
                  <a:cubicBezTo>
                    <a:pt x="544" y="119"/>
                    <a:pt x="550" y="101"/>
                    <a:pt x="538" y="101"/>
                  </a:cubicBezTo>
                  <a:cubicBezTo>
                    <a:pt x="537" y="84"/>
                    <a:pt x="531" y="101"/>
                    <a:pt x="526" y="108"/>
                  </a:cubicBezTo>
                  <a:cubicBezTo>
                    <a:pt x="514" y="85"/>
                    <a:pt x="513" y="166"/>
                    <a:pt x="503" y="140"/>
                  </a:cubicBezTo>
                  <a:cubicBezTo>
                    <a:pt x="500" y="145"/>
                    <a:pt x="498" y="150"/>
                    <a:pt x="496" y="156"/>
                  </a:cubicBezTo>
                  <a:cubicBezTo>
                    <a:pt x="482" y="157"/>
                    <a:pt x="468" y="159"/>
                    <a:pt x="454" y="161"/>
                  </a:cubicBezTo>
                  <a:cubicBezTo>
                    <a:pt x="463" y="130"/>
                    <a:pt x="442" y="177"/>
                    <a:pt x="426" y="161"/>
                  </a:cubicBezTo>
                  <a:cubicBezTo>
                    <a:pt x="428" y="154"/>
                    <a:pt x="431" y="147"/>
                    <a:pt x="433" y="139"/>
                  </a:cubicBezTo>
                  <a:cubicBezTo>
                    <a:pt x="422" y="146"/>
                    <a:pt x="422" y="167"/>
                    <a:pt x="403" y="159"/>
                  </a:cubicBezTo>
                  <a:cubicBezTo>
                    <a:pt x="388" y="159"/>
                    <a:pt x="353" y="180"/>
                    <a:pt x="353" y="157"/>
                  </a:cubicBezTo>
                  <a:cubicBezTo>
                    <a:pt x="342" y="168"/>
                    <a:pt x="325" y="160"/>
                    <a:pt x="312" y="166"/>
                  </a:cubicBezTo>
                  <a:cubicBezTo>
                    <a:pt x="316" y="143"/>
                    <a:pt x="324" y="121"/>
                    <a:pt x="334" y="101"/>
                  </a:cubicBezTo>
                  <a:cubicBezTo>
                    <a:pt x="311" y="101"/>
                    <a:pt x="308" y="124"/>
                    <a:pt x="294" y="137"/>
                  </a:cubicBezTo>
                  <a:cubicBezTo>
                    <a:pt x="294" y="132"/>
                    <a:pt x="295" y="127"/>
                    <a:pt x="296" y="123"/>
                  </a:cubicBezTo>
                  <a:cubicBezTo>
                    <a:pt x="281" y="134"/>
                    <a:pt x="267" y="146"/>
                    <a:pt x="255" y="160"/>
                  </a:cubicBezTo>
                  <a:cubicBezTo>
                    <a:pt x="235" y="159"/>
                    <a:pt x="215" y="160"/>
                    <a:pt x="195" y="157"/>
                  </a:cubicBezTo>
                  <a:cubicBezTo>
                    <a:pt x="214" y="136"/>
                    <a:pt x="226" y="110"/>
                    <a:pt x="238" y="84"/>
                  </a:cubicBezTo>
                  <a:cubicBezTo>
                    <a:pt x="220" y="100"/>
                    <a:pt x="229" y="70"/>
                    <a:pt x="245" y="67"/>
                  </a:cubicBezTo>
                  <a:cubicBezTo>
                    <a:pt x="240" y="34"/>
                    <a:pt x="228" y="76"/>
                    <a:pt x="215" y="82"/>
                  </a:cubicBezTo>
                  <a:cubicBezTo>
                    <a:pt x="209" y="75"/>
                    <a:pt x="198" y="79"/>
                    <a:pt x="190" y="75"/>
                  </a:cubicBezTo>
                  <a:cubicBezTo>
                    <a:pt x="196" y="63"/>
                    <a:pt x="204" y="53"/>
                    <a:pt x="213" y="45"/>
                  </a:cubicBezTo>
                  <a:cubicBezTo>
                    <a:pt x="205" y="48"/>
                    <a:pt x="199" y="47"/>
                    <a:pt x="200" y="36"/>
                  </a:cubicBezTo>
                  <a:cubicBezTo>
                    <a:pt x="194" y="47"/>
                    <a:pt x="172" y="69"/>
                    <a:pt x="180" y="43"/>
                  </a:cubicBezTo>
                  <a:cubicBezTo>
                    <a:pt x="168" y="57"/>
                    <a:pt x="150" y="78"/>
                    <a:pt x="130" y="70"/>
                  </a:cubicBezTo>
                  <a:cubicBezTo>
                    <a:pt x="124" y="75"/>
                    <a:pt x="113" y="100"/>
                    <a:pt x="107" y="84"/>
                  </a:cubicBezTo>
                  <a:cubicBezTo>
                    <a:pt x="94" y="98"/>
                    <a:pt x="83" y="113"/>
                    <a:pt x="72" y="129"/>
                  </a:cubicBezTo>
                  <a:cubicBezTo>
                    <a:pt x="48" y="124"/>
                    <a:pt x="25" y="116"/>
                    <a:pt x="2" y="108"/>
                  </a:cubicBezTo>
                  <a:lnTo>
                    <a:pt x="0" y="105"/>
                  </a:lnTo>
                  <a:close/>
                </a:path>
              </a:pathLst>
            </a:custGeom>
            <a:solidFill>
              <a:srgbClr val="1C474A"/>
            </a:solidFill>
            <a:ln w="0" cap="flat">
              <a:solidFill>
                <a:srgbClr val="1C474A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3" name="Freeform 110"/>
            <p:cNvSpPr>
              <a:spLocks/>
            </p:cNvSpPr>
            <p:nvPr/>
          </p:nvSpPr>
          <p:spPr bwMode="auto">
            <a:xfrm>
              <a:off x="5867309" y="4013091"/>
              <a:ext cx="85701" cy="195736"/>
            </a:xfrm>
            <a:custGeom>
              <a:avLst/>
              <a:gdLst>
                <a:gd name="T0" fmla="*/ 19 w 34"/>
                <a:gd name="T1" fmla="*/ 16 h 78"/>
                <a:gd name="T2" fmla="*/ 34 w 34"/>
                <a:gd name="T3" fmla="*/ 69 h 78"/>
                <a:gd name="T4" fmla="*/ 9 w 34"/>
                <a:gd name="T5" fmla="*/ 78 h 78"/>
                <a:gd name="T6" fmla="*/ 5 w 34"/>
                <a:gd name="T7" fmla="*/ 40 h 78"/>
                <a:gd name="T8" fmla="*/ 19 w 34"/>
                <a:gd name="T9" fmla="*/ 1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78">
                  <a:moveTo>
                    <a:pt x="19" y="16"/>
                  </a:moveTo>
                  <a:cubicBezTo>
                    <a:pt x="25" y="33"/>
                    <a:pt x="32" y="51"/>
                    <a:pt x="34" y="69"/>
                  </a:cubicBezTo>
                  <a:cubicBezTo>
                    <a:pt x="26" y="73"/>
                    <a:pt x="17" y="76"/>
                    <a:pt x="9" y="78"/>
                  </a:cubicBezTo>
                  <a:cubicBezTo>
                    <a:pt x="0" y="67"/>
                    <a:pt x="0" y="0"/>
                    <a:pt x="5" y="40"/>
                  </a:cubicBezTo>
                  <a:cubicBezTo>
                    <a:pt x="14" y="35"/>
                    <a:pt x="25" y="31"/>
                    <a:pt x="19" y="16"/>
                  </a:cubicBezTo>
                  <a:close/>
                </a:path>
              </a:pathLst>
            </a:custGeom>
            <a:solidFill>
              <a:srgbClr val="153638"/>
            </a:solidFill>
            <a:ln w="0" cap="flat">
              <a:solidFill>
                <a:srgbClr val="153638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4" name="Freeform 111"/>
            <p:cNvSpPr>
              <a:spLocks/>
            </p:cNvSpPr>
            <p:nvPr/>
          </p:nvSpPr>
          <p:spPr bwMode="auto">
            <a:xfrm>
              <a:off x="4686545" y="4088212"/>
              <a:ext cx="292017" cy="228535"/>
            </a:xfrm>
            <a:custGeom>
              <a:avLst/>
              <a:gdLst>
                <a:gd name="T0" fmla="*/ 12 w 117"/>
                <a:gd name="T1" fmla="*/ 5 h 91"/>
                <a:gd name="T2" fmla="*/ 88 w 117"/>
                <a:gd name="T3" fmla="*/ 0 h 91"/>
                <a:gd name="T4" fmla="*/ 117 w 117"/>
                <a:gd name="T5" fmla="*/ 2 h 91"/>
                <a:gd name="T6" fmla="*/ 69 w 117"/>
                <a:gd name="T7" fmla="*/ 79 h 91"/>
                <a:gd name="T8" fmla="*/ 39 w 117"/>
                <a:gd name="T9" fmla="*/ 91 h 91"/>
                <a:gd name="T10" fmla="*/ 36 w 117"/>
                <a:gd name="T11" fmla="*/ 50 h 91"/>
                <a:gd name="T12" fmla="*/ 32 w 117"/>
                <a:gd name="T13" fmla="*/ 11 h 91"/>
                <a:gd name="T14" fmla="*/ 9 w 117"/>
                <a:gd name="T15" fmla="*/ 48 h 91"/>
                <a:gd name="T16" fmla="*/ 17 w 117"/>
                <a:gd name="T17" fmla="*/ 27 h 91"/>
                <a:gd name="T18" fmla="*/ 0 w 117"/>
                <a:gd name="T19" fmla="*/ 39 h 91"/>
                <a:gd name="T20" fmla="*/ 12 w 117"/>
                <a:gd name="T21" fmla="*/ 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91">
                  <a:moveTo>
                    <a:pt x="12" y="5"/>
                  </a:moveTo>
                  <a:cubicBezTo>
                    <a:pt x="37" y="0"/>
                    <a:pt x="63" y="10"/>
                    <a:pt x="88" y="0"/>
                  </a:cubicBezTo>
                  <a:cubicBezTo>
                    <a:pt x="98" y="0"/>
                    <a:pt x="108" y="0"/>
                    <a:pt x="117" y="2"/>
                  </a:cubicBezTo>
                  <a:cubicBezTo>
                    <a:pt x="102" y="28"/>
                    <a:pt x="82" y="51"/>
                    <a:pt x="69" y="79"/>
                  </a:cubicBezTo>
                  <a:cubicBezTo>
                    <a:pt x="58" y="59"/>
                    <a:pt x="49" y="78"/>
                    <a:pt x="39" y="91"/>
                  </a:cubicBezTo>
                  <a:cubicBezTo>
                    <a:pt x="40" y="77"/>
                    <a:pt x="23" y="62"/>
                    <a:pt x="36" y="50"/>
                  </a:cubicBezTo>
                  <a:cubicBezTo>
                    <a:pt x="49" y="40"/>
                    <a:pt x="35" y="24"/>
                    <a:pt x="32" y="11"/>
                  </a:cubicBezTo>
                  <a:cubicBezTo>
                    <a:pt x="17" y="18"/>
                    <a:pt x="25" y="42"/>
                    <a:pt x="9" y="48"/>
                  </a:cubicBezTo>
                  <a:cubicBezTo>
                    <a:pt x="11" y="41"/>
                    <a:pt x="15" y="34"/>
                    <a:pt x="17" y="27"/>
                  </a:cubicBezTo>
                  <a:cubicBezTo>
                    <a:pt x="12" y="31"/>
                    <a:pt x="6" y="35"/>
                    <a:pt x="0" y="39"/>
                  </a:cubicBezTo>
                  <a:cubicBezTo>
                    <a:pt x="2" y="27"/>
                    <a:pt x="7" y="16"/>
                    <a:pt x="12" y="5"/>
                  </a:cubicBezTo>
                  <a:close/>
                </a:path>
              </a:pathLst>
            </a:custGeom>
            <a:solidFill>
              <a:srgbClr val="215457"/>
            </a:solidFill>
            <a:ln w="0" cap="flat">
              <a:solidFill>
                <a:srgbClr val="215457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5" name="Freeform 112"/>
            <p:cNvSpPr>
              <a:spLocks/>
            </p:cNvSpPr>
            <p:nvPr/>
          </p:nvSpPr>
          <p:spPr bwMode="auto">
            <a:xfrm>
              <a:off x="3904660" y="4100908"/>
              <a:ext cx="433793" cy="320584"/>
            </a:xfrm>
            <a:custGeom>
              <a:avLst/>
              <a:gdLst>
                <a:gd name="T0" fmla="*/ 108 w 173"/>
                <a:gd name="T1" fmla="*/ 9 h 128"/>
                <a:gd name="T2" fmla="*/ 128 w 173"/>
                <a:gd name="T3" fmla="*/ 2 h 128"/>
                <a:gd name="T4" fmla="*/ 141 w 173"/>
                <a:gd name="T5" fmla="*/ 11 h 128"/>
                <a:gd name="T6" fmla="*/ 118 w 173"/>
                <a:gd name="T7" fmla="*/ 41 h 128"/>
                <a:gd name="T8" fmla="*/ 143 w 173"/>
                <a:gd name="T9" fmla="*/ 48 h 128"/>
                <a:gd name="T10" fmla="*/ 173 w 173"/>
                <a:gd name="T11" fmla="*/ 33 h 128"/>
                <a:gd name="T12" fmla="*/ 166 w 173"/>
                <a:gd name="T13" fmla="*/ 50 h 128"/>
                <a:gd name="T14" fmla="*/ 123 w 173"/>
                <a:gd name="T15" fmla="*/ 123 h 128"/>
                <a:gd name="T16" fmla="*/ 68 w 173"/>
                <a:gd name="T17" fmla="*/ 101 h 128"/>
                <a:gd name="T18" fmla="*/ 0 w 173"/>
                <a:gd name="T19" fmla="*/ 95 h 128"/>
                <a:gd name="T20" fmla="*/ 35 w 173"/>
                <a:gd name="T21" fmla="*/ 50 h 128"/>
                <a:gd name="T22" fmla="*/ 58 w 173"/>
                <a:gd name="T23" fmla="*/ 36 h 128"/>
                <a:gd name="T24" fmla="*/ 108 w 173"/>
                <a:gd name="T25" fmla="*/ 9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28">
                  <a:moveTo>
                    <a:pt x="108" y="9"/>
                  </a:moveTo>
                  <a:cubicBezTo>
                    <a:pt x="100" y="35"/>
                    <a:pt x="122" y="13"/>
                    <a:pt x="128" y="2"/>
                  </a:cubicBezTo>
                  <a:cubicBezTo>
                    <a:pt x="127" y="13"/>
                    <a:pt x="133" y="14"/>
                    <a:pt x="141" y="11"/>
                  </a:cubicBezTo>
                  <a:cubicBezTo>
                    <a:pt x="132" y="19"/>
                    <a:pt x="124" y="29"/>
                    <a:pt x="118" y="41"/>
                  </a:cubicBezTo>
                  <a:cubicBezTo>
                    <a:pt x="126" y="45"/>
                    <a:pt x="137" y="41"/>
                    <a:pt x="143" y="48"/>
                  </a:cubicBezTo>
                  <a:cubicBezTo>
                    <a:pt x="156" y="42"/>
                    <a:pt x="168" y="0"/>
                    <a:pt x="173" y="33"/>
                  </a:cubicBezTo>
                  <a:cubicBezTo>
                    <a:pt x="157" y="36"/>
                    <a:pt x="148" y="66"/>
                    <a:pt x="166" y="50"/>
                  </a:cubicBezTo>
                  <a:cubicBezTo>
                    <a:pt x="154" y="76"/>
                    <a:pt x="142" y="102"/>
                    <a:pt x="123" y="123"/>
                  </a:cubicBezTo>
                  <a:cubicBezTo>
                    <a:pt x="109" y="115"/>
                    <a:pt x="61" y="128"/>
                    <a:pt x="68" y="101"/>
                  </a:cubicBezTo>
                  <a:cubicBezTo>
                    <a:pt x="53" y="126"/>
                    <a:pt x="21" y="92"/>
                    <a:pt x="0" y="95"/>
                  </a:cubicBezTo>
                  <a:cubicBezTo>
                    <a:pt x="11" y="79"/>
                    <a:pt x="22" y="64"/>
                    <a:pt x="35" y="50"/>
                  </a:cubicBezTo>
                  <a:cubicBezTo>
                    <a:pt x="41" y="66"/>
                    <a:pt x="52" y="41"/>
                    <a:pt x="58" y="36"/>
                  </a:cubicBezTo>
                  <a:cubicBezTo>
                    <a:pt x="78" y="44"/>
                    <a:pt x="96" y="23"/>
                    <a:pt x="108" y="9"/>
                  </a:cubicBezTo>
                  <a:close/>
                </a:path>
              </a:pathLst>
            </a:custGeom>
            <a:solidFill>
              <a:srgbClr val="16393B"/>
            </a:solidFill>
            <a:ln w="0" cap="flat">
              <a:solidFill>
                <a:srgbClr val="16393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6" name="Freeform 113"/>
            <p:cNvSpPr>
              <a:spLocks/>
            </p:cNvSpPr>
            <p:nvPr/>
          </p:nvSpPr>
          <p:spPr bwMode="auto">
            <a:xfrm>
              <a:off x="4966924" y="4223640"/>
              <a:ext cx="234883" cy="208432"/>
            </a:xfrm>
            <a:custGeom>
              <a:avLst/>
              <a:gdLst>
                <a:gd name="T0" fmla="*/ 56 w 94"/>
                <a:gd name="T1" fmla="*/ 40 h 83"/>
                <a:gd name="T2" fmla="*/ 76 w 94"/>
                <a:gd name="T3" fmla="*/ 0 h 83"/>
                <a:gd name="T4" fmla="*/ 94 w 94"/>
                <a:gd name="T5" fmla="*/ 38 h 83"/>
                <a:gd name="T6" fmla="*/ 89 w 94"/>
                <a:gd name="T7" fmla="*/ 65 h 83"/>
                <a:gd name="T8" fmla="*/ 0 w 94"/>
                <a:gd name="T9" fmla="*/ 73 h 83"/>
                <a:gd name="T10" fmla="*/ 7 w 94"/>
                <a:gd name="T11" fmla="*/ 57 h 83"/>
                <a:gd name="T12" fmla="*/ 30 w 94"/>
                <a:gd name="T13" fmla="*/ 25 h 83"/>
                <a:gd name="T14" fmla="*/ 42 w 94"/>
                <a:gd name="T15" fmla="*/ 18 h 83"/>
                <a:gd name="T16" fmla="*/ 56 w 94"/>
                <a:gd name="T17" fmla="*/ 4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83">
                  <a:moveTo>
                    <a:pt x="56" y="40"/>
                  </a:moveTo>
                  <a:cubicBezTo>
                    <a:pt x="62" y="26"/>
                    <a:pt x="69" y="14"/>
                    <a:pt x="76" y="0"/>
                  </a:cubicBezTo>
                  <a:cubicBezTo>
                    <a:pt x="78" y="13"/>
                    <a:pt x="73" y="47"/>
                    <a:pt x="94" y="38"/>
                  </a:cubicBezTo>
                  <a:cubicBezTo>
                    <a:pt x="92" y="47"/>
                    <a:pt x="91" y="56"/>
                    <a:pt x="89" y="65"/>
                  </a:cubicBezTo>
                  <a:cubicBezTo>
                    <a:pt x="60" y="69"/>
                    <a:pt x="30" y="67"/>
                    <a:pt x="0" y="73"/>
                  </a:cubicBezTo>
                  <a:cubicBezTo>
                    <a:pt x="2" y="67"/>
                    <a:pt x="4" y="62"/>
                    <a:pt x="7" y="57"/>
                  </a:cubicBezTo>
                  <a:cubicBezTo>
                    <a:pt x="17" y="83"/>
                    <a:pt x="18" y="2"/>
                    <a:pt x="30" y="25"/>
                  </a:cubicBezTo>
                  <a:cubicBezTo>
                    <a:pt x="35" y="18"/>
                    <a:pt x="41" y="1"/>
                    <a:pt x="42" y="18"/>
                  </a:cubicBezTo>
                  <a:cubicBezTo>
                    <a:pt x="54" y="18"/>
                    <a:pt x="48" y="36"/>
                    <a:pt x="56" y="40"/>
                  </a:cubicBezTo>
                  <a:close/>
                </a:path>
              </a:pathLst>
            </a:custGeom>
            <a:solidFill>
              <a:srgbClr val="163A3C"/>
            </a:solidFill>
            <a:ln w="0" cap="flat">
              <a:solidFill>
                <a:srgbClr val="163A3C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7" name="Freeform 114"/>
            <p:cNvSpPr>
              <a:spLocks/>
            </p:cNvSpPr>
            <p:nvPr/>
          </p:nvSpPr>
          <p:spPr bwMode="auto">
            <a:xfrm>
              <a:off x="4362788" y="4269135"/>
              <a:ext cx="197852" cy="165053"/>
            </a:xfrm>
            <a:custGeom>
              <a:avLst/>
              <a:gdLst>
                <a:gd name="T0" fmla="*/ 39 w 79"/>
                <a:gd name="T1" fmla="*/ 36 h 66"/>
                <a:gd name="T2" fmla="*/ 79 w 79"/>
                <a:gd name="T3" fmla="*/ 0 h 66"/>
                <a:gd name="T4" fmla="*/ 57 w 79"/>
                <a:gd name="T5" fmla="*/ 65 h 66"/>
                <a:gd name="T6" fmla="*/ 0 w 79"/>
                <a:gd name="T7" fmla="*/ 59 h 66"/>
                <a:gd name="T8" fmla="*/ 41 w 79"/>
                <a:gd name="T9" fmla="*/ 22 h 66"/>
                <a:gd name="T10" fmla="*/ 39 w 79"/>
                <a:gd name="T11" fmla="*/ 3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66">
                  <a:moveTo>
                    <a:pt x="39" y="36"/>
                  </a:moveTo>
                  <a:cubicBezTo>
                    <a:pt x="53" y="23"/>
                    <a:pt x="56" y="0"/>
                    <a:pt x="79" y="0"/>
                  </a:cubicBezTo>
                  <a:cubicBezTo>
                    <a:pt x="69" y="20"/>
                    <a:pt x="61" y="42"/>
                    <a:pt x="57" y="65"/>
                  </a:cubicBezTo>
                  <a:cubicBezTo>
                    <a:pt x="38" y="66"/>
                    <a:pt x="19" y="61"/>
                    <a:pt x="0" y="59"/>
                  </a:cubicBezTo>
                  <a:cubicBezTo>
                    <a:pt x="12" y="45"/>
                    <a:pt x="26" y="33"/>
                    <a:pt x="41" y="22"/>
                  </a:cubicBezTo>
                  <a:cubicBezTo>
                    <a:pt x="40" y="26"/>
                    <a:pt x="39" y="31"/>
                    <a:pt x="39" y="36"/>
                  </a:cubicBezTo>
                  <a:close/>
                </a:path>
              </a:pathLst>
            </a:custGeom>
            <a:solidFill>
              <a:srgbClr val="15383A"/>
            </a:solidFill>
            <a:ln w="0" cap="flat">
              <a:solidFill>
                <a:srgbClr val="15383A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70" name="文本框 569"/>
          <p:cNvSpPr txBox="1"/>
          <p:nvPr/>
        </p:nvSpPr>
        <p:spPr>
          <a:xfrm>
            <a:off x="5473851" y="5948447"/>
            <a:ext cx="15749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000" b="1" dirty="0">
                <a:solidFill>
                  <a:srgbClr val="16A7B6"/>
                </a:solidFill>
                <a:latin typeface="Kozuka Gothic Pro EL" panose="020B0200000000000000" pitchFamily="34" charset="-128"/>
                <a:ea typeface="Kozuka Gothic Pro EL" panose="020B0200000000000000" pitchFamily="34" charset="-128"/>
              </a:rPr>
              <a:t>E</a:t>
            </a:r>
            <a:r>
              <a:rPr lang="en-US" altLang="zh-CN" sz="3000" dirty="0">
                <a:solidFill>
                  <a:schemeClr val="bg1"/>
                </a:solidFill>
                <a:latin typeface="Kozuka Gothic Pro EL" panose="020B0200000000000000" pitchFamily="34" charset="-128"/>
                <a:ea typeface="Kozuka Gothic Pro EL" panose="020B0200000000000000" pitchFamily="34" charset="-128"/>
              </a:rPr>
              <a:t>nd</a:t>
            </a:r>
          </a:p>
        </p:txBody>
      </p:sp>
      <p:cxnSp>
        <p:nvCxnSpPr>
          <p:cNvPr id="572" name="直接连接符 571"/>
          <p:cNvCxnSpPr/>
          <p:nvPr/>
        </p:nvCxnSpPr>
        <p:spPr>
          <a:xfrm flipH="1">
            <a:off x="5462704" y="6395414"/>
            <a:ext cx="18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直接连接符 572"/>
          <p:cNvCxnSpPr/>
          <p:nvPr/>
        </p:nvCxnSpPr>
        <p:spPr>
          <a:xfrm flipH="1">
            <a:off x="6910936" y="6398993"/>
            <a:ext cx="180000" cy="0"/>
          </a:xfrm>
          <a:prstGeom prst="line">
            <a:avLst/>
          </a:prstGeom>
          <a:ln w="38100">
            <a:solidFill>
              <a:srgbClr val="16A7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A54C0FF6-D9CF-4D45-BE5C-CFEDFCE1A489}"/>
              </a:ext>
            </a:extLst>
          </p:cNvPr>
          <p:cNvSpPr txBox="1"/>
          <p:nvPr/>
        </p:nvSpPr>
        <p:spPr>
          <a:xfrm>
            <a:off x="4361990" y="3189649"/>
            <a:ext cx="37240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Mathematic is not just about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80668C1-7414-4D82-BEBD-A369BCA6522D}"/>
              </a:ext>
            </a:extLst>
          </p:cNvPr>
          <p:cNvSpPr txBox="1"/>
          <p:nvPr/>
        </p:nvSpPr>
        <p:spPr>
          <a:xfrm>
            <a:off x="6323247" y="3849329"/>
            <a:ext cx="17159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Solving for </a:t>
            </a:r>
            <a:r>
              <a:rPr lang="en-US" altLang="zh-CN" sz="3200" dirty="0">
                <a:solidFill>
                  <a:srgbClr val="CC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endParaRPr lang="zh-CN" altLang="en-US" dirty="0">
              <a:solidFill>
                <a:srgbClr val="CC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4D023B7E-D63E-456E-8A05-DD5CC52F75D1}"/>
              </a:ext>
            </a:extLst>
          </p:cNvPr>
          <p:cNvSpPr txBox="1"/>
          <p:nvPr/>
        </p:nvSpPr>
        <p:spPr>
          <a:xfrm>
            <a:off x="4124325" y="4586810"/>
            <a:ext cx="3918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 is also figuring out                 </a:t>
            </a:r>
            <a:r>
              <a:rPr lang="en-US" altLang="zh-CN" sz="3200" dirty="0">
                <a:solidFill>
                  <a:srgbClr val="CC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endParaRPr lang="zh-CN" altLang="en-US" dirty="0">
              <a:solidFill>
                <a:srgbClr val="CC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8C9C92C-3D47-492A-8F75-F6ED84A464FF}"/>
              </a:ext>
            </a:extLst>
          </p:cNvPr>
          <p:cNvSpPr txBox="1"/>
          <p:nvPr/>
        </p:nvSpPr>
        <p:spPr>
          <a:xfrm>
            <a:off x="6842618" y="4581829"/>
            <a:ext cx="9204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CC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</a:t>
            </a:r>
            <a:endParaRPr lang="zh-CN" altLang="en-US" sz="3200" dirty="0">
              <a:solidFill>
                <a:srgbClr val="CC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36977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0" grpId="0"/>
      <p:bldP spid="2" grpId="0"/>
      <p:bldP spid="3" grpId="0"/>
      <p:bldP spid="120" grpId="0"/>
      <p:bldP spid="4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</TotalTime>
  <Words>240</Words>
  <Application>Microsoft Office PowerPoint</Application>
  <PresentationFormat>宽屏</PresentationFormat>
  <Paragraphs>94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Kozuka Gothic Pro EL</vt:lpstr>
      <vt:lpstr>微软雅黑</vt:lpstr>
      <vt:lpstr>Arial</vt:lpstr>
      <vt:lpstr>Calibri</vt:lpstr>
      <vt:lpstr>Calibri Light</vt:lpstr>
      <vt:lpstr>Cambria Math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Lau Sonder</cp:lastModifiedBy>
  <cp:revision>308</cp:revision>
  <dcterms:created xsi:type="dcterms:W3CDTF">2015-05-05T08:02:14Z</dcterms:created>
  <dcterms:modified xsi:type="dcterms:W3CDTF">2019-10-14T03:29:05Z</dcterms:modified>
</cp:coreProperties>
</file>