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8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7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8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9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1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55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1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1553-BFDF-4D1D-A3D1-19BA368FCE54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E4AB-A035-4C74-AEA4-942CACB5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0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3230" y="1982927"/>
            <a:ext cx="10219765" cy="47809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1429" y="3910244"/>
            <a:ext cx="1465729" cy="739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eventType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2982" y="2823665"/>
            <a:ext cx="2380131" cy="28527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4323" y="3491156"/>
            <a:ext cx="1537449" cy="5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ubscription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199" y="228601"/>
            <a:ext cx="1067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Map&lt;Class&lt;?&gt;, </a:t>
            </a:r>
            <a:r>
              <a:rPr lang="en-US" altLang="zh-CN" dirty="0" err="1" smtClean="0"/>
              <a:t>CopyOnWriteArrayList</a:t>
            </a:r>
            <a:r>
              <a:rPr lang="en-US" altLang="zh-CN" dirty="0" smtClean="0"/>
              <a:t>&lt;Subscription&gt;&gt; </a:t>
            </a:r>
            <a:r>
              <a:rPr lang="en-US" altLang="zh-CN" dirty="0" err="1" smtClean="0"/>
              <a:t>subscriptionsByEventType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Class&lt;?&gt; </a:t>
            </a:r>
            <a:r>
              <a:rPr lang="en-US" altLang="zh-CN" dirty="0" err="1" smtClean="0"/>
              <a:t>eventType</a:t>
            </a:r>
            <a:r>
              <a:rPr lang="en-US" altLang="zh-CN" dirty="0" smtClean="0"/>
              <a:t>;</a:t>
            </a:r>
            <a:r>
              <a:rPr lang="zh-CN" altLang="en-US" dirty="0" smtClean="0"/>
              <a:t>自定义消息的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Object subscriber;</a:t>
            </a:r>
            <a:r>
              <a:rPr lang="zh-CN" altLang="en-US" dirty="0" smtClean="0"/>
              <a:t>订阅者的抽象，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的时候传入的对象。</a:t>
            </a:r>
            <a:endParaRPr lang="en-US" altLang="zh-CN" dirty="0" smtClean="0"/>
          </a:p>
          <a:p>
            <a:r>
              <a:rPr lang="en-US" altLang="zh-CN" dirty="0" err="1" smtClean="0"/>
              <a:t>SubscriberMethod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subscriberMethod</a:t>
            </a:r>
            <a:r>
              <a:rPr lang="en-US" altLang="zh-CN" dirty="0" smtClean="0"/>
              <a:t>; @Subscribe(</a:t>
            </a:r>
            <a:r>
              <a:rPr lang="en-US" altLang="zh-CN" dirty="0" err="1" smtClean="0"/>
              <a:t>threadMode</a:t>
            </a:r>
            <a:r>
              <a:rPr lang="en-US" altLang="zh-CN" dirty="0" smtClean="0"/>
              <a:t> =</a:t>
            </a:r>
            <a:r>
              <a:rPr lang="zh-CN" altLang="en-US" dirty="0" smtClean="0"/>
              <a:t>**</a:t>
            </a:r>
            <a:r>
              <a:rPr lang="en-US" altLang="zh-CN" dirty="0" smtClean="0"/>
              <a:t>)</a:t>
            </a:r>
            <a:r>
              <a:rPr lang="zh-CN" altLang="en-US" dirty="0" smtClean="0"/>
              <a:t>注解的方法，即接收消息的方法的抽象。</a:t>
            </a:r>
            <a:endParaRPr lang="en-US" altLang="zh-CN" dirty="0" smtClean="0"/>
          </a:p>
          <a:p>
            <a:r>
              <a:rPr lang="en-US" altLang="zh-CN" dirty="0" smtClean="0"/>
              <a:t>Subscription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ubscription</a:t>
            </a:r>
            <a:r>
              <a:rPr lang="en-US" altLang="zh-CN" dirty="0" smtClean="0"/>
              <a:t>;</a:t>
            </a:r>
            <a:r>
              <a:rPr lang="zh-CN" altLang="en-US" dirty="0" smtClean="0"/>
              <a:t>关联</a:t>
            </a:r>
            <a:r>
              <a:rPr lang="en-US" altLang="zh-CN" dirty="0" smtClean="0"/>
              <a:t>subscriber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subscriberMethod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r>
              <a:rPr lang="en-US" altLang="zh-CN" dirty="0" err="1" smtClean="0"/>
              <a:t>CopyOnWriteArrayList</a:t>
            </a:r>
            <a:r>
              <a:rPr lang="en-US" altLang="zh-CN" dirty="0" smtClean="0"/>
              <a:t>&lt;Subscription&gt; subscriptions;</a:t>
            </a:r>
            <a:r>
              <a:rPr lang="zh-CN" altLang="en-US" dirty="0" smtClean="0"/>
              <a:t>集合类</a:t>
            </a:r>
          </a:p>
        </p:txBody>
      </p:sp>
      <p:sp>
        <p:nvSpPr>
          <p:cNvPr id="13" name="矩形 12"/>
          <p:cNvSpPr/>
          <p:nvPr/>
        </p:nvSpPr>
        <p:spPr>
          <a:xfrm>
            <a:off x="3664325" y="4853001"/>
            <a:ext cx="1537449" cy="5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dirty="0" smtClean="0">
                <a:solidFill>
                  <a:schemeClr val="tx1"/>
                </a:solidFill>
              </a:rPr>
              <a:t>ubscription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2117" y="2989330"/>
            <a:ext cx="1537449" cy="5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subscriber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82117" y="3730391"/>
            <a:ext cx="2135844" cy="5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subscriberMethod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64322" y="4161708"/>
            <a:ext cx="1537449" cy="537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56429" y="2823666"/>
            <a:ext cx="515474" cy="394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230" y="1982927"/>
            <a:ext cx="728383" cy="472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6" idx="3"/>
            <a:endCxn id="14" idx="1"/>
          </p:cNvCxnSpPr>
          <p:nvPr/>
        </p:nvCxnSpPr>
        <p:spPr>
          <a:xfrm flipV="1">
            <a:off x="5201772" y="3257975"/>
            <a:ext cx="1880345" cy="50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5" idx="1"/>
          </p:cNvCxnSpPr>
          <p:nvPr/>
        </p:nvCxnSpPr>
        <p:spPr>
          <a:xfrm>
            <a:off x="5201771" y="3770818"/>
            <a:ext cx="1880346" cy="22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351429" y="5929571"/>
            <a:ext cx="1465729" cy="739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eventType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81732" y="2221452"/>
            <a:ext cx="605122" cy="430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Key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49223" y="2216108"/>
            <a:ext cx="885268" cy="434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Value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2981" y="5889579"/>
            <a:ext cx="2380131" cy="779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85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 Lu</dc:creator>
  <cp:lastModifiedBy>Tony Lu</cp:lastModifiedBy>
  <cp:revision>4</cp:revision>
  <dcterms:created xsi:type="dcterms:W3CDTF">2018-03-09T01:58:49Z</dcterms:created>
  <dcterms:modified xsi:type="dcterms:W3CDTF">2018-03-09T02:36:24Z</dcterms:modified>
</cp:coreProperties>
</file>