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75" r:id="rId5"/>
    <p:sldId id="263" r:id="rId6"/>
    <p:sldId id="272" r:id="rId7"/>
    <p:sldId id="264" r:id="rId8"/>
    <p:sldId id="268" r:id="rId9"/>
    <p:sldId id="269" r:id="rId10"/>
    <p:sldId id="265" r:id="rId11"/>
    <p:sldId id="274" r:id="rId12"/>
    <p:sldId id="267" r:id="rId13"/>
    <p:sldId id="273" r:id="rId14"/>
    <p:sldId id="260" r:id="rId15"/>
    <p:sldId id="27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C789-1594-403E-BA3B-A2A828B58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5710B-C893-4103-9812-C03BEFB1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4F085-E6C2-40FA-BBD8-FAAF07AF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95D8D-F761-4E42-97A4-73435DDE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B8ED-2578-4070-8C2C-E8B8593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5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241E6-2E0C-4AFC-8CB6-AE39EAD8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CF649-B135-4988-AC83-E2291F010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C6E8-7423-480E-BFD6-0BD808FA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F037-215C-4074-A54A-76BB5033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F5665-9103-4E17-87DA-896839F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7C738-CE5A-43D2-BAAB-DF067DEE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AD05E-0ACA-4BEE-9B1A-021058D9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C5A8D-4845-45DD-9ACF-AD37E11F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B1B52-3E57-41DD-97E9-A1CFA987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3A1A-6CF0-4CAD-8B0E-90792A1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0B57C-7D91-4C6D-89A0-234F2D27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85D41-5E97-4CB2-BE11-EB18A4D3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0A736-8A21-43F8-8698-E9ED0BDE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2B551-7718-4B0A-BCEA-22329B9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33721-7F07-48EF-B437-B68702D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7419-1085-4E6D-8C68-5C480D82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90E99-CE50-409F-B441-525FF831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FAB-D927-4A23-B547-8A1AB9F2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3F526-F0ED-42DD-885A-CC24AE58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F8A22-A5D9-497A-A209-D4286DB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C34C7-4971-4401-A245-928CD99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3A8C-6496-4C15-9D41-DB07343B4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DF17F-1346-462E-AFD4-D66CCFB5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65DEF-4686-4BEA-B3C7-D7ED0C22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6153A-919D-48F8-A4FB-1B22D7B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BA5A5-96F9-486B-85AD-56A1C7E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C79F-BE38-4D30-8CF5-55A56FA9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2FF5-800D-48D8-B7B4-4EA49987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53A1D-5BA3-4403-AA5E-99229F4D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B90DE-99C8-4529-837F-99C2EE17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628B06-A0F4-446F-8099-090648B3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2BFFF-C883-48B9-8DE8-1CFF19D1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489256-13B8-436E-9835-243C08F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33361-CC80-45C8-A0AC-316E50B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8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35D3-BAFB-4AA1-9FDF-3536E30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E03FA0-8149-462A-9ACE-68E6E15A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EA147-F527-4742-8EA6-1CED7115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C04C7-0883-40F8-B117-82FF867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B5A0F-7844-40D9-9CE8-DBC3F72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36E6A-ABC2-4E2F-A41C-CB503BD6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435AA-1C65-489F-82E9-DB7E47E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9C88-8BBE-4755-8D12-CC0F98C1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1F973-1D56-4325-848A-6D9BD39D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5D1A4-45E6-436E-A04B-52C730B7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BC7D6-BFEA-44D6-8493-76623A09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0E695-BC05-4909-986A-07B950D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7A7DE-51D0-478A-90C7-9263023F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7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FF85-906B-43AF-B013-96E2F68C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00490-9DD1-4792-9487-352BA8C2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C916E-9846-4797-B003-9D080414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4FB04-CB4C-49C5-A703-033941D1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FB6C-EF72-4B4A-A476-D0D1E44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DF3EF-591E-4560-B091-9DE3F56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6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9DF48-6323-43E5-A28A-5FFDD8E9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7DB1A-DF52-451B-883E-66A073AB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9EAD-0A12-4964-A3CC-B14A64FB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8AC7-25FB-4A45-9845-81783DFA860B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B195F-E239-49E9-B7E4-D834B560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80207-6D9F-41FF-80B6-05D17F9D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F38D-49A6-4CF5-933B-9F69C740F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3EA72-617A-4B63-9298-4AF7ABF1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1E48F-7771-49EB-81A8-508AAC3D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32A7B3-0A01-4287-B454-5AD30FA2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3187" cy="68580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3B0A5AA-25F3-4F64-BF69-66CB5AADE707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1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0DDA6-EA73-447D-BC65-FE90A7F7D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5" b="4051"/>
          <a:stretch/>
        </p:blipFill>
        <p:spPr>
          <a:xfrm>
            <a:off x="-1" y="0"/>
            <a:ext cx="12192001" cy="67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AA7B0-BF74-4D75-8FC6-39D75979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271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18C7C-49E0-4100-AA25-AC4746A91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 b="3882"/>
          <a:stretch/>
        </p:blipFill>
        <p:spPr>
          <a:xfrm>
            <a:off x="-1" y="0"/>
            <a:ext cx="1220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0FCCB6E-3E4E-4F05-A121-9F3F16E3D2C8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7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D8E566D-824F-4C5B-9C19-EC15F31D85B4}"/>
              </a:ext>
            </a:extLst>
          </p:cNvPr>
          <p:cNvSpPr/>
          <p:nvPr/>
        </p:nvSpPr>
        <p:spPr>
          <a:xfrm>
            <a:off x="4757194" y="2467680"/>
            <a:ext cx="2806862" cy="2104319"/>
          </a:xfrm>
          <a:prstGeom prst="rect">
            <a:avLst/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1E132A-955C-4B18-84A0-D7FACE499245}"/>
              </a:ext>
            </a:extLst>
          </p:cNvPr>
          <p:cNvSpPr txBox="1">
            <a:spLocks/>
          </p:cNvSpPr>
          <p:nvPr/>
        </p:nvSpPr>
        <p:spPr>
          <a:xfrm>
            <a:off x="317339" y="410904"/>
            <a:ext cx="10515600" cy="114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6E97A-6357-4B38-A717-310D3E902C1C}"/>
              </a:ext>
            </a:extLst>
          </p:cNvPr>
          <p:cNvSpPr/>
          <p:nvPr/>
        </p:nvSpPr>
        <p:spPr>
          <a:xfrm>
            <a:off x="6061855" y="1187896"/>
            <a:ext cx="28800" cy="50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923B34-454A-4225-99BA-5797FE619E23}"/>
              </a:ext>
            </a:extLst>
          </p:cNvPr>
          <p:cNvSpPr/>
          <p:nvPr/>
        </p:nvSpPr>
        <p:spPr>
          <a:xfrm rot="16200000">
            <a:off x="6062882" y="-2316600"/>
            <a:ext cx="28800" cy="115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3ED313-7D19-40B5-92FD-4749CCC9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99" y="2699975"/>
            <a:ext cx="2281111" cy="1394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5EAE9-7E3B-4694-B085-25B467288F74}"/>
              </a:ext>
            </a:extLst>
          </p:cNvPr>
          <p:cNvSpPr txBox="1"/>
          <p:nvPr/>
        </p:nvSpPr>
        <p:spPr>
          <a:xfrm>
            <a:off x="397294" y="1441048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정민수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A5857-BF53-4787-9389-42E401DA0A23}"/>
              </a:ext>
            </a:extLst>
          </p:cNvPr>
          <p:cNvSpPr txBox="1"/>
          <p:nvPr/>
        </p:nvSpPr>
        <p:spPr>
          <a:xfrm>
            <a:off x="6278358" y="1441048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변윤섭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0AA61-6AB3-477A-9192-72D89053E09F}"/>
              </a:ext>
            </a:extLst>
          </p:cNvPr>
          <p:cNvSpPr txBox="1"/>
          <p:nvPr/>
        </p:nvSpPr>
        <p:spPr>
          <a:xfrm>
            <a:off x="397294" y="3567892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박보현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402EB-A8F9-4ADE-B524-FB09EB8C2B3C}"/>
              </a:ext>
            </a:extLst>
          </p:cNvPr>
          <p:cNvSpPr txBox="1"/>
          <p:nvPr/>
        </p:nvSpPr>
        <p:spPr>
          <a:xfrm>
            <a:off x="6278358" y="3567892"/>
            <a:ext cx="54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손영진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ABFAB19-6252-44A0-8A09-0C80044571C7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래픽 21" descr="왕관 윤곽선">
            <a:extLst>
              <a:ext uri="{FF2B5EF4-FFF2-40B4-BE49-F238E27FC236}">
                <a16:creationId xmlns:a16="http://schemas.microsoft.com/office/drawing/2014/main" id="{7218C2F9-2846-4E2C-8564-BDDCFB8CD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1512"/>
          <a:stretch/>
        </p:blipFill>
        <p:spPr>
          <a:xfrm>
            <a:off x="2826162" y="989435"/>
            <a:ext cx="627014" cy="4921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18B57A-7557-4D37-9128-3BB0A0FA5B2E}"/>
              </a:ext>
            </a:extLst>
          </p:cNvPr>
          <p:cNvSpPr txBox="1"/>
          <p:nvPr/>
        </p:nvSpPr>
        <p:spPr>
          <a:xfrm>
            <a:off x="436784" y="1810380"/>
            <a:ext cx="5479928" cy="12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SQL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 데이터 생성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오토 트레이딩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장마감 처리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 페이지 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EF678-E545-4735-9B88-CEE7F6981890}"/>
              </a:ext>
            </a:extLst>
          </p:cNvPr>
          <p:cNvSpPr txBox="1"/>
          <p:nvPr/>
        </p:nvSpPr>
        <p:spPr>
          <a:xfrm>
            <a:off x="6462991" y="1806473"/>
            <a:ext cx="5479928" cy="128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차트 생성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bbsApp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부트스트랩 프레임 및 틀 적용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</a:t>
            </a:r>
            <a:r>
              <a:rPr lang="ko-KR" altLang="en-US" sz="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각 페이지 레이아웃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EE7AA-D53B-4C30-80E1-D6258E4F6BA5}"/>
              </a:ext>
            </a:extLst>
          </p:cNvPr>
          <p:cNvSpPr txBox="1"/>
          <p:nvPr/>
        </p:nvSpPr>
        <p:spPr>
          <a:xfrm>
            <a:off x="6462991" y="4029527"/>
            <a:ext cx="547992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bbsApp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News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크롤링과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슬라이드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tradeApp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내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계좌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C4E10-6CC6-451D-A414-BD0D5C80E10C}"/>
              </a:ext>
            </a:extLst>
          </p:cNvPr>
          <p:cNvSpPr txBox="1"/>
          <p:nvPr/>
        </p:nvSpPr>
        <p:spPr>
          <a:xfrm>
            <a:off x="436784" y="4023709"/>
            <a:ext cx="547992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관련 페이지 제작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    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Guide, My page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NoticeApp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Flowchart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6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91E132A-955C-4B18-84A0-D7FACE499245}"/>
              </a:ext>
            </a:extLst>
          </p:cNvPr>
          <p:cNvSpPr txBox="1">
            <a:spLocks/>
          </p:cNvSpPr>
          <p:nvPr/>
        </p:nvSpPr>
        <p:spPr>
          <a:xfrm>
            <a:off x="317339" y="410904"/>
            <a:ext cx="10515600" cy="114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 후기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ABFAB19-6252-44A0-8A09-0C80044571C7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래픽 2" descr="채팅 윤곽선">
            <a:extLst>
              <a:ext uri="{FF2B5EF4-FFF2-40B4-BE49-F238E27FC236}">
                <a16:creationId xmlns:a16="http://schemas.microsoft.com/office/drawing/2014/main" id="{A390309C-4989-47C5-8DF7-42939D0E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6192" y="524149"/>
            <a:ext cx="914400" cy="91440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215B6AA3-E1CA-4956-B469-0E2071890A87}"/>
              </a:ext>
            </a:extLst>
          </p:cNvPr>
          <p:cNvSpPr/>
          <p:nvPr/>
        </p:nvSpPr>
        <p:spPr>
          <a:xfrm>
            <a:off x="642395" y="1438549"/>
            <a:ext cx="8833413" cy="1362524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사용하는데 어려움이 있었습니다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초기에 사용법이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익숙치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않아 소스가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overwrite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되는 애로사항이 있었지만 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사용법을 다시 익혀 해결했습니다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 경로가 꼬여 힘들었지만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 지우고 새로 만들어 해결했습니다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말풍선: 모서리가 둥근 사각형 17">
            <a:extLst>
              <a:ext uri="{FF2B5EF4-FFF2-40B4-BE49-F238E27FC236}">
                <a16:creationId xmlns:a16="http://schemas.microsoft.com/office/drawing/2014/main" id="{C3625256-A6B6-4474-9CA4-C383808D2CA6}"/>
              </a:ext>
            </a:extLst>
          </p:cNvPr>
          <p:cNvSpPr/>
          <p:nvPr/>
        </p:nvSpPr>
        <p:spPr>
          <a:xfrm flipH="1">
            <a:off x="3630588" y="5480613"/>
            <a:ext cx="7931553" cy="914400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페이지와 기능들이 팀원 간에 조율해야 하는 부분이 있었는데 소통과 양보로 잘 넘겼습니다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algn="just"/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말풍선: 모서리가 둥근 사각형 17">
            <a:extLst>
              <a:ext uri="{FF2B5EF4-FFF2-40B4-BE49-F238E27FC236}">
                <a16:creationId xmlns:a16="http://schemas.microsoft.com/office/drawing/2014/main" id="{4E17E72D-C38A-4B06-B590-FD2C4F3E8E13}"/>
              </a:ext>
            </a:extLst>
          </p:cNvPr>
          <p:cNvSpPr/>
          <p:nvPr/>
        </p:nvSpPr>
        <p:spPr>
          <a:xfrm>
            <a:off x="629856" y="2924256"/>
            <a:ext cx="8890322" cy="970627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주식매매 뿐만 아니라 외화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현물 같은 시장지표를 넣어보려 했으나 기간이 짧아 구현하지 못한 것이 아쉽습니다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32" name="말풍선: 모서리가 둥근 사각형 17">
            <a:extLst>
              <a:ext uri="{FF2B5EF4-FFF2-40B4-BE49-F238E27FC236}">
                <a16:creationId xmlns:a16="http://schemas.microsoft.com/office/drawing/2014/main" id="{700E186A-8B93-4BD8-ACB0-2517D96B1DCB}"/>
              </a:ext>
            </a:extLst>
          </p:cNvPr>
          <p:cNvSpPr/>
          <p:nvPr/>
        </p:nvSpPr>
        <p:spPr>
          <a:xfrm flipH="1">
            <a:off x="3630591" y="3906456"/>
            <a:ext cx="7931550" cy="1425615"/>
          </a:xfrm>
          <a:custGeom>
            <a:avLst/>
            <a:gdLst>
              <a:gd name="connsiteX0" fmla="*/ 0 w 10932289"/>
              <a:gd name="connsiteY0" fmla="*/ 217446 h 1304651"/>
              <a:gd name="connsiteX1" fmla="*/ 217446 w 10932289"/>
              <a:gd name="connsiteY1" fmla="*/ 0 h 1304651"/>
              <a:gd name="connsiteX2" fmla="*/ 1822048 w 10932289"/>
              <a:gd name="connsiteY2" fmla="*/ 0 h 1304651"/>
              <a:gd name="connsiteX3" fmla="*/ 1822048 w 10932289"/>
              <a:gd name="connsiteY3" fmla="*/ 0 h 1304651"/>
              <a:gd name="connsiteX4" fmla="*/ 4555120 w 10932289"/>
              <a:gd name="connsiteY4" fmla="*/ 0 h 1304651"/>
              <a:gd name="connsiteX5" fmla="*/ 10714843 w 10932289"/>
              <a:gd name="connsiteY5" fmla="*/ 0 h 1304651"/>
              <a:gd name="connsiteX6" fmla="*/ 10932289 w 10932289"/>
              <a:gd name="connsiteY6" fmla="*/ 217446 h 1304651"/>
              <a:gd name="connsiteX7" fmla="*/ 10932289 w 10932289"/>
              <a:gd name="connsiteY7" fmla="*/ 761046 h 1304651"/>
              <a:gd name="connsiteX8" fmla="*/ 10932289 w 10932289"/>
              <a:gd name="connsiteY8" fmla="*/ 761046 h 1304651"/>
              <a:gd name="connsiteX9" fmla="*/ 10932289 w 10932289"/>
              <a:gd name="connsiteY9" fmla="*/ 1087209 h 1304651"/>
              <a:gd name="connsiteX10" fmla="*/ 10932289 w 10932289"/>
              <a:gd name="connsiteY10" fmla="*/ 1087205 h 1304651"/>
              <a:gd name="connsiteX11" fmla="*/ 10714843 w 10932289"/>
              <a:gd name="connsiteY11" fmla="*/ 1304651 h 1304651"/>
              <a:gd name="connsiteX12" fmla="*/ 4555120 w 10932289"/>
              <a:gd name="connsiteY12" fmla="*/ 1304651 h 1304651"/>
              <a:gd name="connsiteX13" fmla="*/ 3194415 w 10932289"/>
              <a:gd name="connsiteY13" fmla="*/ 2255624 h 1304651"/>
              <a:gd name="connsiteX14" fmla="*/ 1822048 w 10932289"/>
              <a:gd name="connsiteY14" fmla="*/ 1304651 h 1304651"/>
              <a:gd name="connsiteX15" fmla="*/ 217446 w 10932289"/>
              <a:gd name="connsiteY15" fmla="*/ 1304651 h 1304651"/>
              <a:gd name="connsiteX16" fmla="*/ 0 w 10932289"/>
              <a:gd name="connsiteY16" fmla="*/ 1087205 h 1304651"/>
              <a:gd name="connsiteX17" fmla="*/ 0 w 10932289"/>
              <a:gd name="connsiteY17" fmla="*/ 1087209 h 1304651"/>
              <a:gd name="connsiteX18" fmla="*/ 0 w 10932289"/>
              <a:gd name="connsiteY18" fmla="*/ 761046 h 1304651"/>
              <a:gd name="connsiteX19" fmla="*/ 0 w 10932289"/>
              <a:gd name="connsiteY19" fmla="*/ 761046 h 1304651"/>
              <a:gd name="connsiteX20" fmla="*/ 0 w 10932289"/>
              <a:gd name="connsiteY20" fmla="*/ 217446 h 1304651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4531970 w 10932289"/>
              <a:gd name="connsiteY12" fmla="*/ 1304651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1822048 w 10932289"/>
              <a:gd name="connsiteY14" fmla="*/ 1304651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2587423 w 10932289"/>
              <a:gd name="connsiteY12" fmla="*/ 1229415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2255624"/>
              <a:gd name="connsiteX1" fmla="*/ 217446 w 10932289"/>
              <a:gd name="connsiteY1" fmla="*/ 0 h 2255624"/>
              <a:gd name="connsiteX2" fmla="*/ 1822048 w 10932289"/>
              <a:gd name="connsiteY2" fmla="*/ 0 h 2255624"/>
              <a:gd name="connsiteX3" fmla="*/ 1822048 w 10932289"/>
              <a:gd name="connsiteY3" fmla="*/ 0 h 2255624"/>
              <a:gd name="connsiteX4" fmla="*/ 4555120 w 10932289"/>
              <a:gd name="connsiteY4" fmla="*/ 0 h 2255624"/>
              <a:gd name="connsiteX5" fmla="*/ 10714843 w 10932289"/>
              <a:gd name="connsiteY5" fmla="*/ 0 h 2255624"/>
              <a:gd name="connsiteX6" fmla="*/ 10932289 w 10932289"/>
              <a:gd name="connsiteY6" fmla="*/ 217446 h 2255624"/>
              <a:gd name="connsiteX7" fmla="*/ 10932289 w 10932289"/>
              <a:gd name="connsiteY7" fmla="*/ 761046 h 2255624"/>
              <a:gd name="connsiteX8" fmla="*/ 10932289 w 10932289"/>
              <a:gd name="connsiteY8" fmla="*/ 761046 h 2255624"/>
              <a:gd name="connsiteX9" fmla="*/ 10932289 w 10932289"/>
              <a:gd name="connsiteY9" fmla="*/ 1087209 h 2255624"/>
              <a:gd name="connsiteX10" fmla="*/ 10932289 w 10932289"/>
              <a:gd name="connsiteY10" fmla="*/ 1087205 h 2255624"/>
              <a:gd name="connsiteX11" fmla="*/ 10714843 w 10932289"/>
              <a:gd name="connsiteY11" fmla="*/ 1304651 h 2255624"/>
              <a:gd name="connsiteX12" fmla="*/ 1071139 w 10932289"/>
              <a:gd name="connsiteY12" fmla="*/ 1287289 h 2255624"/>
              <a:gd name="connsiteX13" fmla="*/ 3194415 w 10932289"/>
              <a:gd name="connsiteY13" fmla="*/ 2255624 h 2255624"/>
              <a:gd name="connsiteX14" fmla="*/ 543045 w 10932289"/>
              <a:gd name="connsiteY14" fmla="*/ 1310438 h 2255624"/>
              <a:gd name="connsiteX15" fmla="*/ 217446 w 10932289"/>
              <a:gd name="connsiteY15" fmla="*/ 1304651 h 2255624"/>
              <a:gd name="connsiteX16" fmla="*/ 0 w 10932289"/>
              <a:gd name="connsiteY16" fmla="*/ 1087205 h 2255624"/>
              <a:gd name="connsiteX17" fmla="*/ 0 w 10932289"/>
              <a:gd name="connsiteY17" fmla="*/ 1087209 h 2255624"/>
              <a:gd name="connsiteX18" fmla="*/ 0 w 10932289"/>
              <a:gd name="connsiteY18" fmla="*/ 761046 h 2255624"/>
              <a:gd name="connsiteX19" fmla="*/ 0 w 10932289"/>
              <a:gd name="connsiteY19" fmla="*/ 761046 h 2255624"/>
              <a:gd name="connsiteX20" fmla="*/ 0 w 10932289"/>
              <a:gd name="connsiteY20" fmla="*/ 217446 h 2255624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1071139 w 10932289"/>
              <a:gd name="connsiteY12" fmla="*/ 1287289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821573"/>
              <a:gd name="connsiteX1" fmla="*/ 217446 w 10932289"/>
              <a:gd name="connsiteY1" fmla="*/ 0 h 1821573"/>
              <a:gd name="connsiteX2" fmla="*/ 1822048 w 10932289"/>
              <a:gd name="connsiteY2" fmla="*/ 0 h 1821573"/>
              <a:gd name="connsiteX3" fmla="*/ 1822048 w 10932289"/>
              <a:gd name="connsiteY3" fmla="*/ 0 h 1821573"/>
              <a:gd name="connsiteX4" fmla="*/ 4555120 w 10932289"/>
              <a:gd name="connsiteY4" fmla="*/ 0 h 1821573"/>
              <a:gd name="connsiteX5" fmla="*/ 10714843 w 10932289"/>
              <a:gd name="connsiteY5" fmla="*/ 0 h 1821573"/>
              <a:gd name="connsiteX6" fmla="*/ 10932289 w 10932289"/>
              <a:gd name="connsiteY6" fmla="*/ 217446 h 1821573"/>
              <a:gd name="connsiteX7" fmla="*/ 10932289 w 10932289"/>
              <a:gd name="connsiteY7" fmla="*/ 761046 h 1821573"/>
              <a:gd name="connsiteX8" fmla="*/ 10932289 w 10932289"/>
              <a:gd name="connsiteY8" fmla="*/ 761046 h 1821573"/>
              <a:gd name="connsiteX9" fmla="*/ 10932289 w 10932289"/>
              <a:gd name="connsiteY9" fmla="*/ 1087209 h 1821573"/>
              <a:gd name="connsiteX10" fmla="*/ 10932289 w 10932289"/>
              <a:gd name="connsiteY10" fmla="*/ 1087205 h 1821573"/>
              <a:gd name="connsiteX11" fmla="*/ 10714843 w 10932289"/>
              <a:gd name="connsiteY11" fmla="*/ 1304651 h 1821573"/>
              <a:gd name="connsiteX12" fmla="*/ 943817 w 10932289"/>
              <a:gd name="connsiteY12" fmla="*/ 1316226 h 1821573"/>
              <a:gd name="connsiteX13" fmla="*/ 757944 w 10932289"/>
              <a:gd name="connsiteY13" fmla="*/ 1821573 h 1821573"/>
              <a:gd name="connsiteX14" fmla="*/ 543045 w 10932289"/>
              <a:gd name="connsiteY14" fmla="*/ 1310438 h 1821573"/>
              <a:gd name="connsiteX15" fmla="*/ 217446 w 10932289"/>
              <a:gd name="connsiteY15" fmla="*/ 1304651 h 1821573"/>
              <a:gd name="connsiteX16" fmla="*/ 0 w 10932289"/>
              <a:gd name="connsiteY16" fmla="*/ 1087205 h 1821573"/>
              <a:gd name="connsiteX17" fmla="*/ 0 w 10932289"/>
              <a:gd name="connsiteY17" fmla="*/ 1087209 h 1821573"/>
              <a:gd name="connsiteX18" fmla="*/ 0 w 10932289"/>
              <a:gd name="connsiteY18" fmla="*/ 761046 h 1821573"/>
              <a:gd name="connsiteX19" fmla="*/ 0 w 10932289"/>
              <a:gd name="connsiteY19" fmla="*/ 761046 h 1821573"/>
              <a:gd name="connsiteX20" fmla="*/ 0 w 10932289"/>
              <a:gd name="connsiteY20" fmla="*/ 217446 h 1821573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943817 w 10932289"/>
              <a:gd name="connsiteY12" fmla="*/ 1316226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543045 w 10932289"/>
              <a:gd name="connsiteY14" fmla="*/ 1310438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728976"/>
              <a:gd name="connsiteX1" fmla="*/ 217446 w 10932289"/>
              <a:gd name="connsiteY1" fmla="*/ 0 h 1728976"/>
              <a:gd name="connsiteX2" fmla="*/ 1822048 w 10932289"/>
              <a:gd name="connsiteY2" fmla="*/ 0 h 1728976"/>
              <a:gd name="connsiteX3" fmla="*/ 1822048 w 10932289"/>
              <a:gd name="connsiteY3" fmla="*/ 0 h 1728976"/>
              <a:gd name="connsiteX4" fmla="*/ 4555120 w 10932289"/>
              <a:gd name="connsiteY4" fmla="*/ 0 h 1728976"/>
              <a:gd name="connsiteX5" fmla="*/ 10714843 w 10932289"/>
              <a:gd name="connsiteY5" fmla="*/ 0 h 1728976"/>
              <a:gd name="connsiteX6" fmla="*/ 10932289 w 10932289"/>
              <a:gd name="connsiteY6" fmla="*/ 217446 h 1728976"/>
              <a:gd name="connsiteX7" fmla="*/ 10932289 w 10932289"/>
              <a:gd name="connsiteY7" fmla="*/ 761046 h 1728976"/>
              <a:gd name="connsiteX8" fmla="*/ 10932289 w 10932289"/>
              <a:gd name="connsiteY8" fmla="*/ 761046 h 1728976"/>
              <a:gd name="connsiteX9" fmla="*/ 10932289 w 10932289"/>
              <a:gd name="connsiteY9" fmla="*/ 1087209 h 1728976"/>
              <a:gd name="connsiteX10" fmla="*/ 10932289 w 10932289"/>
              <a:gd name="connsiteY10" fmla="*/ 1087205 h 1728976"/>
              <a:gd name="connsiteX11" fmla="*/ 10714843 w 10932289"/>
              <a:gd name="connsiteY11" fmla="*/ 1304651 h 1728976"/>
              <a:gd name="connsiteX12" fmla="*/ 752834 w 10932289"/>
              <a:gd name="connsiteY12" fmla="*/ 1298864 h 1728976"/>
              <a:gd name="connsiteX13" fmla="*/ 75038 w 10932289"/>
              <a:gd name="connsiteY13" fmla="*/ 1728976 h 1728976"/>
              <a:gd name="connsiteX14" fmla="*/ 421510 w 10932289"/>
              <a:gd name="connsiteY14" fmla="*/ 1293076 h 1728976"/>
              <a:gd name="connsiteX15" fmla="*/ 217446 w 10932289"/>
              <a:gd name="connsiteY15" fmla="*/ 1304651 h 1728976"/>
              <a:gd name="connsiteX16" fmla="*/ 0 w 10932289"/>
              <a:gd name="connsiteY16" fmla="*/ 1087205 h 1728976"/>
              <a:gd name="connsiteX17" fmla="*/ 0 w 10932289"/>
              <a:gd name="connsiteY17" fmla="*/ 1087209 h 1728976"/>
              <a:gd name="connsiteX18" fmla="*/ 0 w 10932289"/>
              <a:gd name="connsiteY18" fmla="*/ 761046 h 1728976"/>
              <a:gd name="connsiteX19" fmla="*/ 0 w 10932289"/>
              <a:gd name="connsiteY19" fmla="*/ 761046 h 1728976"/>
              <a:gd name="connsiteX20" fmla="*/ 0 w 10932289"/>
              <a:gd name="connsiteY20" fmla="*/ 217446 h 172897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21510 w 10932289"/>
              <a:gd name="connsiteY14" fmla="*/ 129307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  <a:gd name="connsiteX0" fmla="*/ 0 w 10932289"/>
              <a:gd name="connsiteY0" fmla="*/ 217446 h 1642166"/>
              <a:gd name="connsiteX1" fmla="*/ 217446 w 10932289"/>
              <a:gd name="connsiteY1" fmla="*/ 0 h 1642166"/>
              <a:gd name="connsiteX2" fmla="*/ 1822048 w 10932289"/>
              <a:gd name="connsiteY2" fmla="*/ 0 h 1642166"/>
              <a:gd name="connsiteX3" fmla="*/ 1822048 w 10932289"/>
              <a:gd name="connsiteY3" fmla="*/ 0 h 1642166"/>
              <a:gd name="connsiteX4" fmla="*/ 4555120 w 10932289"/>
              <a:gd name="connsiteY4" fmla="*/ 0 h 1642166"/>
              <a:gd name="connsiteX5" fmla="*/ 10714843 w 10932289"/>
              <a:gd name="connsiteY5" fmla="*/ 0 h 1642166"/>
              <a:gd name="connsiteX6" fmla="*/ 10932289 w 10932289"/>
              <a:gd name="connsiteY6" fmla="*/ 217446 h 1642166"/>
              <a:gd name="connsiteX7" fmla="*/ 10932289 w 10932289"/>
              <a:gd name="connsiteY7" fmla="*/ 761046 h 1642166"/>
              <a:gd name="connsiteX8" fmla="*/ 10932289 w 10932289"/>
              <a:gd name="connsiteY8" fmla="*/ 761046 h 1642166"/>
              <a:gd name="connsiteX9" fmla="*/ 10932289 w 10932289"/>
              <a:gd name="connsiteY9" fmla="*/ 1087209 h 1642166"/>
              <a:gd name="connsiteX10" fmla="*/ 10932289 w 10932289"/>
              <a:gd name="connsiteY10" fmla="*/ 1087205 h 1642166"/>
              <a:gd name="connsiteX11" fmla="*/ 10714843 w 10932289"/>
              <a:gd name="connsiteY11" fmla="*/ 1304651 h 1642166"/>
              <a:gd name="connsiteX12" fmla="*/ 752834 w 10932289"/>
              <a:gd name="connsiteY12" fmla="*/ 1298864 h 1642166"/>
              <a:gd name="connsiteX13" fmla="*/ 132911 w 10932289"/>
              <a:gd name="connsiteY13" fmla="*/ 1642166 h 1642166"/>
              <a:gd name="connsiteX14" fmla="*/ 450447 w 10932289"/>
              <a:gd name="connsiteY14" fmla="*/ 1316226 h 1642166"/>
              <a:gd name="connsiteX15" fmla="*/ 217446 w 10932289"/>
              <a:gd name="connsiteY15" fmla="*/ 1304651 h 1642166"/>
              <a:gd name="connsiteX16" fmla="*/ 0 w 10932289"/>
              <a:gd name="connsiteY16" fmla="*/ 1087205 h 1642166"/>
              <a:gd name="connsiteX17" fmla="*/ 0 w 10932289"/>
              <a:gd name="connsiteY17" fmla="*/ 1087209 h 1642166"/>
              <a:gd name="connsiteX18" fmla="*/ 0 w 10932289"/>
              <a:gd name="connsiteY18" fmla="*/ 761046 h 1642166"/>
              <a:gd name="connsiteX19" fmla="*/ 0 w 10932289"/>
              <a:gd name="connsiteY19" fmla="*/ 761046 h 1642166"/>
              <a:gd name="connsiteX20" fmla="*/ 0 w 10932289"/>
              <a:gd name="connsiteY20" fmla="*/ 217446 h 16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32289" h="1642166">
                <a:moveTo>
                  <a:pt x="0" y="217446"/>
                </a:moveTo>
                <a:cubicBezTo>
                  <a:pt x="0" y="97354"/>
                  <a:pt x="97354" y="0"/>
                  <a:pt x="217446" y="0"/>
                </a:cubicBezTo>
                <a:lnTo>
                  <a:pt x="1822048" y="0"/>
                </a:lnTo>
                <a:lnTo>
                  <a:pt x="1822048" y="0"/>
                </a:lnTo>
                <a:lnTo>
                  <a:pt x="4555120" y="0"/>
                </a:lnTo>
                <a:lnTo>
                  <a:pt x="10714843" y="0"/>
                </a:lnTo>
                <a:cubicBezTo>
                  <a:pt x="10834935" y="0"/>
                  <a:pt x="10932289" y="97354"/>
                  <a:pt x="10932289" y="217446"/>
                </a:cubicBezTo>
                <a:lnTo>
                  <a:pt x="10932289" y="761046"/>
                </a:lnTo>
                <a:lnTo>
                  <a:pt x="10932289" y="761046"/>
                </a:lnTo>
                <a:lnTo>
                  <a:pt x="10932289" y="1087209"/>
                </a:lnTo>
                <a:lnTo>
                  <a:pt x="10932289" y="1087205"/>
                </a:lnTo>
                <a:cubicBezTo>
                  <a:pt x="10932289" y="1207297"/>
                  <a:pt x="10834935" y="1304651"/>
                  <a:pt x="10714843" y="1304651"/>
                </a:cubicBezTo>
                <a:lnTo>
                  <a:pt x="752834" y="1298864"/>
                </a:lnTo>
                <a:lnTo>
                  <a:pt x="132911" y="1642166"/>
                </a:lnTo>
                <a:lnTo>
                  <a:pt x="450447" y="1316226"/>
                </a:lnTo>
                <a:lnTo>
                  <a:pt x="217446" y="1304651"/>
                </a:lnTo>
                <a:cubicBezTo>
                  <a:pt x="97354" y="1304651"/>
                  <a:pt x="0" y="1207297"/>
                  <a:pt x="0" y="1087205"/>
                </a:cubicBezTo>
                <a:lnTo>
                  <a:pt x="0" y="1087209"/>
                </a:lnTo>
                <a:lnTo>
                  <a:pt x="0" y="761046"/>
                </a:lnTo>
                <a:lnTo>
                  <a:pt x="0" y="761046"/>
                </a:lnTo>
                <a:lnTo>
                  <a:pt x="0" y="217446"/>
                </a:lnTo>
                <a:close/>
              </a:path>
            </a:pathLst>
          </a:custGeom>
          <a:solidFill>
            <a:srgbClr val="21252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Django, SQLite, html, bootstrap, </a:t>
            </a:r>
            <a:r>
              <a:rPr lang="en-US" altLang="ko-KR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jquery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 다양한 언어를 </a:t>
            </a:r>
            <a:r>
              <a:rPr lang="ko-KR" altLang="en-US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사용함으로서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앞으로 배울 머신 러닝을 시각적으로 볼 수 있는 도구를 가지게 된 것 같아 힘들었지만 보람찼습니다</a:t>
            </a: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5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7F4B8E0-1046-4A75-A5EA-1D66D5B53085}"/>
              </a:ext>
            </a:extLst>
          </p:cNvPr>
          <p:cNvSpPr/>
          <p:nvPr/>
        </p:nvSpPr>
        <p:spPr>
          <a:xfrm>
            <a:off x="-46299" y="-63661"/>
            <a:ext cx="12303889" cy="6996896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EAA176-CFEF-46C9-8341-9BF1FA6A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63661" y="36712"/>
            <a:ext cx="12059304" cy="68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803B1-9775-45FE-9AD6-F214B37A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개요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수행 기간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3sdaq flowchart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팀 소개 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제작 후기</a:t>
            </a:r>
            <a:endParaRPr lang="en-US" altLang="ko-KR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1BAEFF9C-8368-460F-BB97-856736776ADA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BC4C4E-70BC-4EEE-AFBF-ECAB2FC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874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개요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69"/>
            <a:ext cx="10300504" cy="47224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3sdaq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Django &amp; SQL 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활용한 주식 트레이딩 시스템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주린이를</a:t>
            </a: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위한 주식 시뮬레이션 시스템 제작</a:t>
            </a:r>
            <a:endParaRPr lang="en-US" altLang="ko-KR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도구 </a:t>
            </a:r>
            <a:r>
              <a:rPr lang="en-US" altLang="ko-KR" sz="24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endParaRPr lang="ko-KR" altLang="en-US" sz="24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DDFBFA-FCFB-49B4-B3DA-8C051D6E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82674"/>
              </p:ext>
            </p:extLst>
          </p:nvPr>
        </p:nvGraphicFramePr>
        <p:xfrm>
          <a:off x="1434295" y="3810107"/>
          <a:ext cx="887296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870">
                  <a:extLst>
                    <a:ext uri="{9D8B030D-6E8A-4147-A177-3AD203B41FA5}">
                      <a16:colId xmlns:a16="http://schemas.microsoft.com/office/drawing/2014/main" val="178887506"/>
                    </a:ext>
                  </a:extLst>
                </a:gridCol>
                <a:gridCol w="6768091">
                  <a:extLst>
                    <a:ext uri="{9D8B030D-6E8A-4147-A177-3AD203B41FA5}">
                      <a16:colId xmlns:a16="http://schemas.microsoft.com/office/drawing/2014/main" val="71542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Framework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Django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Language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Python3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6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Sharing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Github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63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SQLlite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(ORM,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sql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-query)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Etc.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html,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css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javascript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en-US" altLang="ko-KR" sz="2400" kern="1200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jquery</a:t>
                      </a:r>
                      <a:r>
                        <a:rPr lang="en-US" altLang="ko-KR" sz="2400" kern="1200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Bootstrap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수행 기간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D7701F-96D2-4125-9DA9-59F72A5D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7159"/>
              </p:ext>
            </p:extLst>
          </p:nvPr>
        </p:nvGraphicFramePr>
        <p:xfrm>
          <a:off x="512179" y="1655966"/>
          <a:ext cx="11186931" cy="4306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60">
                  <a:extLst>
                    <a:ext uri="{9D8B030D-6E8A-4147-A177-3AD203B41FA5}">
                      <a16:colId xmlns:a16="http://schemas.microsoft.com/office/drawing/2014/main" val="178887506"/>
                    </a:ext>
                  </a:extLst>
                </a:gridCol>
                <a:gridCol w="1987956">
                  <a:extLst>
                    <a:ext uri="{9D8B030D-6E8A-4147-A177-3AD203B41FA5}">
                      <a16:colId xmlns:a16="http://schemas.microsoft.com/office/drawing/2014/main" val="422029131"/>
                    </a:ext>
                  </a:extLst>
                </a:gridCol>
                <a:gridCol w="4056927">
                  <a:extLst>
                    <a:ext uri="{9D8B030D-6E8A-4147-A177-3AD203B41FA5}">
                      <a16:colId xmlns:a16="http://schemas.microsoft.com/office/drawing/2014/main" val="698195877"/>
                    </a:ext>
                  </a:extLst>
                </a:gridCol>
                <a:gridCol w="3342188">
                  <a:extLst>
                    <a:ext uri="{9D8B030D-6E8A-4147-A177-3AD203B41FA5}">
                      <a16:colId xmlns:a16="http://schemas.microsoft.com/office/drawing/2014/main" val="715425782"/>
                    </a:ext>
                  </a:extLst>
                </a:gridCol>
              </a:tblGrid>
              <a:tr h="553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33949"/>
                  </a:ext>
                </a:extLst>
              </a:tr>
              <a:tr h="795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사전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2/23(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)~3/1(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화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프로젝트 기획 및 주제 선정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기획안 작성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아이디어 선정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90118"/>
                  </a:ext>
                </a:extLst>
              </a:tr>
              <a:tr h="5536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3/02(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프로젝트 주제 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&amp; 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아이디어 발표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 선정 배경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개요 발표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주제 관련 피드백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7612423"/>
                  </a:ext>
                </a:extLst>
              </a:tr>
              <a:tr h="795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3/02(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3/16(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 전처리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8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638359"/>
                  </a:ext>
                </a:extLst>
              </a:tr>
              <a:tr h="89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3/17(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목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3/18(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금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Github</a:t>
                      </a: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 코드 합치기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오류 및 경로 수정</a:t>
                      </a:r>
                      <a:endParaRPr lang="en-US" altLang="ko-KR" sz="1800" b="0" i="0" u="none" strike="noStrike" dirty="0">
                        <a:solidFill>
                          <a:schemeClr val="bg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오류 수정</a:t>
                      </a:r>
                      <a:endParaRPr lang="en-US" altLang="ko-KR" sz="1800" b="0" i="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51182"/>
                  </a:ext>
                </a:extLst>
              </a:tr>
              <a:tr h="553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총 개발기간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2/23(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 ~ 3/18(</a:t>
                      </a:r>
                      <a:r>
                        <a:rPr lang="ko-KR" altLang="en-US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금</a:t>
                      </a:r>
                      <a:r>
                        <a:rPr lang="en-US" altLang="ko-KR" sz="1800" b="0" i="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3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3sdaq flowchart</a:t>
            </a: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9E0A89-A527-4343-8839-52B5366E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7" y="1365812"/>
            <a:ext cx="10336193" cy="5422739"/>
          </a:xfrm>
        </p:spPr>
      </p:pic>
    </p:spTree>
    <p:extLst>
      <p:ext uri="{BB962C8B-B14F-4D97-AF65-F5344CB8AC3E}">
        <p14:creationId xmlns:p14="http://schemas.microsoft.com/office/powerpoint/2010/main" val="29191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EEEF5C3B-A859-4BC6-A21D-6FECD8AF2D85}"/>
              </a:ext>
            </a:extLst>
          </p:cNvPr>
          <p:cNvSpPr/>
          <p:nvPr/>
        </p:nvSpPr>
        <p:spPr>
          <a:xfrm>
            <a:off x="-46299" y="-57873"/>
            <a:ext cx="12303889" cy="6991108"/>
          </a:xfrm>
          <a:prstGeom prst="frame">
            <a:avLst>
              <a:gd name="adj1" fmla="val 1904"/>
            </a:avLst>
          </a:prstGeom>
          <a:solidFill>
            <a:srgbClr val="212529"/>
          </a:solidFill>
          <a:ln>
            <a:solidFill>
              <a:srgbClr val="21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09EDF-A8B8-4031-ACE4-C2CAE575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8FC80-2FC4-4999-BA89-D05B7B8A2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1" b="4135"/>
          <a:stretch/>
        </p:blipFill>
        <p:spPr>
          <a:xfrm>
            <a:off x="0" y="1"/>
            <a:ext cx="12192000" cy="69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6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D39D64-DD03-4317-A1A7-EE2055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410904"/>
            <a:ext cx="10515600" cy="114089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설명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CC0DC4-C735-4557-B415-33AFAE1F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" y="1660970"/>
            <a:ext cx="10300504" cy="45622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7B2C8-CC69-4524-9FEA-90FFAC41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3967"/>
          <a:stretch/>
        </p:blipFill>
        <p:spPr>
          <a:xfrm>
            <a:off x="0" y="0"/>
            <a:ext cx="12192000" cy="68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341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Microsoft GothicNeo</vt:lpstr>
      <vt:lpstr>맑은 고딕</vt:lpstr>
      <vt:lpstr>Arial</vt:lpstr>
      <vt:lpstr>Office 테마</vt:lpstr>
      <vt:lpstr>PowerPoint 프레젠테이션</vt:lpstr>
      <vt:lpstr>목차</vt:lpstr>
      <vt:lpstr>프로젝트 개요</vt:lpstr>
      <vt:lpstr>프로젝트 수행 기간</vt:lpstr>
      <vt:lpstr>3sdaq flowchart</vt:lpstr>
      <vt:lpstr>화면 설명</vt:lpstr>
      <vt:lpstr>화면 설명</vt:lpstr>
      <vt:lpstr>화면 설명</vt:lpstr>
      <vt:lpstr>화면 설명</vt:lpstr>
      <vt:lpstr>구현</vt:lpstr>
      <vt:lpstr>구현</vt:lpstr>
      <vt:lpstr>화면 설명</vt:lpstr>
      <vt:lpstr>구현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parkbh</dc:creator>
  <cp:lastModifiedBy>parkbh</cp:lastModifiedBy>
  <cp:revision>2</cp:revision>
  <dcterms:created xsi:type="dcterms:W3CDTF">2022-03-18T02:16:45Z</dcterms:created>
  <dcterms:modified xsi:type="dcterms:W3CDTF">2022-03-18T06:50:31Z</dcterms:modified>
</cp:coreProperties>
</file>