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2" r:id="rId2"/>
    <p:sldId id="264" r:id="rId3"/>
    <p:sldId id="266" r:id="rId4"/>
    <p:sldId id="265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1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6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7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8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2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9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17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fars.nhtsa.dot.gov/Main/index.aspx" TargetMode="External"/><Relationship Id="rId2" Type="http://schemas.openxmlformats.org/officeDocument/2006/relationships/hyperlink" Target="https://aviation-safety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E643A443-9168-F325-6350-CBB30F5CB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9" r="434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29B8C-F3AC-B5AF-EBA1-1ED9EA34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3598581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PROVING AIRLINE SAFETY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ERIN HOWLAND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DSC640</a:t>
            </a:r>
          </a:p>
        </p:txBody>
      </p:sp>
    </p:spTree>
    <p:extLst>
      <p:ext uri="{BB962C8B-B14F-4D97-AF65-F5344CB8AC3E}">
        <p14:creationId xmlns:p14="http://schemas.microsoft.com/office/powerpoint/2010/main" val="241902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7E4D0-3811-1BB8-129E-DCD2902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Media presentation and possible counters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298E-D73E-D099-B4BC-FC51A39A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media is currently touting a decrease in airline safety as fact</a:t>
            </a:r>
          </a:p>
          <a:p>
            <a:r>
              <a:rPr lang="en-US" dirty="0">
                <a:solidFill>
                  <a:srgbClr val="FFFFFF"/>
                </a:solidFill>
              </a:rPr>
              <a:t>Primary ways to measure transportation safety: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Fatalities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Total number of accident/incident types</a:t>
            </a:r>
          </a:p>
          <a:p>
            <a:r>
              <a:rPr lang="en-US" dirty="0">
                <a:solidFill>
                  <a:srgbClr val="FFFFFF"/>
                </a:solidFill>
              </a:rPr>
              <a:t>Counters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Consider comparisons to other modes of transportation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Cars/buses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Trains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Ethical considerations for sourcing and presentation of data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Where was the media’s data sourced vs ours?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What story does the data tell vs how is it being presented?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Potential legalities (e.g. liable, slander, etc.)</a:t>
            </a:r>
          </a:p>
          <a:p>
            <a:r>
              <a:rPr lang="en-US" dirty="0">
                <a:solidFill>
                  <a:srgbClr val="FFFFFF"/>
                </a:solidFill>
              </a:rPr>
              <a:t>Our Sources</a:t>
            </a:r>
          </a:p>
          <a:p>
            <a:pPr lvl="1"/>
            <a:r>
              <a:rPr lang="en-US" dirty="0">
                <a:solidFill>
                  <a:srgbClr val="FFFFFF"/>
                </a:solidFill>
                <a:hlinkClick r:id="rId2"/>
              </a:rPr>
              <a:t>https://aviation-safety.net/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  <a:hlinkClick r:id="rId3"/>
              </a:rPr>
              <a:t>https://www-fars.nhtsa.dot.gov/Main/index.aspx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55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9C70-B669-7E45-C5F8-39066017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Airline ACCIDENT COUNT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1994-2019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B2D45E-0950-69B6-A0D3-EB9A3C7C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Total number of accidents has stayed relatively stable, though perhaps less predictable since 2010</a:t>
            </a:r>
          </a:p>
          <a:p>
            <a:r>
              <a:rPr lang="en-US" dirty="0">
                <a:solidFill>
                  <a:srgbClr val="FFFFFF"/>
                </a:solidFill>
              </a:rPr>
              <a:t>Still appears to show a general decrease in total number of accidents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652EF-992B-D96A-8CAD-060E0745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5" y="1118681"/>
            <a:ext cx="10950889" cy="26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62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9C70-B669-7E45-C5F8-39066017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Other incident type counts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1994-2019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B2D45E-0950-69B6-A0D3-EB9A3C7C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Similar pattern to accidents</a:t>
            </a:r>
          </a:p>
          <a:p>
            <a:r>
              <a:rPr lang="en-US" dirty="0">
                <a:solidFill>
                  <a:srgbClr val="FFFFFF"/>
                </a:solidFill>
              </a:rPr>
              <a:t>Far more years recently with no occurrence of these categories occurring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F7948-298B-7A8A-4224-3803918B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1079770"/>
            <a:ext cx="11287177" cy="27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9C70-B669-7E45-C5F8-39066017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 fontScale="90000"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Airline FATALITIES BY THE NUMBERS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1919-2022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B2D45E-0950-69B6-A0D3-EB9A3C7C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Overall decrease of airline fatalities since the mid 1970s</a:t>
            </a:r>
          </a:p>
          <a:p>
            <a:r>
              <a:rPr lang="en-US" dirty="0">
                <a:solidFill>
                  <a:srgbClr val="FFFFFF"/>
                </a:solidFill>
              </a:rPr>
              <a:t>Overall fatalities measured in thousands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FA699D-EF9F-53A0-DBBB-2C71985B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95" y="653995"/>
            <a:ext cx="8695809" cy="33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5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5560-2A41-873E-2D8C-07BE6BFD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Fatalities: car vs airline 1994-2019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F9BCAC9-E92C-8C73-08E9-FDEB74602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639" y="863048"/>
            <a:ext cx="7179022" cy="5262111"/>
          </a:xfrm>
        </p:spPr>
      </p:pic>
    </p:spTree>
    <p:extLst>
      <p:ext uri="{BB962C8B-B14F-4D97-AF65-F5344CB8AC3E}">
        <p14:creationId xmlns:p14="http://schemas.microsoft.com/office/powerpoint/2010/main" val="30116737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30201B"/>
      </a:dk2>
      <a:lt2>
        <a:srgbClr val="F2F0F3"/>
      </a:lt2>
      <a:accent1>
        <a:srgbClr val="6CB220"/>
      </a:accent1>
      <a:accent2>
        <a:srgbClr val="9FA812"/>
      </a:accent2>
      <a:accent3>
        <a:srgbClr val="D19325"/>
      </a:accent3>
      <a:accent4>
        <a:srgbClr val="D54217"/>
      </a:accent4>
      <a:accent5>
        <a:srgbClr val="E7294D"/>
      </a:accent5>
      <a:accent6>
        <a:srgbClr val="D5178A"/>
      </a:accent6>
      <a:hlink>
        <a:srgbClr val="C04346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199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Univers</vt:lpstr>
      <vt:lpstr>Univers Condensed</vt:lpstr>
      <vt:lpstr>Wingdings 2</vt:lpstr>
      <vt:lpstr>DividendVTI</vt:lpstr>
      <vt:lpstr>PROVING AIRLINE SAFETY  ERIN HOWLAND DSC640</vt:lpstr>
      <vt:lpstr>Media presentation and possible counters</vt:lpstr>
      <vt:lpstr>Airline ACCIDENT COUNT 1994-2019</vt:lpstr>
      <vt:lpstr>Other incident type counts 1994-2019</vt:lpstr>
      <vt:lpstr>Airline FATALITIES BY THE NUMBERS 1919-2022</vt:lpstr>
      <vt:lpstr>Fatalities: car vs airline 1994-2019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PROVING AIRLINE SAFETY  ERIN HOWLAND DSC640</dc:title>
  <dc:creator>Erin Howland</dc:creator>
  <cp:lastModifiedBy>Erin Howland</cp:lastModifiedBy>
  <cp:revision>1</cp:revision>
  <dcterms:created xsi:type="dcterms:W3CDTF">2022-07-01T19:53:21Z</dcterms:created>
  <dcterms:modified xsi:type="dcterms:W3CDTF">2022-07-02T16:08:33Z</dcterms:modified>
</cp:coreProperties>
</file>