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E139-2BCC-0454-E957-796A1EF2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32449-684D-8D6B-DA3F-8BBE95C7B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F9E00-9CEA-EF0B-0EE1-8CE748C7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70810-0A31-55D2-6A0F-BBACCB6D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F98C-F212-36A1-EF4D-36F238B8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40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4BC7E-F216-7B68-CDF8-DF12A730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E637D8-A976-C8E4-8F0B-3966F29AD0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AE36-CDF0-F474-FEDA-518406A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B4DB6-EB87-D7FD-8DF6-20A78B4C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A278-E8A5-F42C-278B-1A5AAEA1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76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4557BA-D0B7-24E6-ED06-985D122F67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209B-42B8-547B-97E0-8648BCFBA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C04E2-5070-93B9-A47E-3CDAA5B0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B590-E820-26A0-CF69-D07BFFC2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D8824-1281-3BAB-499B-C26B32B3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67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6A2-4563-1276-578B-A4F15599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D54F0-626C-C937-3F75-889E1763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B4889-9823-704C-5BE6-208DFEA4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6C4C-C162-4743-CBFC-14EB1B30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7061-CE2C-779E-0750-26FD9F1A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03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1355-7E41-96D1-25C2-DCC2D53E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C27CF-A852-8F6A-B853-CE9F89805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9CCD7-47E1-34D6-08DF-A128653E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2FF50-1535-4644-F684-43E5FA34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B22A-9CDC-7635-6361-8F71F82D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41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8B7F-5AB6-A21A-5711-E30CE4FF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6F2B-C0EA-5822-D168-5D0785E20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8E2D2-81D1-D1DF-E3AA-C1A9F1C4B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4FF08-B88C-4D1D-273D-05B730BC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7F270-52A5-DDE4-A342-79682BD6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41F3D-99B6-57B8-9B25-63E2DF09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6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BB26-427D-A540-5C9A-E676B1A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F705B-D32B-F4F8-3717-008F385ED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BFD1B-6D75-2558-51C5-D8DA71804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69761-4023-77C3-A082-70C777266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64752-58C7-7B6E-1C99-0D9B2771B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39FAF-E4DB-EF35-B86A-F3EE25F1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E54DF-BF90-893F-8069-963C9236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B9A74-42B0-8C84-18F3-1BC04AB1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0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5C7F-AFF6-873B-7E83-5DFF0EE5A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6991F8-8207-6ECD-F336-A02A4DD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D88174-E626-D1D3-8C12-C9A03B0D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F1D27-502A-5047-7C07-21A4E907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89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0923BA-194C-26BD-0614-AB8C7332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B4724-CD42-11A4-F7B1-52F99F91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26A4-D2C4-B1F9-BB6A-0C58F5C4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76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F8E1-FDEE-0C4D-3CEA-0A284B4C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589E-0331-4119-EBD6-39BD1B13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EA379-930B-7DF6-9F05-5FF3D2201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00B76-42E9-FFA2-35DA-DBA4E437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E8B0B-09D5-3F91-55F4-2F56395C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2E37E-DEB1-2E66-2A85-6A94CB46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9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FC0C9-3C22-528D-B93D-DA57400C3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51FF6-85F6-DA61-9ABF-60611A239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A7176-1823-8C72-B389-30D8D574B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FE0CF-654A-41FF-7280-AF1D862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D2A90-87BC-DE2A-9E56-DF185B61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00BE1-50E3-F9CC-ECE9-00B2E325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0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79D11-6AF9-32F9-F5A9-D0929F592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75D16-7746-FE2D-E581-694C5994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A3F76-1BAD-CDCD-6CC6-D0C05562E1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AE0B5-F1D2-4CDE-A656-18C75ABD8BDE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27F8C-96C9-5151-9CCB-F50317D09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33AA-8AD5-E42B-067B-A39A55C9D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C1D0F-6994-4C9B-959D-69C84A7B2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88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25BFAD-1C0D-236F-22B5-0DDB249C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Select query with order by and Where condition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C2C96B-8500-64D2-D185-132A04DD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436984"/>
            <a:ext cx="5731510" cy="322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5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DFB22-7E12-A3E6-4E6E-31B4CE47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432E6-2780-9D1D-DC24-9739C97F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10)Create and execute of view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30309E-01BF-BA49-80E4-F49BA7582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6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4793-8A4C-F372-BC0F-854B8D232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E3C648-C9F3-93AD-57BB-CB3B1C38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11)Create Index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DDD693-4761-956F-CFE2-546E12C10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EA3CE-DFAE-9355-48CE-1CDF8C8E0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DF77B4-677A-3F13-E390-C934D212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Select query with order by, Group by, Having and Where condition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B8C958-3D25-F6B7-8431-7FFB45845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605478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29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C710-6240-33C5-5537-2CAF95F33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2E8A9D-56C5-53DA-F348-063C61B05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Inner join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744A4-CA66-DB0A-7C55-9246E51E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2591410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68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DE513-6486-116F-0F47-01D451B8D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FA5E68-2ADF-A4A2-D005-5A97D5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4)Left join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AC415A-D2D1-CD73-17D1-39700B5A6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25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3D582-6C09-B782-6AA4-D84296223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333C15-D2FB-56C9-20E2-190D56AA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5)Right join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890211-A781-2E28-46E3-BE300A7C3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719" y="218344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6A748-9393-322E-38E4-C2FC46C41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39FB1-5047-F2CB-60FB-9A7E7C85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6)Subquery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68BBC-DB4E-7CE7-524E-9A2A5535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8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516DE-4F69-9134-4783-B861EAE47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7743C-DB9A-7616-3B0C-CB944EC9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7)Aggregate function = count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867F65-F2C9-A1DC-25C9-F73312AB0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28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3A885-EA4A-ED4B-67C2-80438D8EE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CBE995-65BA-C82E-4B44-AC60B55E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8)Aggregate function = sum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84AD20-0D18-5153-953B-D718F9B9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39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5A2C4-3307-7DE8-9A61-C49E8FCDC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67FFC8-75F2-871C-F929-3A39843D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9)Aggregate function = Avg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5DA86-1515-6F03-EE84-CC1260A7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245" y="1817687"/>
            <a:ext cx="5731510" cy="32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23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69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1) Select query with order by and Where condition</vt:lpstr>
      <vt:lpstr>2) Select query with order by, Group by, Having and Where condition</vt:lpstr>
      <vt:lpstr>3) Inner join</vt:lpstr>
      <vt:lpstr>4)Left join</vt:lpstr>
      <vt:lpstr>5)Right join</vt:lpstr>
      <vt:lpstr>6)Subquery</vt:lpstr>
      <vt:lpstr>7)Aggregate function = count</vt:lpstr>
      <vt:lpstr>8)Aggregate function = sum</vt:lpstr>
      <vt:lpstr>9)Aggregate function = Avg</vt:lpstr>
      <vt:lpstr>10)Create and execute of view</vt:lpstr>
      <vt:lpstr>11)Create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Arvinder Singh</dc:creator>
  <cp:lastModifiedBy>Arvinder Singh</cp:lastModifiedBy>
  <cp:revision>3</cp:revision>
  <dcterms:created xsi:type="dcterms:W3CDTF">2025-06-27T09:11:03Z</dcterms:created>
  <dcterms:modified xsi:type="dcterms:W3CDTF">2025-06-27T09:18:20Z</dcterms:modified>
</cp:coreProperties>
</file>