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457" r:id="rId5"/>
    <p:sldId id="524" r:id="rId6"/>
    <p:sldId id="620" r:id="rId7"/>
    <p:sldId id="811" r:id="rId8"/>
    <p:sldId id="812" r:id="rId9"/>
    <p:sldId id="813" r:id="rId10"/>
    <p:sldId id="814" r:id="rId11"/>
    <p:sldId id="815" r:id="rId12"/>
    <p:sldId id="816" r:id="rId13"/>
    <p:sldId id="817" r:id="rId14"/>
    <p:sldId id="818" r:id="rId15"/>
    <p:sldId id="819" r:id="rId16"/>
    <p:sldId id="820" r:id="rId17"/>
    <p:sldId id="821" r:id="rId18"/>
    <p:sldId id="822" r:id="rId19"/>
    <p:sldId id="824" r:id="rId20"/>
    <p:sldId id="825" r:id="rId21"/>
    <p:sldId id="826" r:id="rId22"/>
    <p:sldId id="827" r:id="rId23"/>
    <p:sldId id="828" r:id="rId24"/>
    <p:sldId id="829" r:id="rId25"/>
    <p:sldId id="830" r:id="rId26"/>
    <p:sldId id="624" r:id="rId27"/>
    <p:sldId id="831" r:id="rId28"/>
    <p:sldId id="832" r:id="rId29"/>
    <p:sldId id="833" r:id="rId30"/>
    <p:sldId id="622" r:id="rId31"/>
    <p:sldId id="628" r:id="rId32"/>
    <p:sldId id="629" r:id="rId33"/>
    <p:sldId id="834" r:id="rId34"/>
    <p:sldId id="633" r:id="rId35"/>
    <p:sldId id="632" r:id="rId36"/>
    <p:sldId id="630" r:id="rId37"/>
    <p:sldId id="835" r:id="rId38"/>
    <p:sldId id="635" r:id="rId39"/>
    <p:sldId id="636" r:id="rId40"/>
    <p:sldId id="637" r:id="rId41"/>
    <p:sldId id="638" r:id="rId42"/>
    <p:sldId id="810"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pcatasti@vcu.edu" initials="p" lastIdx="1" clrIdx="1">
    <p:extLst>
      <p:ext uri="{19B8F6BF-5375-455C-9EA6-DF929625EA0E}">
        <p15:presenceInfo xmlns:p15="http://schemas.microsoft.com/office/powerpoint/2012/main" userId="S::pcatasti@vcu.edu::5e6bb2ce-2eef-4c7a-b628-7542cf8731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00"/>
    <a:srgbClr val="000000"/>
    <a:srgbClr val="FFF4DE"/>
    <a:srgbClr val="004A78"/>
    <a:srgbClr val="EA8516"/>
    <a:srgbClr val="CDC800"/>
    <a:srgbClr val="006699"/>
    <a:srgbClr val="2A601F"/>
    <a:srgbClr val="01FFD5"/>
    <a:srgbClr val="E3E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960CD-A39A-9B40-8A3A-02BBFD860026}" v="5" dt="2024-11-26T17:03:50.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10" autoAdjust="0"/>
    <p:restoredTop sz="78905" autoAdjust="0"/>
  </p:normalViewPr>
  <p:slideViewPr>
    <p:cSldViewPr snapToGrid="0" snapToObjects="1">
      <p:cViewPr>
        <p:scale>
          <a:sx n="71" d="100"/>
          <a:sy n="71" d="100"/>
        </p:scale>
        <p:origin x="528" y="736"/>
      </p:cViewPr>
      <p:guideLst>
        <p:guide orient="horz" pos="2160"/>
        <p:guide pos="3840"/>
      </p:guideLst>
    </p:cSldViewPr>
  </p:slideViewPr>
  <p:outlineViewPr>
    <p:cViewPr>
      <p:scale>
        <a:sx n="33" d="100"/>
        <a:sy n="33" d="100"/>
      </p:scale>
      <p:origin x="0" y="-64668"/>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2" d="100"/>
          <a:sy n="72" d="100"/>
        </p:scale>
        <p:origin x="2844"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za Rafique" userId="d908aad2-41ba-49ac-b329-0a241e582916" providerId="ADAL" clId="{42A6E2CC-A4BE-49C2-8382-5DEC69C721DD}"/>
    <pc:docChg chg="undo custSel addSld delSld modSld sldOrd">
      <pc:chgData name="Raza Rafique" userId="d908aad2-41ba-49ac-b329-0a241e582916" providerId="ADAL" clId="{42A6E2CC-A4BE-49C2-8382-5DEC69C721DD}" dt="2024-11-22T17:30:55.255" v="2195" actId="1076"/>
      <pc:docMkLst>
        <pc:docMk/>
      </pc:docMkLst>
      <pc:sldChg chg="modSp mod">
        <pc:chgData name="Raza Rafique" userId="d908aad2-41ba-49ac-b329-0a241e582916" providerId="ADAL" clId="{42A6E2CC-A4BE-49C2-8382-5DEC69C721DD}" dt="2024-11-22T01:19:28.465" v="1696" actId="207"/>
        <pc:sldMkLst>
          <pc:docMk/>
          <pc:sldMk cId="2523988135" sldId="457"/>
        </pc:sldMkLst>
        <pc:spChg chg="mod">
          <ac:chgData name="Raza Rafique" userId="d908aad2-41ba-49ac-b329-0a241e582916" providerId="ADAL" clId="{42A6E2CC-A4BE-49C2-8382-5DEC69C721DD}" dt="2024-11-22T01:19:28.465" v="1696" actId="207"/>
          <ac:spMkLst>
            <pc:docMk/>
            <pc:sldMk cId="2523988135" sldId="457"/>
            <ac:spMk id="3" creationId="{F87474AD-1558-2F3C-AC65-121F19533D86}"/>
          </ac:spMkLst>
        </pc:spChg>
      </pc:sldChg>
      <pc:sldChg chg="modSp mod">
        <pc:chgData name="Raza Rafique" userId="d908aad2-41ba-49ac-b329-0a241e582916" providerId="ADAL" clId="{42A6E2CC-A4BE-49C2-8382-5DEC69C721DD}" dt="2024-11-22T00:25:02.571" v="74" actId="20577"/>
        <pc:sldMkLst>
          <pc:docMk/>
          <pc:sldMk cId="3323841883" sldId="524"/>
        </pc:sldMkLst>
        <pc:spChg chg="mod">
          <ac:chgData name="Raza Rafique" userId="d908aad2-41ba-49ac-b329-0a241e582916" providerId="ADAL" clId="{42A6E2CC-A4BE-49C2-8382-5DEC69C721DD}" dt="2024-11-22T00:25:02.571" v="74" actId="20577"/>
          <ac:spMkLst>
            <pc:docMk/>
            <pc:sldMk cId="3323841883" sldId="524"/>
            <ac:spMk id="4" creationId="{C9A0ABD4-C052-4227-B2EE-3395C907212B}"/>
          </ac:spMkLst>
        </pc:spChg>
      </pc:sldChg>
      <pc:sldChg chg="modSp ord modAnim">
        <pc:chgData name="Raza Rafique" userId="d908aad2-41ba-49ac-b329-0a241e582916" providerId="ADAL" clId="{42A6E2CC-A4BE-49C2-8382-5DEC69C721DD}" dt="2024-11-22T00:37:13.684" v="408" actId="2711"/>
        <pc:sldMkLst>
          <pc:docMk/>
          <pc:sldMk cId="189381965" sldId="620"/>
        </pc:sldMkLst>
        <pc:spChg chg="mod">
          <ac:chgData name="Raza Rafique" userId="d908aad2-41ba-49ac-b329-0a241e582916" providerId="ADAL" clId="{42A6E2CC-A4BE-49C2-8382-5DEC69C721DD}" dt="2024-11-22T00:37:13.684" v="408" actId="2711"/>
          <ac:spMkLst>
            <pc:docMk/>
            <pc:sldMk cId="189381965" sldId="620"/>
            <ac:spMk id="3" creationId="{1A2C9747-BCD2-8577-C35B-C6DC8E802751}"/>
          </ac:spMkLst>
        </pc:spChg>
      </pc:sldChg>
      <pc:sldChg chg="modSp add mod modShow">
        <pc:chgData name="Raza Rafique" userId="d908aad2-41ba-49ac-b329-0a241e582916" providerId="ADAL" clId="{42A6E2CC-A4BE-49C2-8382-5DEC69C721DD}" dt="2024-11-22T02:06:04.478" v="2182" actId="729"/>
        <pc:sldMkLst>
          <pc:docMk/>
          <pc:sldMk cId="3470494945" sldId="625"/>
        </pc:sldMkLst>
        <pc:spChg chg="mod">
          <ac:chgData name="Raza Rafique" userId="d908aad2-41ba-49ac-b329-0a241e582916" providerId="ADAL" clId="{42A6E2CC-A4BE-49C2-8382-5DEC69C721DD}" dt="2024-11-22T02:04:52.502" v="2177" actId="6549"/>
          <ac:spMkLst>
            <pc:docMk/>
            <pc:sldMk cId="3470494945" sldId="625"/>
            <ac:spMk id="2" creationId="{AE9A9580-3890-3724-A9E0-542811031613}"/>
          </ac:spMkLst>
        </pc:spChg>
        <pc:spChg chg="mod">
          <ac:chgData name="Raza Rafique" userId="d908aad2-41ba-49ac-b329-0a241e582916" providerId="ADAL" clId="{42A6E2CC-A4BE-49C2-8382-5DEC69C721DD}" dt="2024-11-22T02:05:58.098" v="2181" actId="12"/>
          <ac:spMkLst>
            <pc:docMk/>
            <pc:sldMk cId="3470494945" sldId="625"/>
            <ac:spMk id="3" creationId="{8DBAA8B8-C560-6620-438F-20C47197A205}"/>
          </ac:spMkLst>
        </pc:spChg>
      </pc:sldChg>
      <pc:sldChg chg="modSp add mod modShow">
        <pc:chgData name="Raza Rafique" userId="d908aad2-41ba-49ac-b329-0a241e582916" providerId="ADAL" clId="{42A6E2CC-A4BE-49C2-8382-5DEC69C721DD}" dt="2024-11-22T02:06:38.882" v="2188" actId="729"/>
        <pc:sldMkLst>
          <pc:docMk/>
          <pc:sldMk cId="2015016395" sldId="626"/>
        </pc:sldMkLst>
        <pc:spChg chg="mod">
          <ac:chgData name="Raza Rafique" userId="d908aad2-41ba-49ac-b329-0a241e582916" providerId="ADAL" clId="{42A6E2CC-A4BE-49C2-8382-5DEC69C721DD}" dt="2024-11-22T02:06:35.084" v="2187" actId="6549"/>
          <ac:spMkLst>
            <pc:docMk/>
            <pc:sldMk cId="2015016395" sldId="626"/>
            <ac:spMk id="2" creationId="{AE9A9580-3890-3724-A9E0-542811031613}"/>
          </ac:spMkLst>
        </pc:spChg>
        <pc:spChg chg="mod">
          <ac:chgData name="Raza Rafique" userId="d908aad2-41ba-49ac-b329-0a241e582916" providerId="ADAL" clId="{42A6E2CC-A4BE-49C2-8382-5DEC69C721DD}" dt="2024-11-22T02:06:27.410" v="2186" actId="12"/>
          <ac:spMkLst>
            <pc:docMk/>
            <pc:sldMk cId="2015016395" sldId="626"/>
            <ac:spMk id="3" creationId="{8DBAA8B8-C560-6620-438F-20C47197A205}"/>
          </ac:spMkLst>
        </pc:spChg>
      </pc:sldChg>
      <pc:sldChg chg="modSp add mod modShow">
        <pc:chgData name="Raza Rafique" userId="d908aad2-41ba-49ac-b329-0a241e582916" providerId="ADAL" clId="{42A6E2CC-A4BE-49C2-8382-5DEC69C721DD}" dt="2024-11-22T02:07:03.894" v="2192" actId="729"/>
        <pc:sldMkLst>
          <pc:docMk/>
          <pc:sldMk cId="445588621" sldId="627"/>
        </pc:sldMkLst>
        <pc:spChg chg="mod">
          <ac:chgData name="Raza Rafique" userId="d908aad2-41ba-49ac-b329-0a241e582916" providerId="ADAL" clId="{42A6E2CC-A4BE-49C2-8382-5DEC69C721DD}" dt="2024-11-22T02:06:42.345" v="2189" actId="6549"/>
          <ac:spMkLst>
            <pc:docMk/>
            <pc:sldMk cId="445588621" sldId="627"/>
            <ac:spMk id="2" creationId="{AE9A9580-3890-3724-A9E0-542811031613}"/>
          </ac:spMkLst>
        </pc:spChg>
        <pc:spChg chg="mod">
          <ac:chgData name="Raza Rafique" userId="d908aad2-41ba-49ac-b329-0a241e582916" providerId="ADAL" clId="{42A6E2CC-A4BE-49C2-8382-5DEC69C721DD}" dt="2024-11-22T02:06:56.646" v="2191" actId="12"/>
          <ac:spMkLst>
            <pc:docMk/>
            <pc:sldMk cId="445588621" sldId="627"/>
            <ac:spMk id="3" creationId="{8DBAA8B8-C560-6620-438F-20C47197A205}"/>
          </ac:spMkLst>
        </pc:spChg>
      </pc:sldChg>
      <pc:sldChg chg="modSp add mod modAnim">
        <pc:chgData name="Raza Rafique" userId="d908aad2-41ba-49ac-b329-0a241e582916" providerId="ADAL" clId="{42A6E2CC-A4BE-49C2-8382-5DEC69C721DD}" dt="2024-11-22T00:39:18.590" v="432" actId="20577"/>
        <pc:sldMkLst>
          <pc:docMk/>
          <pc:sldMk cId="2685216385" sldId="811"/>
        </pc:sldMkLst>
        <pc:spChg chg="mod">
          <ac:chgData name="Raza Rafique" userId="d908aad2-41ba-49ac-b329-0a241e582916" providerId="ADAL" clId="{42A6E2CC-A4BE-49C2-8382-5DEC69C721DD}" dt="2024-11-22T00:39:18.590" v="432" actId="20577"/>
          <ac:spMkLst>
            <pc:docMk/>
            <pc:sldMk cId="2685216385" sldId="811"/>
            <ac:spMk id="2" creationId="{23B39325-66FC-E4B9-CBC1-0B79AD61E089}"/>
          </ac:spMkLst>
        </pc:spChg>
        <pc:spChg chg="mod">
          <ac:chgData name="Raza Rafique" userId="d908aad2-41ba-49ac-b329-0a241e582916" providerId="ADAL" clId="{42A6E2CC-A4BE-49C2-8382-5DEC69C721DD}" dt="2024-11-22T00:37:46.211" v="412" actId="20577"/>
          <ac:spMkLst>
            <pc:docMk/>
            <pc:sldMk cId="2685216385" sldId="811"/>
            <ac:spMk id="3" creationId="{CAC2253E-758C-F798-F76A-BB6039BDEC60}"/>
          </ac:spMkLst>
        </pc:spChg>
      </pc:sldChg>
      <pc:sldChg chg="modSp add modAnim">
        <pc:chgData name="Raza Rafique" userId="d908aad2-41ba-49ac-b329-0a241e582916" providerId="ADAL" clId="{42A6E2CC-A4BE-49C2-8382-5DEC69C721DD}" dt="2024-11-22T00:39:02.563" v="423" actId="20577"/>
        <pc:sldMkLst>
          <pc:docMk/>
          <pc:sldMk cId="2539865246" sldId="812"/>
        </pc:sldMkLst>
        <pc:spChg chg="mod">
          <ac:chgData name="Raza Rafique" userId="d908aad2-41ba-49ac-b329-0a241e582916" providerId="ADAL" clId="{42A6E2CC-A4BE-49C2-8382-5DEC69C721DD}" dt="2024-11-22T00:39:02.563" v="423" actId="20577"/>
          <ac:spMkLst>
            <pc:docMk/>
            <pc:sldMk cId="2539865246" sldId="812"/>
            <ac:spMk id="3" creationId="{307A4260-57CA-C370-DCD0-1CA1D0D77C01}"/>
          </ac:spMkLst>
        </pc:spChg>
      </pc:sldChg>
      <pc:sldChg chg="addSp delSp modSp add mod modAnim">
        <pc:chgData name="Raza Rafique" userId="d908aad2-41ba-49ac-b329-0a241e582916" providerId="ADAL" clId="{42A6E2CC-A4BE-49C2-8382-5DEC69C721DD}" dt="2024-11-22T00:39:50.564" v="438" actId="1076"/>
        <pc:sldMkLst>
          <pc:docMk/>
          <pc:sldMk cId="1847464339" sldId="813"/>
        </pc:sldMkLst>
        <pc:picChg chg="add mod">
          <ac:chgData name="Raza Rafique" userId="d908aad2-41ba-49ac-b329-0a241e582916" providerId="ADAL" clId="{42A6E2CC-A4BE-49C2-8382-5DEC69C721DD}" dt="2024-11-22T00:39:50.564" v="438" actId="1076"/>
          <ac:picMkLst>
            <pc:docMk/>
            <pc:sldMk cId="1847464339" sldId="813"/>
            <ac:picMk id="5" creationId="{089A8D46-5B96-E2FA-C508-F48465DA66B0}"/>
          </ac:picMkLst>
        </pc:picChg>
      </pc:sldChg>
      <pc:sldChg chg="modSp add mod ord modAnim">
        <pc:chgData name="Raza Rafique" userId="d908aad2-41ba-49ac-b329-0a241e582916" providerId="ADAL" clId="{42A6E2CC-A4BE-49C2-8382-5DEC69C721DD}" dt="2024-11-22T00:43:25.163" v="546" actId="404"/>
        <pc:sldMkLst>
          <pc:docMk/>
          <pc:sldMk cId="196027649" sldId="814"/>
        </pc:sldMkLst>
        <pc:spChg chg="mod">
          <ac:chgData name="Raza Rafique" userId="d908aad2-41ba-49ac-b329-0a241e582916" providerId="ADAL" clId="{42A6E2CC-A4BE-49C2-8382-5DEC69C721DD}" dt="2024-11-22T00:40:52.932" v="460" actId="20577"/>
          <ac:spMkLst>
            <pc:docMk/>
            <pc:sldMk cId="196027649" sldId="814"/>
            <ac:spMk id="2" creationId="{52C625C1-2CCB-F61B-25AA-0AB6E4CD3BC9}"/>
          </ac:spMkLst>
        </pc:spChg>
        <pc:spChg chg="mod">
          <ac:chgData name="Raza Rafique" userId="d908aad2-41ba-49ac-b329-0a241e582916" providerId="ADAL" clId="{42A6E2CC-A4BE-49C2-8382-5DEC69C721DD}" dt="2024-11-22T00:43:25.163" v="546" actId="404"/>
          <ac:spMkLst>
            <pc:docMk/>
            <pc:sldMk cId="196027649" sldId="814"/>
            <ac:spMk id="3" creationId="{DCF6D1E7-5B91-D60A-BCC9-4F879D2512A9}"/>
          </ac:spMkLst>
        </pc:spChg>
      </pc:sldChg>
      <pc:sldChg chg="addSp modSp add mod">
        <pc:chgData name="Raza Rafique" userId="d908aad2-41ba-49ac-b329-0a241e582916" providerId="ADAL" clId="{42A6E2CC-A4BE-49C2-8382-5DEC69C721DD}" dt="2024-11-22T00:44:09.961" v="553" actId="1076"/>
        <pc:sldMkLst>
          <pc:docMk/>
          <pc:sldMk cId="4002268880" sldId="815"/>
        </pc:sldMkLst>
        <pc:spChg chg="mod">
          <ac:chgData name="Raza Rafique" userId="d908aad2-41ba-49ac-b329-0a241e582916" providerId="ADAL" clId="{42A6E2CC-A4BE-49C2-8382-5DEC69C721DD}" dt="2024-11-22T00:44:03.226" v="549" actId="5793"/>
          <ac:spMkLst>
            <pc:docMk/>
            <pc:sldMk cId="4002268880" sldId="815"/>
            <ac:spMk id="3" creationId="{6CB6E516-100C-67AD-A6F2-FD7BD7D938BC}"/>
          </ac:spMkLst>
        </pc:spChg>
        <pc:picChg chg="add mod">
          <ac:chgData name="Raza Rafique" userId="d908aad2-41ba-49ac-b329-0a241e582916" providerId="ADAL" clId="{42A6E2CC-A4BE-49C2-8382-5DEC69C721DD}" dt="2024-11-22T00:44:09.961" v="553" actId="1076"/>
          <ac:picMkLst>
            <pc:docMk/>
            <pc:sldMk cId="4002268880" sldId="815"/>
            <ac:picMk id="5" creationId="{2CBE157C-F08E-E634-47CB-C38DC2A12C18}"/>
          </ac:picMkLst>
        </pc:picChg>
      </pc:sldChg>
      <pc:sldChg chg="delSp modSp add mod">
        <pc:chgData name="Raza Rafique" userId="d908aad2-41ba-49ac-b329-0a241e582916" providerId="ADAL" clId="{42A6E2CC-A4BE-49C2-8382-5DEC69C721DD}" dt="2024-11-22T00:51:18.965" v="718" actId="114"/>
        <pc:sldMkLst>
          <pc:docMk/>
          <pc:sldMk cId="2881380657" sldId="816"/>
        </pc:sldMkLst>
        <pc:spChg chg="mod">
          <ac:chgData name="Raza Rafique" userId="d908aad2-41ba-49ac-b329-0a241e582916" providerId="ADAL" clId="{42A6E2CC-A4BE-49C2-8382-5DEC69C721DD}" dt="2024-11-22T00:51:18.965" v="718" actId="114"/>
          <ac:spMkLst>
            <pc:docMk/>
            <pc:sldMk cId="2881380657" sldId="816"/>
            <ac:spMk id="3" creationId="{60D2CDC7-A169-41F1-2496-DE05BD29EE4C}"/>
          </ac:spMkLst>
        </pc:spChg>
      </pc:sldChg>
      <pc:sldChg chg="modSp add mod">
        <pc:chgData name="Raza Rafique" userId="d908aad2-41ba-49ac-b329-0a241e582916" providerId="ADAL" clId="{42A6E2CC-A4BE-49C2-8382-5DEC69C721DD}" dt="2024-11-22T00:51:54.064" v="763" actId="207"/>
        <pc:sldMkLst>
          <pc:docMk/>
          <pc:sldMk cId="1657135973" sldId="817"/>
        </pc:sldMkLst>
        <pc:spChg chg="mod">
          <ac:chgData name="Raza Rafique" userId="d908aad2-41ba-49ac-b329-0a241e582916" providerId="ADAL" clId="{42A6E2CC-A4BE-49C2-8382-5DEC69C721DD}" dt="2024-11-22T00:51:54.064" v="763" actId="207"/>
          <ac:spMkLst>
            <pc:docMk/>
            <pc:sldMk cId="1657135973" sldId="817"/>
            <ac:spMk id="3" creationId="{8EB5988F-95DA-A666-75CB-175336E15130}"/>
          </ac:spMkLst>
        </pc:spChg>
      </pc:sldChg>
      <pc:sldChg chg="addSp modSp add mod">
        <pc:chgData name="Raza Rafique" userId="d908aad2-41ba-49ac-b329-0a241e582916" providerId="ADAL" clId="{42A6E2CC-A4BE-49C2-8382-5DEC69C721DD}" dt="2024-11-22T00:53:09.477" v="771" actId="14100"/>
        <pc:sldMkLst>
          <pc:docMk/>
          <pc:sldMk cId="1054456217" sldId="818"/>
        </pc:sldMkLst>
        <pc:spChg chg="mod">
          <ac:chgData name="Raza Rafique" userId="d908aad2-41ba-49ac-b329-0a241e582916" providerId="ADAL" clId="{42A6E2CC-A4BE-49C2-8382-5DEC69C721DD}" dt="2024-11-22T00:52:12.579" v="765" actId="6549"/>
          <ac:spMkLst>
            <pc:docMk/>
            <pc:sldMk cId="1054456217" sldId="818"/>
            <ac:spMk id="3" creationId="{7B9F087E-81D4-84E9-FD70-4A9D978664AA}"/>
          </ac:spMkLst>
        </pc:spChg>
        <pc:picChg chg="add mod">
          <ac:chgData name="Raza Rafique" userId="d908aad2-41ba-49ac-b329-0a241e582916" providerId="ADAL" clId="{42A6E2CC-A4BE-49C2-8382-5DEC69C721DD}" dt="2024-11-22T00:53:09.477" v="771" actId="14100"/>
          <ac:picMkLst>
            <pc:docMk/>
            <pc:sldMk cId="1054456217" sldId="818"/>
            <ac:picMk id="5" creationId="{7FC60DEF-A562-7195-33B7-26A398054BF9}"/>
          </ac:picMkLst>
        </pc:picChg>
      </pc:sldChg>
      <pc:sldChg chg="modSp add mod ord">
        <pc:chgData name="Raza Rafique" userId="d908aad2-41ba-49ac-b329-0a241e582916" providerId="ADAL" clId="{42A6E2CC-A4BE-49C2-8382-5DEC69C721DD}" dt="2024-11-22T00:56:49.370" v="810" actId="108"/>
        <pc:sldMkLst>
          <pc:docMk/>
          <pc:sldMk cId="2295070302" sldId="819"/>
        </pc:sldMkLst>
        <pc:spChg chg="mod">
          <ac:chgData name="Raza Rafique" userId="d908aad2-41ba-49ac-b329-0a241e582916" providerId="ADAL" clId="{42A6E2CC-A4BE-49C2-8382-5DEC69C721DD}" dt="2024-11-22T00:56:49.370" v="810" actId="108"/>
          <ac:spMkLst>
            <pc:docMk/>
            <pc:sldMk cId="2295070302" sldId="819"/>
            <ac:spMk id="3" creationId="{87616814-105B-4AB7-7655-DD50B9DB0BB5}"/>
          </ac:spMkLst>
        </pc:spChg>
      </pc:sldChg>
      <pc:sldChg chg="addSp delSp modSp add mod">
        <pc:chgData name="Raza Rafique" userId="d908aad2-41ba-49ac-b329-0a241e582916" providerId="ADAL" clId="{42A6E2CC-A4BE-49C2-8382-5DEC69C721DD}" dt="2024-11-22T01:24:38.819" v="1703" actId="114"/>
        <pc:sldMkLst>
          <pc:docMk/>
          <pc:sldMk cId="622628352" sldId="820"/>
        </pc:sldMkLst>
        <pc:spChg chg="mod">
          <ac:chgData name="Raza Rafique" userId="d908aad2-41ba-49ac-b329-0a241e582916" providerId="ADAL" clId="{42A6E2CC-A4BE-49C2-8382-5DEC69C721DD}" dt="2024-11-22T00:57:34.995" v="887" actId="20577"/>
          <ac:spMkLst>
            <pc:docMk/>
            <pc:sldMk cId="622628352" sldId="820"/>
            <ac:spMk id="2" creationId="{0942D955-F9C7-9A88-CCFF-F4DDF395604A}"/>
          </ac:spMkLst>
        </pc:spChg>
        <pc:spChg chg="mod">
          <ac:chgData name="Raza Rafique" userId="d908aad2-41ba-49ac-b329-0a241e582916" providerId="ADAL" clId="{42A6E2CC-A4BE-49C2-8382-5DEC69C721DD}" dt="2024-11-22T01:24:38.819" v="1703" actId="114"/>
          <ac:spMkLst>
            <pc:docMk/>
            <pc:sldMk cId="622628352" sldId="820"/>
            <ac:spMk id="3" creationId="{B49F65DE-961F-CD3E-D2E3-F43473836BFC}"/>
          </ac:spMkLst>
        </pc:spChg>
        <pc:picChg chg="add mod">
          <ac:chgData name="Raza Rafique" userId="d908aad2-41ba-49ac-b329-0a241e582916" providerId="ADAL" clId="{42A6E2CC-A4BE-49C2-8382-5DEC69C721DD}" dt="2024-11-22T01:01:30.224" v="1043" actId="1076"/>
          <ac:picMkLst>
            <pc:docMk/>
            <pc:sldMk cId="622628352" sldId="820"/>
            <ac:picMk id="7" creationId="{81E862F9-CBF8-C2CA-452D-B1E67355C095}"/>
          </ac:picMkLst>
        </pc:picChg>
      </pc:sldChg>
      <pc:sldChg chg="modSp add mod">
        <pc:chgData name="Raza Rafique" userId="d908aad2-41ba-49ac-b329-0a241e582916" providerId="ADAL" clId="{42A6E2CC-A4BE-49C2-8382-5DEC69C721DD}" dt="2024-11-22T17:30:55.255" v="2195" actId="1076"/>
        <pc:sldMkLst>
          <pc:docMk/>
          <pc:sldMk cId="2861550848" sldId="821"/>
        </pc:sldMkLst>
        <pc:spChg chg="mod">
          <ac:chgData name="Raza Rafique" userId="d908aad2-41ba-49ac-b329-0a241e582916" providerId="ADAL" clId="{42A6E2CC-A4BE-49C2-8382-5DEC69C721DD}" dt="2024-11-22T01:24:12.177" v="1700" actId="114"/>
          <ac:spMkLst>
            <pc:docMk/>
            <pc:sldMk cId="2861550848" sldId="821"/>
            <ac:spMk id="3" creationId="{C298732C-F41C-7F9F-17F9-D1055A76D3AC}"/>
          </ac:spMkLst>
        </pc:spChg>
        <pc:picChg chg="mod">
          <ac:chgData name="Raza Rafique" userId="d908aad2-41ba-49ac-b329-0a241e582916" providerId="ADAL" clId="{42A6E2CC-A4BE-49C2-8382-5DEC69C721DD}" dt="2024-11-22T17:30:55.255" v="2195" actId="1076"/>
          <ac:picMkLst>
            <pc:docMk/>
            <pc:sldMk cId="2861550848" sldId="821"/>
            <ac:picMk id="5" creationId="{55605278-344B-1EB3-ED54-A0899F2DD574}"/>
          </ac:picMkLst>
        </pc:picChg>
      </pc:sldChg>
      <pc:sldChg chg="delSp modSp add mod">
        <pc:chgData name="Raza Rafique" userId="d908aad2-41ba-49ac-b329-0a241e582916" providerId="ADAL" clId="{42A6E2CC-A4BE-49C2-8382-5DEC69C721DD}" dt="2024-11-22T01:25:05.069" v="1704" actId="20577"/>
        <pc:sldMkLst>
          <pc:docMk/>
          <pc:sldMk cId="1230447055" sldId="822"/>
        </pc:sldMkLst>
        <pc:spChg chg="mod">
          <ac:chgData name="Raza Rafique" userId="d908aad2-41ba-49ac-b329-0a241e582916" providerId="ADAL" clId="{42A6E2CC-A4BE-49C2-8382-5DEC69C721DD}" dt="2024-11-22T01:25:05.069" v="1704" actId="20577"/>
          <ac:spMkLst>
            <pc:docMk/>
            <pc:sldMk cId="1230447055" sldId="822"/>
            <ac:spMk id="3" creationId="{29E518A2-EC10-DD11-BFD3-E594F394438D}"/>
          </ac:spMkLst>
        </pc:spChg>
      </pc:sldChg>
      <pc:sldChg chg="add del">
        <pc:chgData name="Raza Rafique" userId="d908aad2-41ba-49ac-b329-0a241e582916" providerId="ADAL" clId="{42A6E2CC-A4BE-49C2-8382-5DEC69C721DD}" dt="2024-11-22T01:14:50.871" v="1576" actId="47"/>
        <pc:sldMkLst>
          <pc:docMk/>
          <pc:sldMk cId="1588803486" sldId="823"/>
        </pc:sldMkLst>
      </pc:sldChg>
      <pc:sldChg chg="modSp add mod">
        <pc:chgData name="Raza Rafique" userId="d908aad2-41ba-49ac-b329-0a241e582916" providerId="ADAL" clId="{42A6E2CC-A4BE-49C2-8382-5DEC69C721DD}" dt="2024-11-22T01:17:05.435" v="1652" actId="6549"/>
        <pc:sldMkLst>
          <pc:docMk/>
          <pc:sldMk cId="225971597" sldId="824"/>
        </pc:sldMkLst>
        <pc:spChg chg="mod">
          <ac:chgData name="Raza Rafique" userId="d908aad2-41ba-49ac-b329-0a241e582916" providerId="ADAL" clId="{42A6E2CC-A4BE-49C2-8382-5DEC69C721DD}" dt="2024-11-22T01:17:05.435" v="1652" actId="6549"/>
          <ac:spMkLst>
            <pc:docMk/>
            <pc:sldMk cId="225971597" sldId="824"/>
            <ac:spMk id="3" creationId="{A2210115-132B-576A-BCB1-A707E851A77F}"/>
          </ac:spMkLst>
        </pc:spChg>
      </pc:sldChg>
      <pc:sldChg chg="addSp delSp modSp add mod">
        <pc:chgData name="Raza Rafique" userId="d908aad2-41ba-49ac-b329-0a241e582916" providerId="ADAL" clId="{42A6E2CC-A4BE-49C2-8382-5DEC69C721DD}" dt="2024-11-22T01:18:36.620" v="1692" actId="1076"/>
        <pc:sldMkLst>
          <pc:docMk/>
          <pc:sldMk cId="852270724" sldId="825"/>
        </pc:sldMkLst>
        <pc:spChg chg="mod">
          <ac:chgData name="Raza Rafique" userId="d908aad2-41ba-49ac-b329-0a241e582916" providerId="ADAL" clId="{42A6E2CC-A4BE-49C2-8382-5DEC69C721DD}" dt="2024-11-22T01:17:43.377" v="1687" actId="20577"/>
          <ac:spMkLst>
            <pc:docMk/>
            <pc:sldMk cId="852270724" sldId="825"/>
            <ac:spMk id="2" creationId="{48640178-7545-CFE4-A15E-866E43C3B062}"/>
          </ac:spMkLst>
        </pc:spChg>
        <pc:picChg chg="add mod">
          <ac:chgData name="Raza Rafique" userId="d908aad2-41ba-49ac-b329-0a241e582916" providerId="ADAL" clId="{42A6E2CC-A4BE-49C2-8382-5DEC69C721DD}" dt="2024-11-22T01:18:36.620" v="1692" actId="1076"/>
          <ac:picMkLst>
            <pc:docMk/>
            <pc:sldMk cId="852270724" sldId="825"/>
            <ac:picMk id="6" creationId="{6F3FA272-4DB1-0048-0949-0B78F055BD0A}"/>
          </ac:picMkLst>
        </pc:picChg>
      </pc:sldChg>
      <pc:sldChg chg="modSp add mod ord">
        <pc:chgData name="Raza Rafique" userId="d908aad2-41ba-49ac-b329-0a241e582916" providerId="ADAL" clId="{42A6E2CC-A4BE-49C2-8382-5DEC69C721DD}" dt="2024-11-22T01:30:55.248" v="1846" actId="207"/>
        <pc:sldMkLst>
          <pc:docMk/>
          <pc:sldMk cId="2198794429" sldId="826"/>
        </pc:sldMkLst>
        <pc:spChg chg="mod">
          <ac:chgData name="Raza Rafique" userId="d908aad2-41ba-49ac-b329-0a241e582916" providerId="ADAL" clId="{42A6E2CC-A4BE-49C2-8382-5DEC69C721DD}" dt="2024-11-22T01:26:55.944" v="1766" actId="20577"/>
          <ac:spMkLst>
            <pc:docMk/>
            <pc:sldMk cId="2198794429" sldId="826"/>
            <ac:spMk id="2" creationId="{71AC07E8-E800-517A-704E-4F939AEA46BF}"/>
          </ac:spMkLst>
        </pc:spChg>
        <pc:spChg chg="mod">
          <ac:chgData name="Raza Rafique" userId="d908aad2-41ba-49ac-b329-0a241e582916" providerId="ADAL" clId="{42A6E2CC-A4BE-49C2-8382-5DEC69C721DD}" dt="2024-11-22T01:30:55.248" v="1846" actId="207"/>
          <ac:spMkLst>
            <pc:docMk/>
            <pc:sldMk cId="2198794429" sldId="826"/>
            <ac:spMk id="3" creationId="{26527AC7-6889-FD24-883D-EFED96807B0B}"/>
          </ac:spMkLst>
        </pc:spChg>
      </pc:sldChg>
      <pc:sldChg chg="modSp add mod">
        <pc:chgData name="Raza Rafique" userId="d908aad2-41ba-49ac-b329-0a241e582916" providerId="ADAL" clId="{42A6E2CC-A4BE-49C2-8382-5DEC69C721DD}" dt="2024-11-22T01:33:33.813" v="1922" actId="207"/>
        <pc:sldMkLst>
          <pc:docMk/>
          <pc:sldMk cId="535277227" sldId="827"/>
        </pc:sldMkLst>
        <pc:spChg chg="mod">
          <ac:chgData name="Raza Rafique" userId="d908aad2-41ba-49ac-b329-0a241e582916" providerId="ADAL" clId="{42A6E2CC-A4BE-49C2-8382-5DEC69C721DD}" dt="2024-11-22T01:33:33.813" v="1922" actId="207"/>
          <ac:spMkLst>
            <pc:docMk/>
            <pc:sldMk cId="535277227" sldId="827"/>
            <ac:spMk id="3" creationId="{6E02A0E7-8FC6-0688-C5D2-5199F70AD429}"/>
          </ac:spMkLst>
        </pc:spChg>
      </pc:sldChg>
      <pc:sldChg chg="modSp add mod">
        <pc:chgData name="Raza Rafique" userId="d908aad2-41ba-49ac-b329-0a241e582916" providerId="ADAL" clId="{42A6E2CC-A4BE-49C2-8382-5DEC69C721DD}" dt="2024-11-22T01:37:36.670" v="2078" actId="207"/>
        <pc:sldMkLst>
          <pc:docMk/>
          <pc:sldMk cId="1859389568" sldId="828"/>
        </pc:sldMkLst>
        <pc:spChg chg="mod">
          <ac:chgData name="Raza Rafique" userId="d908aad2-41ba-49ac-b329-0a241e582916" providerId="ADAL" clId="{42A6E2CC-A4BE-49C2-8382-5DEC69C721DD}" dt="2024-11-22T01:37:36.670" v="2078" actId="207"/>
          <ac:spMkLst>
            <pc:docMk/>
            <pc:sldMk cId="1859389568" sldId="828"/>
            <ac:spMk id="3" creationId="{8A7D1073-E019-D9DA-8852-ED52D3D9AE31}"/>
          </ac:spMkLst>
        </pc:spChg>
      </pc:sldChg>
      <pc:sldChg chg="modSp add mod">
        <pc:chgData name="Raza Rafique" userId="d908aad2-41ba-49ac-b329-0a241e582916" providerId="ADAL" clId="{42A6E2CC-A4BE-49C2-8382-5DEC69C721DD}" dt="2024-11-22T01:40:46.146" v="2176" actId="6549"/>
        <pc:sldMkLst>
          <pc:docMk/>
          <pc:sldMk cId="2351120962" sldId="829"/>
        </pc:sldMkLst>
        <pc:spChg chg="mod">
          <ac:chgData name="Raza Rafique" userId="d908aad2-41ba-49ac-b329-0a241e582916" providerId="ADAL" clId="{42A6E2CC-A4BE-49C2-8382-5DEC69C721DD}" dt="2024-11-22T01:40:46.146" v="2176" actId="6549"/>
          <ac:spMkLst>
            <pc:docMk/>
            <pc:sldMk cId="2351120962" sldId="829"/>
            <ac:spMk id="3" creationId="{B7D79427-17F6-5F4E-D397-64A0895C82E0}"/>
          </ac:spMkLst>
        </pc:spChg>
      </pc:sldChg>
    </pc:docChg>
  </pc:docChgLst>
  <pc:docChgLst>
    <pc:chgData name="Raza Rafique" userId="d908aad2-41ba-49ac-b329-0a241e582916" providerId="ADAL" clId="{92CBB7F9-3572-AA4F-A326-5365DB8042E0}"/>
    <pc:docChg chg="undo addSld delSld">
      <pc:chgData name="Raza Rafique" userId="d908aad2-41ba-49ac-b329-0a241e582916" providerId="ADAL" clId="{92CBB7F9-3572-AA4F-A326-5365DB8042E0}" dt="2024-11-24T16:17:24.471" v="59" actId="2696"/>
      <pc:docMkLst>
        <pc:docMk/>
      </pc:docMkLst>
      <pc:sldChg chg="add del">
        <pc:chgData name="Raza Rafique" userId="d908aad2-41ba-49ac-b329-0a241e582916" providerId="ADAL" clId="{92CBB7F9-3572-AA4F-A326-5365DB8042E0}" dt="2024-11-24T16:17:23.826" v="58" actId="2696"/>
        <pc:sldMkLst>
          <pc:docMk/>
          <pc:sldMk cId="2999070165" sldId="523"/>
        </pc:sldMkLst>
      </pc:sldChg>
      <pc:sldChg chg="del">
        <pc:chgData name="Raza Rafique" userId="d908aad2-41ba-49ac-b329-0a241e582916" providerId="ADAL" clId="{92CBB7F9-3572-AA4F-A326-5365DB8042E0}" dt="2024-11-24T16:16:57.960" v="0" actId="2696"/>
        <pc:sldMkLst>
          <pc:docMk/>
          <pc:sldMk cId="2243578433" sldId="618"/>
        </pc:sldMkLst>
      </pc:sldChg>
      <pc:sldChg chg="del">
        <pc:chgData name="Raza Rafique" userId="d908aad2-41ba-49ac-b329-0a241e582916" providerId="ADAL" clId="{92CBB7F9-3572-AA4F-A326-5365DB8042E0}" dt="2024-11-24T16:16:58.673" v="1" actId="2696"/>
        <pc:sldMkLst>
          <pc:docMk/>
          <pc:sldMk cId="4177531537" sldId="621"/>
        </pc:sldMkLst>
      </pc:sldChg>
      <pc:sldChg chg="del">
        <pc:chgData name="Raza Rafique" userId="d908aad2-41ba-49ac-b329-0a241e582916" providerId="ADAL" clId="{92CBB7F9-3572-AA4F-A326-5365DB8042E0}" dt="2024-11-24T16:16:59.688" v="3" actId="2696"/>
        <pc:sldMkLst>
          <pc:docMk/>
          <pc:sldMk cId="3181099116" sldId="684"/>
        </pc:sldMkLst>
      </pc:sldChg>
      <pc:sldChg chg="del">
        <pc:chgData name="Raza Rafique" userId="d908aad2-41ba-49ac-b329-0a241e582916" providerId="ADAL" clId="{92CBB7F9-3572-AA4F-A326-5365DB8042E0}" dt="2024-11-24T16:16:59.213" v="2" actId="2696"/>
        <pc:sldMkLst>
          <pc:docMk/>
          <pc:sldMk cId="2535361128" sldId="685"/>
        </pc:sldMkLst>
      </pc:sldChg>
      <pc:sldChg chg="del">
        <pc:chgData name="Raza Rafique" userId="d908aad2-41ba-49ac-b329-0a241e582916" providerId="ADAL" clId="{92CBB7F9-3572-AA4F-A326-5365DB8042E0}" dt="2024-11-24T16:17:00.190" v="4" actId="2696"/>
        <pc:sldMkLst>
          <pc:docMk/>
          <pc:sldMk cId="653465598" sldId="688"/>
        </pc:sldMkLst>
      </pc:sldChg>
      <pc:sldChg chg="del">
        <pc:chgData name="Raza Rafique" userId="d908aad2-41ba-49ac-b329-0a241e582916" providerId="ADAL" clId="{92CBB7F9-3572-AA4F-A326-5365DB8042E0}" dt="2024-11-24T16:17:00.888" v="5" actId="2696"/>
        <pc:sldMkLst>
          <pc:docMk/>
          <pc:sldMk cId="534607495" sldId="689"/>
        </pc:sldMkLst>
      </pc:sldChg>
      <pc:sldChg chg="del">
        <pc:chgData name="Raza Rafique" userId="d908aad2-41ba-49ac-b329-0a241e582916" providerId="ADAL" clId="{92CBB7F9-3572-AA4F-A326-5365DB8042E0}" dt="2024-11-24T16:17:00.947" v="6" actId="2696"/>
        <pc:sldMkLst>
          <pc:docMk/>
          <pc:sldMk cId="792599198" sldId="690"/>
        </pc:sldMkLst>
      </pc:sldChg>
      <pc:sldChg chg="del">
        <pc:chgData name="Raza Rafique" userId="d908aad2-41ba-49ac-b329-0a241e582916" providerId="ADAL" clId="{92CBB7F9-3572-AA4F-A326-5365DB8042E0}" dt="2024-11-24T16:17:01.177" v="7" actId="2696"/>
        <pc:sldMkLst>
          <pc:docMk/>
          <pc:sldMk cId="1048485406" sldId="691"/>
        </pc:sldMkLst>
      </pc:sldChg>
      <pc:sldChg chg="del">
        <pc:chgData name="Raza Rafique" userId="d908aad2-41ba-49ac-b329-0a241e582916" providerId="ADAL" clId="{92CBB7F9-3572-AA4F-A326-5365DB8042E0}" dt="2024-11-24T16:17:01.395" v="8" actId="2696"/>
        <pc:sldMkLst>
          <pc:docMk/>
          <pc:sldMk cId="20037308" sldId="692"/>
        </pc:sldMkLst>
      </pc:sldChg>
      <pc:sldChg chg="del">
        <pc:chgData name="Raza Rafique" userId="d908aad2-41ba-49ac-b329-0a241e582916" providerId="ADAL" clId="{92CBB7F9-3572-AA4F-A326-5365DB8042E0}" dt="2024-11-24T16:17:01.651" v="9" actId="2696"/>
        <pc:sldMkLst>
          <pc:docMk/>
          <pc:sldMk cId="857502538" sldId="693"/>
        </pc:sldMkLst>
      </pc:sldChg>
      <pc:sldChg chg="del">
        <pc:chgData name="Raza Rafique" userId="d908aad2-41ba-49ac-b329-0a241e582916" providerId="ADAL" clId="{92CBB7F9-3572-AA4F-A326-5365DB8042E0}" dt="2024-11-24T16:17:01.889" v="10" actId="2696"/>
        <pc:sldMkLst>
          <pc:docMk/>
          <pc:sldMk cId="2904723141" sldId="694"/>
        </pc:sldMkLst>
      </pc:sldChg>
      <pc:sldChg chg="del">
        <pc:chgData name="Raza Rafique" userId="d908aad2-41ba-49ac-b329-0a241e582916" providerId="ADAL" clId="{92CBB7F9-3572-AA4F-A326-5365DB8042E0}" dt="2024-11-24T16:17:02.086" v="11" actId="2696"/>
        <pc:sldMkLst>
          <pc:docMk/>
          <pc:sldMk cId="1230039557" sldId="695"/>
        </pc:sldMkLst>
      </pc:sldChg>
      <pc:sldChg chg="del">
        <pc:chgData name="Raza Rafique" userId="d908aad2-41ba-49ac-b329-0a241e582916" providerId="ADAL" clId="{92CBB7F9-3572-AA4F-A326-5365DB8042E0}" dt="2024-11-24T16:17:02.503" v="13" actId="2696"/>
        <pc:sldMkLst>
          <pc:docMk/>
          <pc:sldMk cId="2111845765" sldId="696"/>
        </pc:sldMkLst>
      </pc:sldChg>
      <pc:sldChg chg="del">
        <pc:chgData name="Raza Rafique" userId="d908aad2-41ba-49ac-b329-0a241e582916" providerId="ADAL" clId="{92CBB7F9-3572-AA4F-A326-5365DB8042E0}" dt="2024-11-24T16:17:02.707" v="14" actId="2696"/>
        <pc:sldMkLst>
          <pc:docMk/>
          <pc:sldMk cId="1930511629" sldId="697"/>
        </pc:sldMkLst>
      </pc:sldChg>
      <pc:sldChg chg="del">
        <pc:chgData name="Raza Rafique" userId="d908aad2-41ba-49ac-b329-0a241e582916" providerId="ADAL" clId="{92CBB7F9-3572-AA4F-A326-5365DB8042E0}" dt="2024-11-24T16:17:02.272" v="12" actId="2696"/>
        <pc:sldMkLst>
          <pc:docMk/>
          <pc:sldMk cId="3229036336" sldId="698"/>
        </pc:sldMkLst>
      </pc:sldChg>
      <pc:sldChg chg="del">
        <pc:chgData name="Raza Rafique" userId="d908aad2-41ba-49ac-b329-0a241e582916" providerId="ADAL" clId="{92CBB7F9-3572-AA4F-A326-5365DB8042E0}" dt="2024-11-24T16:17:02.982" v="15" actId="2696"/>
        <pc:sldMkLst>
          <pc:docMk/>
          <pc:sldMk cId="1920867223" sldId="699"/>
        </pc:sldMkLst>
      </pc:sldChg>
      <pc:sldChg chg="del">
        <pc:chgData name="Raza Rafique" userId="d908aad2-41ba-49ac-b329-0a241e582916" providerId="ADAL" clId="{92CBB7F9-3572-AA4F-A326-5365DB8042E0}" dt="2024-11-24T16:17:08.644" v="28" actId="2696"/>
        <pc:sldMkLst>
          <pc:docMk/>
          <pc:sldMk cId="2225467348" sldId="738"/>
        </pc:sldMkLst>
      </pc:sldChg>
      <pc:sldChg chg="del">
        <pc:chgData name="Raza Rafique" userId="d908aad2-41ba-49ac-b329-0a241e582916" providerId="ADAL" clId="{92CBB7F9-3572-AA4F-A326-5365DB8042E0}" dt="2024-11-24T16:17:08.831" v="29" actId="2696"/>
        <pc:sldMkLst>
          <pc:docMk/>
          <pc:sldMk cId="3112087796" sldId="739"/>
        </pc:sldMkLst>
      </pc:sldChg>
      <pc:sldChg chg="del">
        <pc:chgData name="Raza Rafique" userId="d908aad2-41ba-49ac-b329-0a241e582916" providerId="ADAL" clId="{92CBB7F9-3572-AA4F-A326-5365DB8042E0}" dt="2024-11-24T16:17:09.680" v="34" actId="2696"/>
        <pc:sldMkLst>
          <pc:docMk/>
          <pc:sldMk cId="1910992570" sldId="743"/>
        </pc:sldMkLst>
      </pc:sldChg>
      <pc:sldChg chg="del">
        <pc:chgData name="Raza Rafique" userId="d908aad2-41ba-49ac-b329-0a241e582916" providerId="ADAL" clId="{92CBB7F9-3572-AA4F-A326-5365DB8042E0}" dt="2024-11-24T16:17:10.823" v="38" actId="2696"/>
        <pc:sldMkLst>
          <pc:docMk/>
          <pc:sldMk cId="2381628013" sldId="748"/>
        </pc:sldMkLst>
      </pc:sldChg>
      <pc:sldChg chg="del">
        <pc:chgData name="Raza Rafique" userId="d908aad2-41ba-49ac-b329-0a241e582916" providerId="ADAL" clId="{92CBB7F9-3572-AA4F-A326-5365DB8042E0}" dt="2024-11-24T16:17:11.275" v="39" actId="2696"/>
        <pc:sldMkLst>
          <pc:docMk/>
          <pc:sldMk cId="1969596081" sldId="749"/>
        </pc:sldMkLst>
      </pc:sldChg>
      <pc:sldChg chg="del">
        <pc:chgData name="Raza Rafique" userId="d908aad2-41ba-49ac-b329-0a241e582916" providerId="ADAL" clId="{92CBB7F9-3572-AA4F-A326-5365DB8042E0}" dt="2024-11-24T16:17:11.433" v="40" actId="2696"/>
        <pc:sldMkLst>
          <pc:docMk/>
          <pc:sldMk cId="1677215960" sldId="771"/>
        </pc:sldMkLst>
      </pc:sldChg>
      <pc:sldChg chg="del">
        <pc:chgData name="Raza Rafique" userId="d908aad2-41ba-49ac-b329-0a241e582916" providerId="ADAL" clId="{92CBB7F9-3572-AA4F-A326-5365DB8042E0}" dt="2024-11-24T16:17:03.914" v="16" actId="2696"/>
        <pc:sldMkLst>
          <pc:docMk/>
          <pc:sldMk cId="1325715361" sldId="774"/>
        </pc:sldMkLst>
      </pc:sldChg>
      <pc:sldChg chg="del">
        <pc:chgData name="Raza Rafique" userId="d908aad2-41ba-49ac-b329-0a241e582916" providerId="ADAL" clId="{92CBB7F9-3572-AA4F-A326-5365DB8042E0}" dt="2024-11-24T16:17:04.613" v="17" actId="2696"/>
        <pc:sldMkLst>
          <pc:docMk/>
          <pc:sldMk cId="3396073731" sldId="775"/>
        </pc:sldMkLst>
      </pc:sldChg>
      <pc:sldChg chg="del">
        <pc:chgData name="Raza Rafique" userId="d908aad2-41ba-49ac-b329-0a241e582916" providerId="ADAL" clId="{92CBB7F9-3572-AA4F-A326-5365DB8042E0}" dt="2024-11-24T16:17:05.019" v="18" actId="2696"/>
        <pc:sldMkLst>
          <pc:docMk/>
          <pc:sldMk cId="987677378" sldId="776"/>
        </pc:sldMkLst>
      </pc:sldChg>
      <pc:sldChg chg="del">
        <pc:chgData name="Raza Rafique" userId="d908aad2-41ba-49ac-b329-0a241e582916" providerId="ADAL" clId="{92CBB7F9-3572-AA4F-A326-5365DB8042E0}" dt="2024-11-24T16:17:05.452" v="19" actId="2696"/>
        <pc:sldMkLst>
          <pc:docMk/>
          <pc:sldMk cId="1427429654" sldId="777"/>
        </pc:sldMkLst>
      </pc:sldChg>
      <pc:sldChg chg="del">
        <pc:chgData name="Raza Rafique" userId="d908aad2-41ba-49ac-b329-0a241e582916" providerId="ADAL" clId="{92CBB7F9-3572-AA4F-A326-5365DB8042E0}" dt="2024-11-24T16:17:06.308" v="21" actId="2696"/>
        <pc:sldMkLst>
          <pc:docMk/>
          <pc:sldMk cId="3947841918" sldId="778"/>
        </pc:sldMkLst>
      </pc:sldChg>
      <pc:sldChg chg="del">
        <pc:chgData name="Raza Rafique" userId="d908aad2-41ba-49ac-b329-0a241e582916" providerId="ADAL" clId="{92CBB7F9-3572-AA4F-A326-5365DB8042E0}" dt="2024-11-24T16:17:06.726" v="22" actId="2696"/>
        <pc:sldMkLst>
          <pc:docMk/>
          <pc:sldMk cId="1178773115" sldId="779"/>
        </pc:sldMkLst>
      </pc:sldChg>
      <pc:sldChg chg="del">
        <pc:chgData name="Raza Rafique" userId="d908aad2-41ba-49ac-b329-0a241e582916" providerId="ADAL" clId="{92CBB7F9-3572-AA4F-A326-5365DB8042E0}" dt="2024-11-24T16:17:07.092" v="23" actId="2696"/>
        <pc:sldMkLst>
          <pc:docMk/>
          <pc:sldMk cId="1562691204" sldId="780"/>
        </pc:sldMkLst>
      </pc:sldChg>
      <pc:sldChg chg="del">
        <pc:chgData name="Raza Rafique" userId="d908aad2-41ba-49ac-b329-0a241e582916" providerId="ADAL" clId="{92CBB7F9-3572-AA4F-A326-5365DB8042E0}" dt="2024-11-24T16:17:07.515" v="24" actId="2696"/>
        <pc:sldMkLst>
          <pc:docMk/>
          <pc:sldMk cId="587400874" sldId="781"/>
        </pc:sldMkLst>
      </pc:sldChg>
      <pc:sldChg chg="del">
        <pc:chgData name="Raza Rafique" userId="d908aad2-41ba-49ac-b329-0a241e582916" providerId="ADAL" clId="{92CBB7F9-3572-AA4F-A326-5365DB8042E0}" dt="2024-11-24T16:17:07.883" v="25" actId="2696"/>
        <pc:sldMkLst>
          <pc:docMk/>
          <pc:sldMk cId="3528389423" sldId="782"/>
        </pc:sldMkLst>
      </pc:sldChg>
      <pc:sldChg chg="del">
        <pc:chgData name="Raza Rafique" userId="d908aad2-41ba-49ac-b329-0a241e582916" providerId="ADAL" clId="{92CBB7F9-3572-AA4F-A326-5365DB8042E0}" dt="2024-11-24T16:17:08.128" v="26" actId="2696"/>
        <pc:sldMkLst>
          <pc:docMk/>
          <pc:sldMk cId="2749979969" sldId="783"/>
        </pc:sldMkLst>
      </pc:sldChg>
      <pc:sldChg chg="del">
        <pc:chgData name="Raza Rafique" userId="d908aad2-41ba-49ac-b329-0a241e582916" providerId="ADAL" clId="{92CBB7F9-3572-AA4F-A326-5365DB8042E0}" dt="2024-11-24T16:17:08.363" v="27" actId="2696"/>
        <pc:sldMkLst>
          <pc:docMk/>
          <pc:sldMk cId="2554890034" sldId="784"/>
        </pc:sldMkLst>
      </pc:sldChg>
      <pc:sldChg chg="del">
        <pc:chgData name="Raza Rafique" userId="d908aad2-41ba-49ac-b329-0a241e582916" providerId="ADAL" clId="{92CBB7F9-3572-AA4F-A326-5365DB8042E0}" dt="2024-11-24T16:17:05.853" v="20" actId="2696"/>
        <pc:sldMkLst>
          <pc:docMk/>
          <pc:sldMk cId="297671840" sldId="785"/>
        </pc:sldMkLst>
      </pc:sldChg>
      <pc:sldChg chg="del">
        <pc:chgData name="Raza Rafique" userId="d908aad2-41ba-49ac-b329-0a241e582916" providerId="ADAL" clId="{92CBB7F9-3572-AA4F-A326-5365DB8042E0}" dt="2024-11-24T16:17:08.947" v="30" actId="2696"/>
        <pc:sldMkLst>
          <pc:docMk/>
          <pc:sldMk cId="2656830166" sldId="786"/>
        </pc:sldMkLst>
      </pc:sldChg>
      <pc:sldChg chg="del">
        <pc:chgData name="Raza Rafique" userId="d908aad2-41ba-49ac-b329-0a241e582916" providerId="ADAL" clId="{92CBB7F9-3572-AA4F-A326-5365DB8042E0}" dt="2024-11-24T16:17:09.136" v="31" actId="2696"/>
        <pc:sldMkLst>
          <pc:docMk/>
          <pc:sldMk cId="617882651" sldId="787"/>
        </pc:sldMkLst>
      </pc:sldChg>
      <pc:sldChg chg="del">
        <pc:chgData name="Raza Rafique" userId="d908aad2-41ba-49ac-b329-0a241e582916" providerId="ADAL" clId="{92CBB7F9-3572-AA4F-A326-5365DB8042E0}" dt="2024-11-24T16:17:09.300" v="32" actId="2696"/>
        <pc:sldMkLst>
          <pc:docMk/>
          <pc:sldMk cId="816138620" sldId="788"/>
        </pc:sldMkLst>
      </pc:sldChg>
      <pc:sldChg chg="del">
        <pc:chgData name="Raza Rafique" userId="d908aad2-41ba-49ac-b329-0a241e582916" providerId="ADAL" clId="{92CBB7F9-3572-AA4F-A326-5365DB8042E0}" dt="2024-11-24T16:17:09.496" v="33" actId="2696"/>
        <pc:sldMkLst>
          <pc:docMk/>
          <pc:sldMk cId="2745841172" sldId="789"/>
        </pc:sldMkLst>
      </pc:sldChg>
      <pc:sldChg chg="del">
        <pc:chgData name="Raza Rafique" userId="d908aad2-41ba-49ac-b329-0a241e582916" providerId="ADAL" clId="{92CBB7F9-3572-AA4F-A326-5365DB8042E0}" dt="2024-11-24T16:17:10.193" v="35" actId="2696"/>
        <pc:sldMkLst>
          <pc:docMk/>
          <pc:sldMk cId="1448961224" sldId="790"/>
        </pc:sldMkLst>
      </pc:sldChg>
      <pc:sldChg chg="del">
        <pc:chgData name="Raza Rafique" userId="d908aad2-41ba-49ac-b329-0a241e582916" providerId="ADAL" clId="{92CBB7F9-3572-AA4F-A326-5365DB8042E0}" dt="2024-11-24T16:17:10.382" v="36" actId="2696"/>
        <pc:sldMkLst>
          <pc:docMk/>
          <pc:sldMk cId="969513478" sldId="791"/>
        </pc:sldMkLst>
      </pc:sldChg>
      <pc:sldChg chg="del">
        <pc:chgData name="Raza Rafique" userId="d908aad2-41ba-49ac-b329-0a241e582916" providerId="ADAL" clId="{92CBB7F9-3572-AA4F-A326-5365DB8042E0}" dt="2024-11-24T16:17:10.596" v="37" actId="2696"/>
        <pc:sldMkLst>
          <pc:docMk/>
          <pc:sldMk cId="420226593" sldId="792"/>
        </pc:sldMkLst>
      </pc:sldChg>
      <pc:sldChg chg="del">
        <pc:chgData name="Raza Rafique" userId="d908aad2-41ba-49ac-b329-0a241e582916" providerId="ADAL" clId="{92CBB7F9-3572-AA4F-A326-5365DB8042E0}" dt="2024-11-24T16:17:12.013" v="41" actId="2696"/>
        <pc:sldMkLst>
          <pc:docMk/>
          <pc:sldMk cId="792584947" sldId="793"/>
        </pc:sldMkLst>
      </pc:sldChg>
      <pc:sldChg chg="del">
        <pc:chgData name="Raza Rafique" userId="d908aad2-41ba-49ac-b329-0a241e582916" providerId="ADAL" clId="{92CBB7F9-3572-AA4F-A326-5365DB8042E0}" dt="2024-11-24T16:17:12.324" v="42" actId="2696"/>
        <pc:sldMkLst>
          <pc:docMk/>
          <pc:sldMk cId="3179438131" sldId="794"/>
        </pc:sldMkLst>
      </pc:sldChg>
      <pc:sldChg chg="del">
        <pc:chgData name="Raza Rafique" userId="d908aad2-41ba-49ac-b329-0a241e582916" providerId="ADAL" clId="{92CBB7F9-3572-AA4F-A326-5365DB8042E0}" dt="2024-11-24T16:17:12.639" v="43" actId="2696"/>
        <pc:sldMkLst>
          <pc:docMk/>
          <pc:sldMk cId="2055660718" sldId="795"/>
        </pc:sldMkLst>
      </pc:sldChg>
      <pc:sldChg chg="del">
        <pc:chgData name="Raza Rafique" userId="d908aad2-41ba-49ac-b329-0a241e582916" providerId="ADAL" clId="{92CBB7F9-3572-AA4F-A326-5365DB8042E0}" dt="2024-11-24T16:17:14.065" v="47" actId="2696"/>
        <pc:sldMkLst>
          <pc:docMk/>
          <pc:sldMk cId="1426398615" sldId="796"/>
        </pc:sldMkLst>
      </pc:sldChg>
      <pc:sldChg chg="del">
        <pc:chgData name="Raza Rafique" userId="d908aad2-41ba-49ac-b329-0a241e582916" providerId="ADAL" clId="{92CBB7F9-3572-AA4F-A326-5365DB8042E0}" dt="2024-11-24T16:17:13.213" v="45" actId="2696"/>
        <pc:sldMkLst>
          <pc:docMk/>
          <pc:sldMk cId="1747488748" sldId="797"/>
        </pc:sldMkLst>
      </pc:sldChg>
      <pc:sldChg chg="del">
        <pc:chgData name="Raza Rafique" userId="d908aad2-41ba-49ac-b329-0a241e582916" providerId="ADAL" clId="{92CBB7F9-3572-AA4F-A326-5365DB8042E0}" dt="2024-11-24T16:17:15.450" v="50" actId="2696"/>
        <pc:sldMkLst>
          <pc:docMk/>
          <pc:sldMk cId="1849095214" sldId="798"/>
        </pc:sldMkLst>
      </pc:sldChg>
      <pc:sldChg chg="del">
        <pc:chgData name="Raza Rafique" userId="d908aad2-41ba-49ac-b329-0a241e582916" providerId="ADAL" clId="{92CBB7F9-3572-AA4F-A326-5365DB8042E0}" dt="2024-11-24T16:17:15.898" v="51" actId="2696"/>
        <pc:sldMkLst>
          <pc:docMk/>
          <pc:sldMk cId="2338631608" sldId="799"/>
        </pc:sldMkLst>
      </pc:sldChg>
      <pc:sldChg chg="del">
        <pc:chgData name="Raza Rafique" userId="d908aad2-41ba-49ac-b329-0a241e582916" providerId="ADAL" clId="{92CBB7F9-3572-AA4F-A326-5365DB8042E0}" dt="2024-11-24T16:17:14.612" v="48" actId="2696"/>
        <pc:sldMkLst>
          <pc:docMk/>
          <pc:sldMk cId="270888532" sldId="800"/>
        </pc:sldMkLst>
      </pc:sldChg>
      <pc:sldChg chg="del">
        <pc:chgData name="Raza Rafique" userId="d908aad2-41ba-49ac-b329-0a241e582916" providerId="ADAL" clId="{92CBB7F9-3572-AA4F-A326-5365DB8042E0}" dt="2024-11-24T16:17:15.001" v="49" actId="2696"/>
        <pc:sldMkLst>
          <pc:docMk/>
          <pc:sldMk cId="3024809949" sldId="801"/>
        </pc:sldMkLst>
      </pc:sldChg>
      <pc:sldChg chg="del">
        <pc:chgData name="Raza Rafique" userId="d908aad2-41ba-49ac-b329-0a241e582916" providerId="ADAL" clId="{92CBB7F9-3572-AA4F-A326-5365DB8042E0}" dt="2024-11-24T16:17:12.901" v="44" actId="2696"/>
        <pc:sldMkLst>
          <pc:docMk/>
          <pc:sldMk cId="1528332406" sldId="802"/>
        </pc:sldMkLst>
      </pc:sldChg>
      <pc:sldChg chg="del">
        <pc:chgData name="Raza Rafique" userId="d908aad2-41ba-49ac-b329-0a241e582916" providerId="ADAL" clId="{92CBB7F9-3572-AA4F-A326-5365DB8042E0}" dt="2024-11-24T16:17:13.579" v="46" actId="2696"/>
        <pc:sldMkLst>
          <pc:docMk/>
          <pc:sldMk cId="861951538" sldId="803"/>
        </pc:sldMkLst>
      </pc:sldChg>
      <pc:sldChg chg="del">
        <pc:chgData name="Raza Rafique" userId="d908aad2-41ba-49ac-b329-0a241e582916" providerId="ADAL" clId="{92CBB7F9-3572-AA4F-A326-5365DB8042E0}" dt="2024-11-24T16:17:16.560" v="52" actId="2696"/>
        <pc:sldMkLst>
          <pc:docMk/>
          <pc:sldMk cId="2058791427" sldId="804"/>
        </pc:sldMkLst>
      </pc:sldChg>
      <pc:sldChg chg="del">
        <pc:chgData name="Raza Rafique" userId="d908aad2-41ba-49ac-b329-0a241e582916" providerId="ADAL" clId="{92CBB7F9-3572-AA4F-A326-5365DB8042E0}" dt="2024-11-24T16:17:16.872" v="53" actId="2696"/>
        <pc:sldMkLst>
          <pc:docMk/>
          <pc:sldMk cId="119674122" sldId="805"/>
        </pc:sldMkLst>
      </pc:sldChg>
      <pc:sldChg chg="del">
        <pc:chgData name="Raza Rafique" userId="d908aad2-41ba-49ac-b329-0a241e582916" providerId="ADAL" clId="{92CBB7F9-3572-AA4F-A326-5365DB8042E0}" dt="2024-11-24T16:17:17.094" v="54" actId="2696"/>
        <pc:sldMkLst>
          <pc:docMk/>
          <pc:sldMk cId="845756682" sldId="806"/>
        </pc:sldMkLst>
      </pc:sldChg>
      <pc:sldChg chg="del">
        <pc:chgData name="Raza Rafique" userId="d908aad2-41ba-49ac-b329-0a241e582916" providerId="ADAL" clId="{92CBB7F9-3572-AA4F-A326-5365DB8042E0}" dt="2024-11-24T16:17:17.238" v="55" actId="2696"/>
        <pc:sldMkLst>
          <pc:docMk/>
          <pc:sldMk cId="258072987" sldId="807"/>
        </pc:sldMkLst>
      </pc:sldChg>
      <pc:sldChg chg="del">
        <pc:chgData name="Raza Rafique" userId="d908aad2-41ba-49ac-b329-0a241e582916" providerId="ADAL" clId="{92CBB7F9-3572-AA4F-A326-5365DB8042E0}" dt="2024-11-24T16:17:24.471" v="59" actId="2696"/>
        <pc:sldMkLst>
          <pc:docMk/>
          <pc:sldMk cId="121828037" sldId="808"/>
        </pc:sldMkLst>
      </pc:sldChg>
    </pc:docChg>
  </pc:docChgLst>
  <pc:docChgLst>
    <pc:chgData name="Raza Rafique" userId="d908aad2-41ba-49ac-b329-0a241e582916" providerId="ADAL" clId="{95D960CD-A39A-9B40-8A3A-02BBFD860026}"/>
    <pc:docChg chg="undo custSel addSld delSld modSld modMainMaster">
      <pc:chgData name="Raza Rafique" userId="d908aad2-41ba-49ac-b329-0a241e582916" providerId="ADAL" clId="{95D960CD-A39A-9B40-8A3A-02BBFD860026}" dt="2024-11-26T17:04:25.391" v="135" actId="2696"/>
      <pc:docMkLst>
        <pc:docMk/>
      </pc:docMkLst>
      <pc:sldChg chg="modSp add mod modShow">
        <pc:chgData name="Raza Rafique" userId="d908aad2-41ba-49ac-b329-0a241e582916" providerId="ADAL" clId="{95D960CD-A39A-9B40-8A3A-02BBFD860026}" dt="2024-11-26T17:02:04.792" v="81" actId="108"/>
        <pc:sldMkLst>
          <pc:docMk/>
          <pc:sldMk cId="2477662429" sldId="622"/>
        </pc:sldMkLst>
        <pc:spChg chg="mod">
          <ac:chgData name="Raza Rafique" userId="d908aad2-41ba-49ac-b329-0a241e582916" providerId="ADAL" clId="{95D960CD-A39A-9B40-8A3A-02BBFD860026}" dt="2024-11-26T17:01:41.743" v="67" actId="20577"/>
          <ac:spMkLst>
            <pc:docMk/>
            <pc:sldMk cId="2477662429" sldId="622"/>
            <ac:spMk id="2" creationId="{DACE9B9F-355C-C9B1-9BB7-DA7BC0715A77}"/>
          </ac:spMkLst>
        </pc:spChg>
        <pc:spChg chg="mod">
          <ac:chgData name="Raza Rafique" userId="d908aad2-41ba-49ac-b329-0a241e582916" providerId="ADAL" clId="{95D960CD-A39A-9B40-8A3A-02BBFD860026}" dt="2024-11-26T17:02:04.792" v="81" actId="108"/>
          <ac:spMkLst>
            <pc:docMk/>
            <pc:sldMk cId="2477662429" sldId="622"/>
            <ac:spMk id="3" creationId="{0AC4612D-076A-27A5-BD05-A41E43A1E187}"/>
          </ac:spMkLst>
        </pc:spChg>
      </pc:sldChg>
      <pc:sldChg chg="modSp add mod modShow">
        <pc:chgData name="Raza Rafique" userId="d908aad2-41ba-49ac-b329-0a241e582916" providerId="ADAL" clId="{95D960CD-A39A-9B40-8A3A-02BBFD860026}" dt="2024-11-26T17:01:19.647" v="63" actId="20577"/>
        <pc:sldMkLst>
          <pc:docMk/>
          <pc:sldMk cId="2362106791" sldId="624"/>
        </pc:sldMkLst>
        <pc:spChg chg="mod">
          <ac:chgData name="Raza Rafique" userId="d908aad2-41ba-49ac-b329-0a241e582916" providerId="ADAL" clId="{95D960CD-A39A-9B40-8A3A-02BBFD860026}" dt="2024-11-26T17:01:19.647" v="63" actId="20577"/>
          <ac:spMkLst>
            <pc:docMk/>
            <pc:sldMk cId="2362106791" sldId="624"/>
            <ac:spMk id="2" creationId="{0CC5E5C9-69E0-E414-D254-328349119451}"/>
          </ac:spMkLst>
        </pc:spChg>
      </pc:sldChg>
      <pc:sldChg chg="del">
        <pc:chgData name="Raza Rafique" userId="d908aad2-41ba-49ac-b329-0a241e582916" providerId="ADAL" clId="{95D960CD-A39A-9B40-8A3A-02BBFD860026}" dt="2024-11-26T17:04:25.329" v="131" actId="2696"/>
        <pc:sldMkLst>
          <pc:docMk/>
          <pc:sldMk cId="3470494945" sldId="625"/>
        </pc:sldMkLst>
      </pc:sldChg>
      <pc:sldChg chg="modSp del mod">
        <pc:chgData name="Raza Rafique" userId="d908aad2-41ba-49ac-b329-0a241e582916" providerId="ADAL" clId="{95D960CD-A39A-9B40-8A3A-02BBFD860026}" dt="2024-11-26T17:04:25.349" v="132" actId="2696"/>
        <pc:sldMkLst>
          <pc:docMk/>
          <pc:sldMk cId="2015016395" sldId="626"/>
        </pc:sldMkLst>
        <pc:spChg chg="mod">
          <ac:chgData name="Raza Rafique" userId="d908aad2-41ba-49ac-b329-0a241e582916" providerId="ADAL" clId="{95D960CD-A39A-9B40-8A3A-02BBFD860026}" dt="2024-11-26T16:55:53.322" v="10"/>
          <ac:spMkLst>
            <pc:docMk/>
            <pc:sldMk cId="2015016395" sldId="626"/>
            <ac:spMk id="3" creationId="{8DBAA8B8-C560-6620-438F-20C47197A205}"/>
          </ac:spMkLst>
        </pc:spChg>
      </pc:sldChg>
      <pc:sldChg chg="del">
        <pc:chgData name="Raza Rafique" userId="d908aad2-41ba-49ac-b329-0a241e582916" providerId="ADAL" clId="{95D960CD-A39A-9B40-8A3A-02BBFD860026}" dt="2024-11-26T17:04:25.360" v="133" actId="2696"/>
        <pc:sldMkLst>
          <pc:docMk/>
          <pc:sldMk cId="445588621" sldId="627"/>
        </pc:sldMkLst>
      </pc:sldChg>
      <pc:sldChg chg="modSp add mod modShow">
        <pc:chgData name="Raza Rafique" userId="d908aad2-41ba-49ac-b329-0a241e582916" providerId="ADAL" clId="{95D960CD-A39A-9B40-8A3A-02BBFD860026}" dt="2024-11-26T17:02:18.537" v="86" actId="20577"/>
        <pc:sldMkLst>
          <pc:docMk/>
          <pc:sldMk cId="2045557896" sldId="628"/>
        </pc:sldMkLst>
        <pc:spChg chg="mod">
          <ac:chgData name="Raza Rafique" userId="d908aad2-41ba-49ac-b329-0a241e582916" providerId="ADAL" clId="{95D960CD-A39A-9B40-8A3A-02BBFD860026}" dt="2024-11-26T17:02:18.537" v="86" actId="20577"/>
          <ac:spMkLst>
            <pc:docMk/>
            <pc:sldMk cId="2045557896" sldId="628"/>
            <ac:spMk id="2" creationId="{1BD5391B-7267-C04F-39F0-00CD64643C3C}"/>
          </ac:spMkLst>
        </pc:spChg>
      </pc:sldChg>
      <pc:sldChg chg="modSp add mod modShow">
        <pc:chgData name="Raza Rafique" userId="d908aad2-41ba-49ac-b329-0a241e582916" providerId="ADAL" clId="{95D960CD-A39A-9B40-8A3A-02BBFD860026}" dt="2024-11-26T17:02:30.715" v="91" actId="20577"/>
        <pc:sldMkLst>
          <pc:docMk/>
          <pc:sldMk cId="1970755665" sldId="629"/>
        </pc:sldMkLst>
        <pc:spChg chg="mod">
          <ac:chgData name="Raza Rafique" userId="d908aad2-41ba-49ac-b329-0a241e582916" providerId="ADAL" clId="{95D960CD-A39A-9B40-8A3A-02BBFD860026}" dt="2024-11-26T17:02:30.715" v="91" actId="20577"/>
          <ac:spMkLst>
            <pc:docMk/>
            <pc:sldMk cId="1970755665" sldId="629"/>
            <ac:spMk id="2" creationId="{614135AC-D977-9FDE-D2B9-3765B8DBEC32}"/>
          </ac:spMkLst>
        </pc:spChg>
      </pc:sldChg>
      <pc:sldChg chg="modSp add mod modShow">
        <pc:chgData name="Raza Rafique" userId="d908aad2-41ba-49ac-b329-0a241e582916" providerId="ADAL" clId="{95D960CD-A39A-9B40-8A3A-02BBFD860026}" dt="2024-11-26T17:02:50.623" v="111" actId="20577"/>
        <pc:sldMkLst>
          <pc:docMk/>
          <pc:sldMk cId="131657005" sldId="630"/>
        </pc:sldMkLst>
        <pc:spChg chg="mod">
          <ac:chgData name="Raza Rafique" userId="d908aad2-41ba-49ac-b329-0a241e582916" providerId="ADAL" clId="{95D960CD-A39A-9B40-8A3A-02BBFD860026}" dt="2024-11-26T17:02:50.623" v="111" actId="20577"/>
          <ac:spMkLst>
            <pc:docMk/>
            <pc:sldMk cId="131657005" sldId="630"/>
            <ac:spMk id="2" creationId="{614135AC-D977-9FDE-D2B9-3765B8DBEC32}"/>
          </ac:spMkLst>
        </pc:spChg>
      </pc:sldChg>
      <pc:sldChg chg="modSp add del mod modShow">
        <pc:chgData name="Raza Rafique" userId="d908aad2-41ba-49ac-b329-0a241e582916" providerId="ADAL" clId="{95D960CD-A39A-9B40-8A3A-02BBFD860026}" dt="2024-11-26T17:04:25.386" v="134" actId="2696"/>
        <pc:sldMkLst>
          <pc:docMk/>
          <pc:sldMk cId="3791974395" sldId="631"/>
        </pc:sldMkLst>
        <pc:spChg chg="mod">
          <ac:chgData name="Raza Rafique" userId="d908aad2-41ba-49ac-b329-0a241e582916" providerId="ADAL" clId="{95D960CD-A39A-9B40-8A3A-02BBFD860026}" dt="2024-11-26T16:56:49.528" v="16" actId="20577"/>
          <ac:spMkLst>
            <pc:docMk/>
            <pc:sldMk cId="3791974395" sldId="631"/>
            <ac:spMk id="2" creationId="{AE9A9580-3890-3724-A9E0-542811031613}"/>
          </ac:spMkLst>
        </pc:spChg>
      </pc:sldChg>
      <pc:sldChg chg="modSp add mod modShow">
        <pc:chgData name="Raza Rafique" userId="d908aad2-41ba-49ac-b329-0a241e582916" providerId="ADAL" clId="{95D960CD-A39A-9B40-8A3A-02BBFD860026}" dt="2024-11-26T17:02:44.618" v="106" actId="20577"/>
        <pc:sldMkLst>
          <pc:docMk/>
          <pc:sldMk cId="3999265002" sldId="632"/>
        </pc:sldMkLst>
        <pc:spChg chg="mod">
          <ac:chgData name="Raza Rafique" userId="d908aad2-41ba-49ac-b329-0a241e582916" providerId="ADAL" clId="{95D960CD-A39A-9B40-8A3A-02BBFD860026}" dt="2024-11-26T17:02:44.618" v="106" actId="20577"/>
          <ac:spMkLst>
            <pc:docMk/>
            <pc:sldMk cId="3999265002" sldId="632"/>
            <ac:spMk id="2" creationId="{1A341373-194E-BB97-9C59-AC14817D9F88}"/>
          </ac:spMkLst>
        </pc:spChg>
      </pc:sldChg>
      <pc:sldChg chg="modSp add mod modShow">
        <pc:chgData name="Raza Rafique" userId="d908aad2-41ba-49ac-b329-0a241e582916" providerId="ADAL" clId="{95D960CD-A39A-9B40-8A3A-02BBFD860026}" dt="2024-11-26T17:02:39.767" v="101" actId="20577"/>
        <pc:sldMkLst>
          <pc:docMk/>
          <pc:sldMk cId="916255180" sldId="633"/>
        </pc:sldMkLst>
        <pc:spChg chg="mod">
          <ac:chgData name="Raza Rafique" userId="d908aad2-41ba-49ac-b329-0a241e582916" providerId="ADAL" clId="{95D960CD-A39A-9B40-8A3A-02BBFD860026}" dt="2024-11-26T17:02:39.767" v="101" actId="20577"/>
          <ac:spMkLst>
            <pc:docMk/>
            <pc:sldMk cId="916255180" sldId="633"/>
            <ac:spMk id="2" creationId="{F29BE206-3CE8-6FC1-75AD-FA2526E266EE}"/>
          </ac:spMkLst>
        </pc:spChg>
      </pc:sldChg>
      <pc:sldChg chg="modSp add del mod modShow">
        <pc:chgData name="Raza Rafique" userId="d908aad2-41ba-49ac-b329-0a241e582916" providerId="ADAL" clId="{95D960CD-A39A-9B40-8A3A-02BBFD860026}" dt="2024-11-26T17:04:25.391" v="135" actId="2696"/>
        <pc:sldMkLst>
          <pc:docMk/>
          <pc:sldMk cId="195300767" sldId="634"/>
        </pc:sldMkLst>
        <pc:spChg chg="mod">
          <ac:chgData name="Raza Rafique" userId="d908aad2-41ba-49ac-b329-0a241e582916" providerId="ADAL" clId="{95D960CD-A39A-9B40-8A3A-02BBFD860026}" dt="2024-11-26T16:57:44.716" v="23" actId="20577"/>
          <ac:spMkLst>
            <pc:docMk/>
            <pc:sldMk cId="195300767" sldId="634"/>
            <ac:spMk id="2" creationId="{E6F61EDA-9B9D-704B-0307-0292D5FA6C55}"/>
          </ac:spMkLst>
        </pc:spChg>
      </pc:sldChg>
      <pc:sldChg chg="modSp add mod modShow">
        <pc:chgData name="Raza Rafique" userId="d908aad2-41ba-49ac-b329-0a241e582916" providerId="ADAL" clId="{95D960CD-A39A-9B40-8A3A-02BBFD860026}" dt="2024-11-26T17:03:01.838" v="117" actId="20577"/>
        <pc:sldMkLst>
          <pc:docMk/>
          <pc:sldMk cId="4017619259" sldId="635"/>
        </pc:sldMkLst>
        <pc:spChg chg="mod">
          <ac:chgData name="Raza Rafique" userId="d908aad2-41ba-49ac-b329-0a241e582916" providerId="ADAL" clId="{95D960CD-A39A-9B40-8A3A-02BBFD860026}" dt="2024-11-26T17:03:01.838" v="117" actId="20577"/>
          <ac:spMkLst>
            <pc:docMk/>
            <pc:sldMk cId="4017619259" sldId="635"/>
            <ac:spMk id="2" creationId="{ABE72513-79C5-6A28-520C-91AB19F6EAF5}"/>
          </ac:spMkLst>
        </pc:spChg>
      </pc:sldChg>
      <pc:sldChg chg="modSp add mod modShow">
        <pc:chgData name="Raza Rafique" userId="d908aad2-41ba-49ac-b329-0a241e582916" providerId="ADAL" clId="{95D960CD-A39A-9B40-8A3A-02BBFD860026}" dt="2024-11-26T17:03:12.023" v="122" actId="20577"/>
        <pc:sldMkLst>
          <pc:docMk/>
          <pc:sldMk cId="2064356841" sldId="636"/>
        </pc:sldMkLst>
        <pc:spChg chg="mod">
          <ac:chgData name="Raza Rafique" userId="d908aad2-41ba-49ac-b329-0a241e582916" providerId="ADAL" clId="{95D960CD-A39A-9B40-8A3A-02BBFD860026}" dt="2024-11-26T17:03:12.023" v="122" actId="20577"/>
          <ac:spMkLst>
            <pc:docMk/>
            <pc:sldMk cId="2064356841" sldId="636"/>
            <ac:spMk id="2" creationId="{ABE72513-79C5-6A28-520C-91AB19F6EAF5}"/>
          </ac:spMkLst>
        </pc:spChg>
      </pc:sldChg>
      <pc:sldChg chg="modSp add mod modShow">
        <pc:chgData name="Raza Rafique" userId="d908aad2-41ba-49ac-b329-0a241e582916" providerId="ADAL" clId="{95D960CD-A39A-9B40-8A3A-02BBFD860026}" dt="2024-11-26T17:03:38.964" v="124" actId="14100"/>
        <pc:sldMkLst>
          <pc:docMk/>
          <pc:sldMk cId="3410407607" sldId="637"/>
        </pc:sldMkLst>
        <pc:spChg chg="mod">
          <ac:chgData name="Raza Rafique" userId="d908aad2-41ba-49ac-b329-0a241e582916" providerId="ADAL" clId="{95D960CD-A39A-9B40-8A3A-02BBFD860026}" dt="2024-11-26T17:03:28.038" v="123" actId="313"/>
          <ac:spMkLst>
            <pc:docMk/>
            <pc:sldMk cId="3410407607" sldId="637"/>
            <ac:spMk id="5" creationId="{26DD91FC-4E13-021C-5C8C-8715233173FD}"/>
          </ac:spMkLst>
        </pc:spChg>
        <pc:picChg chg="mod">
          <ac:chgData name="Raza Rafique" userId="d908aad2-41ba-49ac-b329-0a241e582916" providerId="ADAL" clId="{95D960CD-A39A-9B40-8A3A-02BBFD860026}" dt="2024-11-26T17:03:38.964" v="124" actId="14100"/>
          <ac:picMkLst>
            <pc:docMk/>
            <pc:sldMk cId="3410407607" sldId="637"/>
            <ac:picMk id="10" creationId="{44077DE9-0BC4-2A6E-46F5-B4340EB2A844}"/>
          </ac:picMkLst>
        </pc:picChg>
      </pc:sldChg>
      <pc:sldChg chg="addSp delSp modSp add mod modShow">
        <pc:chgData name="Raza Rafique" userId="d908aad2-41ba-49ac-b329-0a241e582916" providerId="ADAL" clId="{95D960CD-A39A-9B40-8A3A-02BBFD860026}" dt="2024-11-26T17:03:54.008" v="128"/>
        <pc:sldMkLst>
          <pc:docMk/>
          <pc:sldMk cId="4260607269" sldId="638"/>
        </pc:sldMkLst>
        <pc:spChg chg="mod">
          <ac:chgData name="Raza Rafique" userId="d908aad2-41ba-49ac-b329-0a241e582916" providerId="ADAL" clId="{95D960CD-A39A-9B40-8A3A-02BBFD860026}" dt="2024-11-26T17:03:45.926" v="125" actId="20577"/>
          <ac:spMkLst>
            <pc:docMk/>
            <pc:sldMk cId="4260607269" sldId="638"/>
            <ac:spMk id="2" creationId="{614135AC-D977-9FDE-D2B9-3765B8DBEC32}"/>
          </ac:spMkLst>
        </pc:spChg>
        <pc:spChg chg="add del mod">
          <ac:chgData name="Raza Rafique" userId="d908aad2-41ba-49ac-b329-0a241e582916" providerId="ADAL" clId="{95D960CD-A39A-9B40-8A3A-02BBFD860026}" dt="2024-11-26T17:03:54.008" v="128"/>
          <ac:spMkLst>
            <pc:docMk/>
            <pc:sldMk cId="4260607269" sldId="638"/>
            <ac:spMk id="4" creationId="{6D26C893-04A9-35BB-6FE8-58500F42813E}"/>
          </ac:spMkLst>
        </pc:spChg>
      </pc:sldChg>
      <pc:sldChg chg="modSp add mod modShow">
        <pc:chgData name="Raza Rafique" userId="d908aad2-41ba-49ac-b329-0a241e582916" providerId="ADAL" clId="{95D960CD-A39A-9B40-8A3A-02BBFD860026}" dt="2024-11-26T17:01:11.558" v="58" actId="114"/>
        <pc:sldMkLst>
          <pc:docMk/>
          <pc:sldMk cId="1100224927" sldId="830"/>
        </pc:sldMkLst>
        <pc:spChg chg="mod">
          <ac:chgData name="Raza Rafique" userId="d908aad2-41ba-49ac-b329-0a241e582916" providerId="ADAL" clId="{95D960CD-A39A-9B40-8A3A-02BBFD860026}" dt="2024-11-26T17:00:47.968" v="51" actId="20577"/>
          <ac:spMkLst>
            <pc:docMk/>
            <pc:sldMk cId="1100224927" sldId="830"/>
            <ac:spMk id="2" creationId="{D020197D-FD01-4DDA-5226-8DF4B011BC60}"/>
          </ac:spMkLst>
        </pc:spChg>
        <pc:spChg chg="mod">
          <ac:chgData name="Raza Rafique" userId="d908aad2-41ba-49ac-b329-0a241e582916" providerId="ADAL" clId="{95D960CD-A39A-9B40-8A3A-02BBFD860026}" dt="2024-11-26T17:01:11.558" v="58" actId="114"/>
          <ac:spMkLst>
            <pc:docMk/>
            <pc:sldMk cId="1100224927" sldId="830"/>
            <ac:spMk id="3" creationId="{6D3EBE40-F164-0C32-AF81-F63B6CFD684C}"/>
          </ac:spMkLst>
        </pc:spChg>
      </pc:sldChg>
      <pc:sldChg chg="modSp add mod modShow">
        <pc:chgData name="Raza Rafique" userId="d908aad2-41ba-49ac-b329-0a241e582916" providerId="ADAL" clId="{95D960CD-A39A-9B40-8A3A-02BBFD860026}" dt="2024-11-26T17:01:26.439" v="64" actId="20577"/>
        <pc:sldMkLst>
          <pc:docMk/>
          <pc:sldMk cId="528287619" sldId="831"/>
        </pc:sldMkLst>
        <pc:spChg chg="mod">
          <ac:chgData name="Raza Rafique" userId="d908aad2-41ba-49ac-b329-0a241e582916" providerId="ADAL" clId="{95D960CD-A39A-9B40-8A3A-02BBFD860026}" dt="2024-11-26T17:01:26.439" v="64" actId="20577"/>
          <ac:spMkLst>
            <pc:docMk/>
            <pc:sldMk cId="528287619" sldId="831"/>
            <ac:spMk id="2" creationId="{AE9A9580-3890-3724-A9E0-542811031613}"/>
          </ac:spMkLst>
        </pc:spChg>
      </pc:sldChg>
      <pc:sldChg chg="modSp add mod modShow">
        <pc:chgData name="Raza Rafique" userId="d908aad2-41ba-49ac-b329-0a241e582916" providerId="ADAL" clId="{95D960CD-A39A-9B40-8A3A-02BBFD860026}" dt="2024-11-26T17:01:31.536" v="65" actId="20577"/>
        <pc:sldMkLst>
          <pc:docMk/>
          <pc:sldMk cId="1451394015" sldId="832"/>
        </pc:sldMkLst>
        <pc:spChg chg="mod">
          <ac:chgData name="Raza Rafique" userId="d908aad2-41ba-49ac-b329-0a241e582916" providerId="ADAL" clId="{95D960CD-A39A-9B40-8A3A-02BBFD860026}" dt="2024-11-26T17:01:31.536" v="65" actId="20577"/>
          <ac:spMkLst>
            <pc:docMk/>
            <pc:sldMk cId="1451394015" sldId="832"/>
            <ac:spMk id="2" creationId="{AE9A9580-3890-3724-A9E0-542811031613}"/>
          </ac:spMkLst>
        </pc:spChg>
      </pc:sldChg>
      <pc:sldChg chg="modSp add mod modShow">
        <pc:chgData name="Raza Rafique" userId="d908aad2-41ba-49ac-b329-0a241e582916" providerId="ADAL" clId="{95D960CD-A39A-9B40-8A3A-02BBFD860026}" dt="2024-11-26T17:01:36.676" v="66" actId="20577"/>
        <pc:sldMkLst>
          <pc:docMk/>
          <pc:sldMk cId="2690871199" sldId="833"/>
        </pc:sldMkLst>
        <pc:spChg chg="mod">
          <ac:chgData name="Raza Rafique" userId="d908aad2-41ba-49ac-b329-0a241e582916" providerId="ADAL" clId="{95D960CD-A39A-9B40-8A3A-02BBFD860026}" dt="2024-11-26T17:01:36.676" v="66" actId="20577"/>
          <ac:spMkLst>
            <pc:docMk/>
            <pc:sldMk cId="2690871199" sldId="833"/>
            <ac:spMk id="2" creationId="{AE9A9580-3890-3724-A9E0-542811031613}"/>
          </ac:spMkLst>
        </pc:spChg>
      </pc:sldChg>
      <pc:sldChg chg="modSp add mod modShow">
        <pc:chgData name="Raza Rafique" userId="d908aad2-41ba-49ac-b329-0a241e582916" providerId="ADAL" clId="{95D960CD-A39A-9B40-8A3A-02BBFD860026}" dt="2024-11-26T17:02:34.826" v="96" actId="20577"/>
        <pc:sldMkLst>
          <pc:docMk/>
          <pc:sldMk cId="3861941090" sldId="834"/>
        </pc:sldMkLst>
        <pc:spChg chg="mod">
          <ac:chgData name="Raza Rafique" userId="d908aad2-41ba-49ac-b329-0a241e582916" providerId="ADAL" clId="{95D960CD-A39A-9B40-8A3A-02BBFD860026}" dt="2024-11-26T17:02:34.826" v="96" actId="20577"/>
          <ac:spMkLst>
            <pc:docMk/>
            <pc:sldMk cId="3861941090" sldId="834"/>
            <ac:spMk id="2" creationId="{AE9A9580-3890-3724-A9E0-542811031613}"/>
          </ac:spMkLst>
        </pc:spChg>
      </pc:sldChg>
      <pc:sldChg chg="modSp add mod modShow">
        <pc:chgData name="Raza Rafique" userId="d908aad2-41ba-49ac-b329-0a241e582916" providerId="ADAL" clId="{95D960CD-A39A-9B40-8A3A-02BBFD860026}" dt="2024-11-26T17:02:58.092" v="116" actId="20577"/>
        <pc:sldMkLst>
          <pc:docMk/>
          <pc:sldMk cId="899690544" sldId="835"/>
        </pc:sldMkLst>
        <pc:spChg chg="mod">
          <ac:chgData name="Raza Rafique" userId="d908aad2-41ba-49ac-b329-0a241e582916" providerId="ADAL" clId="{95D960CD-A39A-9B40-8A3A-02BBFD860026}" dt="2024-11-26T17:02:58.092" v="116" actId="20577"/>
          <ac:spMkLst>
            <pc:docMk/>
            <pc:sldMk cId="899690544" sldId="835"/>
            <ac:spMk id="2" creationId="{E6F61EDA-9B9D-704B-0307-0292D5FA6C55}"/>
          </ac:spMkLst>
        </pc:spChg>
      </pc:sldChg>
      <pc:sldMasterChg chg="modSldLayout">
        <pc:chgData name="Raza Rafique" userId="d908aad2-41ba-49ac-b329-0a241e582916" providerId="ADAL" clId="{95D960CD-A39A-9B40-8A3A-02BBFD860026}" dt="2024-11-26T17:04:05.691" v="130" actId="478"/>
        <pc:sldMasterMkLst>
          <pc:docMk/>
          <pc:sldMasterMk cId="0" sldId="2147483648"/>
        </pc:sldMasterMkLst>
        <pc:sldLayoutChg chg="delSp modSp mod">
          <pc:chgData name="Raza Rafique" userId="d908aad2-41ba-49ac-b329-0a241e582916" providerId="ADAL" clId="{95D960CD-A39A-9B40-8A3A-02BBFD860026}" dt="2024-11-26T17:04:05.691" v="130" actId="478"/>
          <pc:sldLayoutMkLst>
            <pc:docMk/>
            <pc:sldMasterMk cId="0" sldId="2147483648"/>
            <pc:sldLayoutMk cId="2737897476" sldId="2147483755"/>
          </pc:sldLayoutMkLst>
          <pc:spChg chg="del mod">
            <ac:chgData name="Raza Rafique" userId="d908aad2-41ba-49ac-b329-0a241e582916" providerId="ADAL" clId="{95D960CD-A39A-9B40-8A3A-02BBFD860026}" dt="2024-11-26T17:04:05.691" v="130" actId="478"/>
            <ac:spMkLst>
              <pc:docMk/>
              <pc:sldMasterMk cId="0" sldId="2147483648"/>
              <pc:sldLayoutMk cId="2737897476" sldId="2147483755"/>
              <ac:spMk id="13" creationId="{C32D58F0-8CFB-431E-8C5F-ADDA41A34DC5}"/>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11/26/24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11/26/24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2858128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4B0A5-E090-215E-A67F-2E16DFCA8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DD093-510F-7E0F-AEB6-4A6F09A6FA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6A6D0-AF66-0E2F-D8F7-D2EA08E0B2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AAAF6D-C5DA-14AD-5802-7C351EE1D4CA}"/>
              </a:ext>
            </a:extLst>
          </p:cNvPr>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1051872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7F949-479F-2293-2747-82C255F25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8FA04-FD07-6564-62F4-64C59D729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376D3-AFB9-962A-66F1-A72A5D08C306}"/>
              </a:ext>
            </a:extLst>
          </p:cNvPr>
          <p:cNvSpPr>
            <a:spLocks noGrp="1"/>
          </p:cNvSpPr>
          <p:nvPr>
            <p:ph type="body" idx="1"/>
          </p:nvPr>
        </p:nvSpPr>
        <p:spPr/>
        <p:txBody>
          <a:bodyPr/>
          <a:lstStyle/>
          <a:p>
            <a:r>
              <a:rPr lang="zh-CN" altLang="en-US" dirty="0"/>
              <a:t>分类
多类分类任务的一个典型示例是手写字符识别。
字母（“</a:t>
            </a:r>
            <a:r>
              <a:rPr lang="en-US" dirty="0"/>
              <a:t>A”、“B”、“C”</a:t>
            </a:r>
            <a:r>
              <a:rPr lang="zh-CN" altLang="en-US" dirty="0"/>
              <a:t>等）将代表我们想要预测的不同无序类别或类标签。
如果用户通过输入设备提供新的手写字符，我们的预测模型将能够以一定的准确性预测字母表中的正确字母。
但是，我们的 </a:t>
            </a:r>
            <a:r>
              <a:rPr lang="en-US" dirty="0"/>
              <a:t>ML </a:t>
            </a:r>
            <a:r>
              <a:rPr lang="zh-CN" altLang="en-US" dirty="0"/>
              <a:t>系统将无法正确识别 </a:t>
            </a:r>
            <a:r>
              <a:rPr lang="en-US" altLang="zh-CN" dirty="0"/>
              <a:t>0 </a:t>
            </a:r>
            <a:r>
              <a:rPr lang="zh-CN" altLang="en-US" dirty="0"/>
              <a:t>到 </a:t>
            </a:r>
            <a:r>
              <a:rPr lang="en-US" altLang="zh-CN" dirty="0"/>
              <a:t>9 </a:t>
            </a:r>
            <a:r>
              <a:rPr lang="zh-CN" altLang="en-US" dirty="0"/>
              <a:t>之间的任何数字，例如，如果它们不是训练数据集的一部分。</a:t>
            </a:r>
            <a:endParaRPr lang="en-US" dirty="0"/>
          </a:p>
        </p:txBody>
      </p:sp>
      <p:sp>
        <p:nvSpPr>
          <p:cNvPr id="4" name="Slide Number Placeholder 3">
            <a:extLst>
              <a:ext uri="{FF2B5EF4-FFF2-40B4-BE49-F238E27FC236}">
                <a16:creationId xmlns:a16="http://schemas.microsoft.com/office/drawing/2014/main" id="{67D7503F-CCF1-2692-715E-5B9D6D34DD97}"/>
              </a:ext>
            </a:extLst>
          </p:cNvPr>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366659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AD03C-6E2E-C0E0-DEF1-1B9DA727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58E761-EB1E-F000-7B57-14BAF8000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96C2-37C6-17B9-FD79-A653F788A0B4}"/>
              </a:ext>
            </a:extLst>
          </p:cNvPr>
          <p:cNvSpPr>
            <a:spLocks noGrp="1"/>
          </p:cNvSpPr>
          <p:nvPr>
            <p:ph type="body" idx="1"/>
          </p:nvPr>
        </p:nvSpPr>
        <p:spPr/>
        <p:txBody>
          <a:bodyPr/>
          <a:lstStyle/>
          <a:p>
            <a:r>
              <a:rPr lang="zh-CN" altLang="en-US" dirty="0"/>
              <a:t>示例：</a:t>
            </a:r>
            <a:r>
              <a:rPr lang="en-US" dirty="0"/>
              <a:t>Iris </a:t>
            </a:r>
            <a:r>
              <a:rPr lang="zh-CN" altLang="en-US" dirty="0"/>
              <a:t>数据集
</a:t>
            </a:r>
            <a:r>
              <a:rPr lang="en-US" dirty="0"/>
              <a:t>Iris </a:t>
            </a:r>
            <a:r>
              <a:rPr lang="zh-CN" altLang="en-US" dirty="0"/>
              <a:t>数据集包含来自三个不同物种（</a:t>
            </a:r>
            <a:r>
              <a:rPr lang="en-US" dirty="0" err="1"/>
              <a:t>Setosa、Versicolor</a:t>
            </a:r>
            <a:r>
              <a:rPr lang="en-US" dirty="0"/>
              <a:t> </a:t>
            </a:r>
            <a:r>
              <a:rPr lang="zh-CN" altLang="en-US" dirty="0"/>
              <a:t>和 </a:t>
            </a:r>
            <a:r>
              <a:rPr lang="en-US" dirty="0"/>
              <a:t>Virginica）</a:t>
            </a:r>
            <a:r>
              <a:rPr lang="zh-CN" altLang="en-US" dirty="0"/>
              <a:t>的 </a:t>
            </a:r>
            <a:r>
              <a:rPr lang="en-US" altLang="zh-CN" dirty="0"/>
              <a:t>150 </a:t>
            </a:r>
            <a:r>
              <a:rPr lang="zh-CN" altLang="en-US" dirty="0"/>
              <a:t>朵鸢尾花的测量值。
每个花朵示例代表我们数据集中的一行，花朵测量值以厘米为单位。
</a:t>
            </a:r>
            <a:r>
              <a:rPr lang="en-US" dirty="0"/>
              <a:t>Iris </a:t>
            </a:r>
            <a:r>
              <a:rPr lang="zh-CN" altLang="en-US" dirty="0"/>
              <a:t>数据集由 </a:t>
            </a:r>
            <a:r>
              <a:rPr lang="en-US" altLang="zh-CN" dirty="0"/>
              <a:t>150 </a:t>
            </a:r>
            <a:r>
              <a:rPr lang="zh-CN" altLang="en-US" dirty="0"/>
              <a:t>个示例和 </a:t>
            </a:r>
            <a:r>
              <a:rPr lang="en-US" altLang="zh-CN" dirty="0"/>
              <a:t>4 </a:t>
            </a:r>
            <a:r>
              <a:rPr lang="zh-CN" altLang="en-US" dirty="0"/>
              <a:t>个特征组成，然后可以编写为 </a:t>
            </a:r>
            <a:r>
              <a:rPr lang="en-US" altLang="zh-CN" dirty="0"/>
              <a:t>150×4 </a:t>
            </a:r>
            <a:r>
              <a:rPr lang="zh-CN" altLang="en-US" dirty="0"/>
              <a:t>矩阵</a:t>
            </a:r>
            <a:endParaRPr lang="en-US" dirty="0"/>
          </a:p>
        </p:txBody>
      </p:sp>
      <p:sp>
        <p:nvSpPr>
          <p:cNvPr id="4" name="Slide Number Placeholder 3">
            <a:extLst>
              <a:ext uri="{FF2B5EF4-FFF2-40B4-BE49-F238E27FC236}">
                <a16:creationId xmlns:a16="http://schemas.microsoft.com/office/drawing/2014/main" id="{180091E4-915F-5916-BB00-D2B0A9BD94C4}"/>
              </a:ext>
            </a:extLst>
          </p:cNvPr>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418759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EFBCE-6081-0B2A-1151-CBC11DC961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DAE69-984A-B5AB-0562-A76018361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E20AE-1A1D-3090-3BDA-3137686124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9F1572-09E2-0768-470C-A82BA0FA2E49}"/>
              </a:ext>
            </a:extLst>
          </p:cNvPr>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399027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9504-974C-5AD9-4F28-6AEE0055B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7B65E-2324-6FD8-7305-C510A036C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5EF06-2471-E6E6-C250-34C58D10E057}"/>
              </a:ext>
            </a:extLst>
          </p:cNvPr>
          <p:cNvSpPr>
            <a:spLocks noGrp="1"/>
          </p:cNvSpPr>
          <p:nvPr>
            <p:ph type="body" idx="1"/>
          </p:nvPr>
        </p:nvSpPr>
        <p:spPr/>
        <p:txBody>
          <a:bodyPr/>
          <a:lstStyle/>
          <a:p>
            <a:r>
              <a:rPr lang="zh-CN" altLang="en-US" dirty="0"/>
              <a:t>训练示例：
表中表示数据集的一行，与观察、记录、实例或样本同义（在大多数情况下，样本是指训练样本的集合）。
训练：
模型拟合，用于类似于参数估计的参数模型。
特征，缩写 </a:t>
            </a:r>
            <a:r>
              <a:rPr lang="en-US" dirty="0"/>
              <a:t>x：
</a:t>
            </a:r>
            <a:r>
              <a:rPr lang="zh-CN" altLang="en-US" dirty="0"/>
              <a:t>数据表或数据（设计）矩阵中的列。
与预测变量、变量、输入、属性或协变量同义。</a:t>
            </a:r>
            <a:endParaRPr lang="en-US" dirty="0"/>
          </a:p>
        </p:txBody>
      </p:sp>
      <p:sp>
        <p:nvSpPr>
          <p:cNvPr id="4" name="Slide Number Placeholder 3">
            <a:extLst>
              <a:ext uri="{FF2B5EF4-FFF2-40B4-BE49-F238E27FC236}">
                <a16:creationId xmlns:a16="http://schemas.microsoft.com/office/drawing/2014/main" id="{4972D371-B81F-503E-0A78-079BACD00CD4}"/>
              </a:ext>
            </a:extLst>
          </p:cNvPr>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51821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D23A-001C-6D32-A3CD-3E5D7EA274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1765D-81B1-65BD-5892-C16798894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C374D-EF54-D726-A6D2-08FF3638FFBB}"/>
              </a:ext>
            </a:extLst>
          </p:cNvPr>
          <p:cNvSpPr>
            <a:spLocks noGrp="1"/>
          </p:cNvSpPr>
          <p:nvPr>
            <p:ph type="body" idx="1"/>
          </p:nvPr>
        </p:nvSpPr>
        <p:spPr/>
        <p:txBody>
          <a:bodyPr/>
          <a:lstStyle/>
          <a:p>
            <a:r>
              <a:rPr lang="zh-CN" altLang="en-US" dirty="0"/>
              <a:t>目标，缩写 </a:t>
            </a:r>
            <a:r>
              <a:rPr lang="en-US" dirty="0"/>
              <a:t>y：
</a:t>
            </a:r>
            <a:r>
              <a:rPr lang="zh-CN" altLang="en-US" dirty="0"/>
              <a:t>与结果、输出、响应变量、因变量、（类）标签和真实值同义。
损失函数：
通常与成本函数同义使用。
有时损失函数也称为误差函数。
术语 “</a:t>
            </a:r>
            <a:r>
              <a:rPr lang="en-US" dirty="0"/>
              <a:t>loss” </a:t>
            </a:r>
            <a:r>
              <a:rPr lang="zh-CN" altLang="en-US" dirty="0"/>
              <a:t>是指针对单个数据点测量的损失，而 </a:t>
            </a:r>
            <a:r>
              <a:rPr lang="en-US" dirty="0"/>
              <a:t>cost </a:t>
            </a:r>
            <a:r>
              <a:rPr lang="zh-CN" altLang="en-US" dirty="0"/>
              <a:t>是计算整个数据集的损失 （平均值或总和） 的度量。</a:t>
            </a:r>
            <a:endParaRPr lang="en-US" dirty="0"/>
          </a:p>
        </p:txBody>
      </p:sp>
      <p:sp>
        <p:nvSpPr>
          <p:cNvPr id="4" name="Slide Number Placeholder 3">
            <a:extLst>
              <a:ext uri="{FF2B5EF4-FFF2-40B4-BE49-F238E27FC236}">
                <a16:creationId xmlns:a16="http://schemas.microsoft.com/office/drawing/2014/main" id="{379ABD90-7639-988B-8C62-7EE3F2C3D1B7}"/>
              </a:ext>
            </a:extLst>
          </p:cNvPr>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1019136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3DD0-63FB-2433-A2CC-70843BA4E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83DA3-9A13-F69F-DB66-0805AA560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C453D-C488-97EC-14ED-6FB23A8BFB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F5E88F-9182-F613-FF27-1CC79744142C}"/>
              </a:ext>
            </a:extLst>
          </p:cNvPr>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87768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D9066-AFA8-6833-DD41-9E8F81578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9B858A-6F59-7E8C-E751-FBD46F7198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41575-FB73-E692-04D9-23A8FDE615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4B250D-54DB-D9F4-7CA9-E898C3D604A5}"/>
              </a:ext>
            </a:extLst>
          </p:cNvPr>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94729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37042-056B-0F43-E53C-85C2CDD238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4BE0B3-BC61-D719-9E55-4867848F7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29CA2B-14D1-659A-6BCF-7F54E0903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5189B1-773C-DD29-EDA0-2BC9A3D262A4}"/>
              </a:ext>
            </a:extLst>
          </p:cNvPr>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375315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E4457-E5D8-E5E1-168F-4898EAABD5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50710-0389-6FB8-968D-6344E4366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FE0C91-C430-A617-4BC4-4399851246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C2AF03-23E4-F4E7-FFF4-EDD911EDD58F}"/>
              </a:ext>
            </a:extLst>
          </p:cNvPr>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418319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3530563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C4BFB-CC27-F494-8571-C853DCD8C6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4826E5-7AA8-43F2-E53D-334D73AF2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36196-C5B3-CE50-2991-95492135D4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F00586-5755-AB5C-E0AB-2BE238790BB3}"/>
              </a:ext>
            </a:extLst>
          </p:cNvPr>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1710558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240993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4038687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variables for the observations in both the training (1-8) and validation (9-12) sets are standardized using the following means and standard deviations of the training set.</a:t>
                </a:r>
              </a:p>
              <a:p>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Age</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8</m:t>
                              </m:r>
                            </m:den>
                          </m:f>
                          <m:r>
                            <a:rPr lang="en-US" b="0" i="1" smtClean="0">
                              <a:latin typeface="Cambria Math" panose="02040503050406030204" pitchFamily="18" charset="0"/>
                            </a:rPr>
                            <m:t>=10.875</m:t>
                          </m:r>
                        </m:e>
                      </m:nary>
                      <m:r>
                        <a:rPr lang="en-US" b="0" i="1" smtClean="0">
                          <a:latin typeface="Cambria Math" panose="02040503050406030204" pitchFamily="18" charset="0"/>
                        </a:rPr>
                        <m:t> </m:t>
                      </m:r>
                      <m:r>
                        <m:rPr>
                          <m:nor/>
                        </m:rPr>
                        <a:rPr lang="en-US" b="0" i="0" smtClean="0">
                          <a:latin typeface="Cambria Math" panose="02040503050406030204" pitchFamily="18" charset="0"/>
                        </a:rPr>
                        <m:t>years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Standard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Deviation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Age</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Age</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8−1</m:t>
                                  </m:r>
                                </m:den>
                              </m:f>
                            </m:e>
                          </m:nary>
                        </m:e>
                      </m:rad>
                      <m:r>
                        <a:rPr lang="en-US" b="0" i="1" smtClean="0">
                          <a:latin typeface="Cambria Math" panose="02040503050406030204" pitchFamily="18" charset="0"/>
                        </a:rPr>
                        <m:t>=4.970 </m:t>
                      </m:r>
                      <m:r>
                        <m:rPr>
                          <m:nor/>
                        </m:rPr>
                        <a:rPr lang="en-US" b="0" i="0" smtClean="0">
                          <a:latin typeface="Cambria Math" panose="02040503050406030204" pitchFamily="18" charset="0"/>
                        </a:rPr>
                        <m:t>years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Odom</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8</m:t>
                              </m:r>
                            </m:den>
                          </m:f>
                          <m:r>
                            <a:rPr lang="en-US" b="0" i="1" smtClean="0">
                              <a:latin typeface="Cambria Math" panose="02040503050406030204" pitchFamily="18" charset="0"/>
                            </a:rPr>
                            <m:t>=150,237</m:t>
                          </m:r>
                        </m:e>
                      </m:nary>
                      <m:r>
                        <a:rPr lang="en-US" b="0" i="1" smtClean="0">
                          <a:latin typeface="Cambria Math" panose="02040503050406030204" pitchFamily="18" charset="0"/>
                        </a:rPr>
                        <m:t> </m:t>
                      </m:r>
                      <m:r>
                        <m:rPr>
                          <m:nor/>
                        </m:rPr>
                        <a:rPr lang="en-US" b="0" i="0" smtClean="0">
                          <a:latin typeface="Cambria Math" panose="02040503050406030204" pitchFamily="18" charset="0"/>
                        </a:rPr>
                        <m:t>miles</m:t>
                      </m:r>
                    </m:oMath>
                  </m:oMathPara>
                </a14:m>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smtClean="0">
                          <a:latin typeface="Cambria Math" panose="02040503050406030204" pitchFamily="18" charset="0"/>
                        </a:rPr>
                        <m:t>Standard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Deviation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8</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Odom</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nor/>
                                            </m:rPr>
                                            <a:rPr lang="en-US" b="0" i="0" smtClean="0">
                                              <a:latin typeface="Cambria Math" panose="02040503050406030204" pitchFamily="18" charset="0"/>
                                            </a:rPr>
                                            <m:t>Mean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Odom</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8−1</m:t>
                                  </m:r>
                                </m:den>
                              </m:f>
                            </m:e>
                          </m:nary>
                        </m:e>
                      </m:rad>
                      <m:r>
                        <a:rPr lang="en-US" b="0" i="1" smtClean="0">
                          <a:latin typeface="Cambria Math" panose="02040503050406030204" pitchFamily="18" charset="0"/>
                        </a:rPr>
                        <m:t>=72,442 </m:t>
                      </m:r>
                      <m:r>
                        <m:rPr>
                          <m:nor/>
                        </m:rPr>
                        <a:rPr lang="en-US" b="0" i="0" smtClean="0">
                          <a:latin typeface="Cambria Math" panose="02040503050406030204" pitchFamily="18" charset="0"/>
                        </a:rPr>
                        <m:t>miles</m:t>
                      </m:r>
                    </m:oMath>
                  </m:oMathPara>
                </a14:m>
                <a:endParaRPr lang="en-US" dirty="0"/>
              </a:p>
              <a:p>
                <a:endParaRPr lang="en-US" dirty="0"/>
              </a:p>
            </p:txBody>
          </p:sp>
        </mc:Choice>
        <mc:Fallback xmlns="">
          <p:sp>
            <p:nvSpPr>
              <p:cNvPr id="3" name="Notes Placeholder 2"/>
              <p:cNvSpPr>
                <a:spLocks noGrp="1"/>
              </p:cNvSpPr>
              <p:nvPr>
                <p:ph type="body" idx="1"/>
              </p:nvPr>
            </p:nvSpPr>
            <p:spPr/>
            <p:txBody>
              <a:bodyPr/>
              <a:lstStyle/>
              <a:p>
                <a:r>
                  <a:rPr lang="en-US" dirty="0"/>
                  <a:t>*The variables for the observations in both the training (1-8) and validation (9-12) sets are standardized using the following means and standard deviations of the training set.</a:t>
                </a:r>
              </a:p>
              <a:p>
                <a:pPr/>
                <a:r>
                  <a:rPr lang="en-US" b="0" i="0">
                    <a:latin typeface="Cambria Math" panose="02040503050406030204" pitchFamily="18" charset="0"/>
                  </a:rPr>
                  <a:t>"Mean Age"=∑24_(𝑖=1)^8▒〖〖"Age" 〗_𝑖/8=10.875〗  "years"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"Standard Deviation Age"=√(∑_(𝑖=1)^8▒(〖"Age" 〗_𝑖−"Mean Age" )^2/(8−1))=4.970 "years"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"Mean Odom"=∑_(𝑖=1)^8▒〖〖"Odom" 〗_𝑖/8=150,237〗  "miles"</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a:latin typeface="Cambria Math" panose="02040503050406030204" pitchFamily="18" charset="0"/>
                  </a:rPr>
                  <a:t>"Standard Deviation Odom"=√(∑_(𝑖=1)^8▒(〖"Odom" 〗_𝑖−"Mean Odom" )^2/(8−1))=72,442 "miles"</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172029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2319077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90AB9-F238-A540-46B4-13DF2502E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3EAB4-FA50-0F63-4A1E-0427745BA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29F8B2-3BED-163F-A2ED-C3D0D1FF6E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B81AA7-E373-9DD3-69F5-51FE962A2ED5}"/>
              </a:ext>
            </a:extLst>
          </p:cNvPr>
          <p:cNvSpPr>
            <a:spLocks noGrp="1"/>
          </p:cNvSpPr>
          <p:nvPr>
            <p:ph type="sldNum" sz="quarter" idx="5"/>
          </p:nvPr>
        </p:nvSpPr>
        <p:spPr/>
        <p:txBody>
          <a:bodyPr/>
          <a:lstStyle/>
          <a:p>
            <a:pPr>
              <a:defRPr/>
            </a:pPr>
            <a:fld id="{91CAE60C-72A0-D14D-8733-C13212F694AD}" type="slidenum">
              <a:rPr lang="en-US" smtClean="0"/>
              <a:pPr>
                <a:defRPr/>
              </a:pPr>
              <a:t>39</a:t>
            </a:fld>
            <a:endParaRPr lang="en-US" dirty="0"/>
          </a:p>
        </p:txBody>
      </p:sp>
    </p:spTree>
    <p:extLst>
      <p:ext uri="{BB962C8B-B14F-4D97-AF65-F5344CB8AC3E}">
        <p14:creationId xmlns:p14="http://schemas.microsoft.com/office/powerpoint/2010/main" val="134046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9652-7CE1-01EB-88C7-174489494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5594D-DB0D-D2D8-42B3-6A20575966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933387-B018-5CF4-EB32-C87A88C64B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F8ECAF-6D57-B353-553D-F6A0F125A304}"/>
              </a:ext>
            </a:extLst>
          </p:cNvPr>
          <p:cNvSpPr>
            <a:spLocks noGrp="1"/>
          </p:cNvSpPr>
          <p:nvPr>
            <p:ph type="sldNum" sz="quarter" idx="5"/>
          </p:nvPr>
        </p:nvSpPr>
        <p:spPr/>
        <p:txBody>
          <a:bodyPr/>
          <a:lstStyle/>
          <a:p>
            <a:pPr>
              <a:defRPr/>
            </a:pPr>
            <a:fld id="{91CAE60C-72A0-D14D-8733-C13212F694AD}" type="slidenum">
              <a:rPr lang="en-US" smtClean="0"/>
              <a:pPr>
                <a:defRPr/>
              </a:pPr>
              <a:t>4</a:t>
            </a:fld>
            <a:endParaRPr lang="en-US" dirty="0"/>
          </a:p>
        </p:txBody>
      </p:sp>
    </p:spTree>
    <p:extLst>
      <p:ext uri="{BB962C8B-B14F-4D97-AF65-F5344CB8AC3E}">
        <p14:creationId xmlns:p14="http://schemas.microsoft.com/office/powerpoint/2010/main" val="32083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622C1-8DB9-F5F5-9B94-1D5B28B0B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A86CE-7454-5B70-F5E1-48F860653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2D209-A3F1-D1D7-DFA2-634217EBB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F7E6A5-F846-9EF7-F061-C82E7507697D}"/>
              </a:ext>
            </a:extLst>
          </p:cNvPr>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245393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60F3-6A3C-62DF-B958-D318B00B55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43C61-6D90-9AB1-D94E-21C901D530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5DC051-8702-1D6E-C9C7-702EC8E3C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0D1C34-02BC-CD17-E787-34CACCFA41AD}"/>
              </a:ext>
            </a:extLst>
          </p:cNvPr>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106167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0672-7E6B-14D0-7BA5-C5FF188CA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D8A3B-1A76-5762-E8F8-F5BE12BD1F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F6F309-CD98-8A7F-ABCD-23FAEF3001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118D54-FF20-7577-5F8F-3CB33AD46EE4}"/>
              </a:ext>
            </a:extLst>
          </p:cNvPr>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6341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8E6F-5052-805C-DE47-F488AEEE8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FA109-69DC-5D00-4BAB-8098152A3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B2412-B976-4A6F-F9C7-2E19B8B355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3D98C8-BC33-16BC-8B00-423DC9F3DA0D}"/>
              </a:ext>
            </a:extLst>
          </p:cNvPr>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81509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27CE8-0657-2902-EE65-E5F2CACE6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68753B-D1E6-3C29-A976-981B63300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4F4B9A-57A1-1F9B-2756-A9C3F567B1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8196E-1EFC-394B-A153-39B129199A7B}"/>
              </a:ext>
            </a:extLst>
          </p:cNvPr>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325640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F4DFE-57CF-29A8-9074-88103B470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8D441-D7C6-AB96-FF85-1E388A581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F05D6-0137-7AD2-D2E7-5B11C149B6BA}"/>
              </a:ext>
            </a:extLst>
          </p:cNvPr>
          <p:cNvSpPr>
            <a:spLocks noGrp="1"/>
          </p:cNvSpPr>
          <p:nvPr>
            <p:ph type="body" idx="1"/>
          </p:nvPr>
        </p:nvSpPr>
        <p:spPr/>
        <p:txBody>
          <a:bodyPr/>
          <a:lstStyle/>
          <a:p>
            <a:r>
              <a:rPr lang="zh-CN" altLang="en-US" dirty="0"/>
              <a:t>分类
分类是监督式学习的一个子类别，其目标是根据过去的观察结果预测新实例或数据点的分类类标签。
这些类标签是离散的、无序的值，可以理解为数据点的组成员身份。
在垃圾邮件示例中，检测代表了二元分类任务的典型示例，其中机器学习算法学习一组规则来区分两个可能的类别：垃圾邮件和非垃圾邮件。</a:t>
            </a:r>
            <a:endParaRPr lang="en-US" dirty="0"/>
          </a:p>
        </p:txBody>
      </p:sp>
      <p:sp>
        <p:nvSpPr>
          <p:cNvPr id="4" name="Slide Number Placeholder 3">
            <a:extLst>
              <a:ext uri="{FF2B5EF4-FFF2-40B4-BE49-F238E27FC236}">
                <a16:creationId xmlns:a16="http://schemas.microsoft.com/office/drawing/2014/main" id="{DB928FC2-8FC6-0D17-7B66-FEB1241621DE}"/>
              </a:ext>
            </a:extLst>
          </p:cNvPr>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142030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Title">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9B100DED-6515-4BB6-AA58-A062C44139F8}"/>
              </a:ext>
            </a:extLst>
          </p:cNvPr>
          <p:cNvSpPr>
            <a:spLocks noGrp="1"/>
          </p:cNvSpPr>
          <p:nvPr>
            <p:ph type="title"/>
          </p:nvPr>
        </p:nvSpPr>
        <p:spPr bwMode="auto">
          <a:xfrm>
            <a:off x="3930077" y="2317698"/>
            <a:ext cx="795535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a:solidFill>
                  <a:schemeClr val="bg1"/>
                </a:solidFill>
              </a:defRPr>
            </a:lvl1pPr>
          </a:lstStyle>
          <a:p>
            <a:pPr lvl="0"/>
            <a:r>
              <a:rPr lang="en-US" altLang="en-US" dirty="0"/>
              <a:t>Click to edit Master title style</a:t>
            </a:r>
          </a:p>
        </p:txBody>
      </p:sp>
      <p:sp>
        <p:nvSpPr>
          <p:cNvPr id="6" name="Text Placeholder 5"/>
          <p:cNvSpPr>
            <a:spLocks noGrp="1"/>
          </p:cNvSpPr>
          <p:nvPr>
            <p:ph type="body" sz="quarter" idx="11" hasCustomPrompt="1"/>
          </p:nvPr>
        </p:nvSpPr>
        <p:spPr>
          <a:xfrm>
            <a:off x="3930077" y="3962923"/>
            <a:ext cx="7955350"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a:t>
            </a:r>
          </a:p>
        </p:txBody>
      </p:sp>
      <p:sp>
        <p:nvSpPr>
          <p:cNvPr id="10" name="Footer">
            <a:extLst>
              <a:ext uri="{FF2B5EF4-FFF2-40B4-BE49-F238E27FC236}">
                <a16:creationId xmlns:a16="http://schemas.microsoft.com/office/drawing/2014/main" id="{B3AD984C-7DA8-4BA6-AF0A-89B14549C6C1}"/>
              </a:ext>
            </a:extLst>
          </p:cNvPr>
          <p:cNvSpPr txBox="1"/>
          <p:nvPr userDrawn="1"/>
        </p:nvSpPr>
        <p:spPr>
          <a:xfrm>
            <a:off x="3007866" y="6362767"/>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latin typeface="Arial" panose="020B0604020202020204" pitchFamily="34" charset="0"/>
                <a:cs typeface="Arial" panose="020B0604020202020204" pitchFamily="34" charset="0"/>
              </a:rPr>
              <a:t>Camm, Cochran, Fry, Ohlmann, Business Analytics, 5</a:t>
            </a:r>
            <a:r>
              <a:rPr lang="en-US" sz="1400" kern="1200" baseline="30000" dirty="0">
                <a:solidFill>
                  <a:schemeClr val="bg1"/>
                </a:solidFill>
                <a:latin typeface="Arial" panose="020B0604020202020204" pitchFamily="34" charset="0"/>
                <a:cs typeface="Arial" panose="020B0604020202020204" pitchFamily="34" charset="0"/>
              </a:rPr>
              <a:t>th</a:t>
            </a:r>
            <a:r>
              <a:rPr lang="en-US" sz="1400" kern="1200" dirty="0">
                <a:solidFill>
                  <a:schemeClr val="bg1"/>
                </a:solidFill>
                <a:latin typeface="Arial" panose="020B0604020202020204" pitchFamily="34" charset="0"/>
                <a:cs typeface="Arial" panose="020B0604020202020204" pitchFamily="34" charset="0"/>
              </a:rPr>
              <a:t> Edition. © 2024 Cengage Group. All Rights Reserved. May not be scanned, copied or duplicated, or posted to a publicly accessible website, in whole or in part.</a:t>
            </a:r>
            <a:endParaRPr lang="en" sz="1400" kern="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78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0"/>
            <a:ext cx="5200024" cy="3562595"/>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6"/>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0"/>
            <a:ext cx="5200024" cy="3562595"/>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Comparison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0"/>
            <a:ext cx="5200024" cy="3562595"/>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6"/>
            <a:ext cx="5200024" cy="34902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1"/>
            <a:ext cx="5200024" cy="1809241"/>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5" name="Table Placeholder 4">
            <a:extLst>
              <a:ext uri="{FF2B5EF4-FFF2-40B4-BE49-F238E27FC236}">
                <a16:creationId xmlns:a16="http://schemas.microsoft.com/office/drawing/2014/main" id="{669B0CE8-551A-4D26-B868-2B7B38256262}"/>
              </a:ext>
            </a:extLst>
          </p:cNvPr>
          <p:cNvSpPr>
            <a:spLocks noGrp="1"/>
          </p:cNvSpPr>
          <p:nvPr>
            <p:ph type="tbl" sz="quarter" idx="23"/>
          </p:nvPr>
        </p:nvSpPr>
        <p:spPr>
          <a:xfrm>
            <a:off x="6122988" y="3933825"/>
            <a:ext cx="5230812" cy="1555750"/>
          </a:xfrm>
        </p:spPr>
        <p:txBody>
          <a:bodyPr/>
          <a:lstStyle/>
          <a:p>
            <a:endParaRPr lang="en-US"/>
          </a:p>
        </p:txBody>
      </p:sp>
    </p:spTree>
    <p:extLst>
      <p:ext uri="{BB962C8B-B14F-4D97-AF65-F5344CB8AC3E}">
        <p14:creationId xmlns:p14="http://schemas.microsoft.com/office/powerpoint/2010/main" val="106673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Comparison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86867"/>
            <a:ext cx="5200024" cy="292315"/>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926331"/>
            <a:ext cx="5200024" cy="1809242"/>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86867"/>
            <a:ext cx="5200024" cy="292316"/>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926331"/>
            <a:ext cx="5200024" cy="1809241"/>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669B0CE8-551A-4D26-B868-2B7B38256262}"/>
              </a:ext>
            </a:extLst>
          </p:cNvPr>
          <p:cNvSpPr>
            <a:spLocks noGrp="1"/>
          </p:cNvSpPr>
          <p:nvPr>
            <p:ph type="tbl" sz="quarter" idx="23"/>
          </p:nvPr>
        </p:nvSpPr>
        <p:spPr>
          <a:xfrm>
            <a:off x="6122988" y="3848766"/>
            <a:ext cx="5230812" cy="1555750"/>
          </a:xfrm>
        </p:spPr>
        <p:txBody>
          <a:bodyPr/>
          <a:lstStyle/>
          <a:p>
            <a:endParaRPr lang="en-US"/>
          </a:p>
        </p:txBody>
      </p:sp>
      <p:sp>
        <p:nvSpPr>
          <p:cNvPr id="10" name="Table Placeholder 4">
            <a:extLst>
              <a:ext uri="{FF2B5EF4-FFF2-40B4-BE49-F238E27FC236}">
                <a16:creationId xmlns:a16="http://schemas.microsoft.com/office/drawing/2014/main" id="{BFBD6013-A996-47C7-87DD-3ACE6A10E002}"/>
              </a:ext>
            </a:extLst>
          </p:cNvPr>
          <p:cNvSpPr>
            <a:spLocks noGrp="1"/>
          </p:cNvSpPr>
          <p:nvPr>
            <p:ph type="tbl" sz="quarter" idx="24"/>
          </p:nvPr>
        </p:nvSpPr>
        <p:spPr>
          <a:xfrm>
            <a:off x="722312" y="3848769"/>
            <a:ext cx="5230812" cy="1555750"/>
          </a:xfrm>
        </p:spPr>
        <p:txBody>
          <a:bodyPr/>
          <a:lstStyle/>
          <a:p>
            <a:endParaRPr lang="en-US"/>
          </a:p>
        </p:txBody>
      </p:sp>
    </p:spTree>
    <p:extLst>
      <p:ext uri="{BB962C8B-B14F-4D97-AF65-F5344CB8AC3E}">
        <p14:creationId xmlns:p14="http://schemas.microsoft.com/office/powerpoint/2010/main" val="124324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Comparison with Bottom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1406630"/>
            <a:ext cx="5200024" cy="362211"/>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843015"/>
            <a:ext cx="5200024" cy="2189339"/>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1406630"/>
            <a:ext cx="5200024" cy="362212"/>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1843015"/>
            <a:ext cx="5200024" cy="2189339"/>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marL="0" marR="0" lvl="0" indent="0" algn="l" defTabSz="914400" rtl="0" eaLnBrk="1" fontAlgn="base" latinLnBrk="0" hangingPunct="1">
              <a:lnSpc>
                <a:spcPct val="90000"/>
              </a:lnSpc>
              <a:spcBef>
                <a:spcPts val="1000"/>
              </a:spcBef>
              <a:spcAft>
                <a:spcPct val="0"/>
              </a:spcAft>
              <a:buClr>
                <a:srgbClr val="004A78"/>
              </a:buClr>
              <a:buSzTx/>
              <a:buFont typeface="Arial"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5" name="Picture Placeholder 4">
            <a:extLst>
              <a:ext uri="{FF2B5EF4-FFF2-40B4-BE49-F238E27FC236}">
                <a16:creationId xmlns:a16="http://schemas.microsoft.com/office/drawing/2014/main" id="{932C6E39-4812-4C9F-8462-1DDCB1C8A9E1}"/>
              </a:ext>
            </a:extLst>
          </p:cNvPr>
          <p:cNvSpPr>
            <a:spLocks noGrp="1"/>
          </p:cNvSpPr>
          <p:nvPr>
            <p:ph type="pic" sz="quarter" idx="23"/>
          </p:nvPr>
        </p:nvSpPr>
        <p:spPr>
          <a:xfrm>
            <a:off x="3882454" y="4159772"/>
            <a:ext cx="4302177" cy="1746094"/>
          </a:xfrm>
        </p:spPr>
        <p:txBody>
          <a:bodyPr/>
          <a:lstStyle/>
          <a:p>
            <a:endParaRPr lang="en-US" dirty="0"/>
          </a:p>
        </p:txBody>
      </p:sp>
    </p:spTree>
    <p:extLst>
      <p:ext uri="{BB962C8B-B14F-4D97-AF65-F5344CB8AC3E}">
        <p14:creationId xmlns:p14="http://schemas.microsoft.com/office/powerpoint/2010/main" val="238180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Comparison with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2244690"/>
            <a:ext cx="5200024"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817245"/>
            <a:ext cx="5200024" cy="3076212"/>
          </a:xfrm>
        </p:spPr>
        <p:txBody>
          <a:bodyPr>
            <a:normAutofit/>
          </a:bodyPr>
          <a:lstStyle>
            <a:lvl1pPr marL="0" indent="0">
              <a:lnSpc>
                <a:spcPct val="100000"/>
              </a:lnSpc>
              <a:spcBef>
                <a:spcPts val="600"/>
              </a:spcBef>
              <a:buClr>
                <a:srgbClr val="004A78"/>
              </a:buClr>
              <a:buFont typeface="Arial" charset="0"/>
              <a:buNone/>
              <a:defRPr sz="20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2244689"/>
            <a:ext cx="5200024"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2817245"/>
            <a:ext cx="5200024" cy="3076212"/>
          </a:xfrm>
        </p:spPr>
        <p:txBody>
          <a:bodyPr>
            <a:normAutofit/>
          </a:bodyPr>
          <a:lstStyle>
            <a:lvl1pPr>
              <a:lnSpc>
                <a:spcPct val="100000"/>
              </a:lnSpc>
              <a:spcBef>
                <a:spcPts val="600"/>
              </a:spcBef>
              <a:buClr>
                <a:srgbClr val="004A78"/>
              </a:buClr>
              <a:defRPr sz="20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49990"/>
            <a:ext cx="10711543" cy="825500"/>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0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39892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Comparison with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2562415"/>
            <a:ext cx="5200024" cy="3076212"/>
          </a:xfrm>
        </p:spPr>
        <p:txBody>
          <a:bodyPr>
            <a:normAutofit/>
          </a:bodyPr>
          <a:lstStyle>
            <a:lvl1pPr marL="0" indent="0">
              <a:lnSpc>
                <a:spcPct val="100000"/>
              </a:lnSpc>
              <a:spcBef>
                <a:spcPts val="10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4" name="Text Placeholder 3"/>
          <p:cNvSpPr>
            <a:spLocks noGrp="1"/>
          </p:cNvSpPr>
          <p:nvPr>
            <p:ph type="body" sz="quarter" idx="18" hasCustomPrompt="1"/>
          </p:nvPr>
        </p:nvSpPr>
        <p:spPr>
          <a:xfrm>
            <a:off x="6122680" y="2562415"/>
            <a:ext cx="5200024" cy="3076212"/>
          </a:xfrm>
        </p:spPr>
        <p:txBody>
          <a:bodyPr>
            <a:normAutofit/>
          </a:bodyPr>
          <a:lstStyle>
            <a:lvl1pPr>
              <a:lnSpc>
                <a:spcPct val="100000"/>
              </a:lnSpc>
              <a:spcBef>
                <a:spcPts val="10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49989"/>
            <a:ext cx="10711543" cy="115336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4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296710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Comparison with Two Images and Top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5" y="2202162"/>
            <a:ext cx="5200024" cy="363831"/>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647133"/>
            <a:ext cx="5200024" cy="1612988"/>
          </a:xfrm>
        </p:spPr>
        <p:txBody>
          <a:bodyPr>
            <a:normAutofit/>
          </a:bodyPr>
          <a:lstStyle>
            <a:lvl1pPr marL="0" indent="0">
              <a:lnSpc>
                <a:spcPct val="100000"/>
              </a:lnSpc>
              <a:spcBef>
                <a:spcPts val="600"/>
              </a:spcBef>
              <a:buClr>
                <a:srgbClr val="004A78"/>
              </a:buClr>
              <a:buFont typeface="Arial" charset="0"/>
              <a:buNone/>
              <a:defRPr sz="20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a:t>
            </a:r>
            <a:endParaRPr lang="en-US" dirty="0"/>
          </a:p>
          <a:p>
            <a:pPr lvl="0"/>
            <a:r>
              <a:rPr lang="en-US" dirty="0"/>
              <a:t>d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1" name="Text Placeholder 5">
            <a:extLst>
              <a:ext uri="{FF2B5EF4-FFF2-40B4-BE49-F238E27FC236}">
                <a16:creationId xmlns:a16="http://schemas.microsoft.com/office/drawing/2014/main" id="{0AC24C91-37E1-4B91-8D52-7CF491B0013E}"/>
              </a:ext>
            </a:extLst>
          </p:cNvPr>
          <p:cNvSpPr>
            <a:spLocks noGrp="1"/>
          </p:cNvSpPr>
          <p:nvPr>
            <p:ph type="body" sz="quarter" idx="22" hasCustomPrompt="1"/>
          </p:nvPr>
        </p:nvSpPr>
        <p:spPr>
          <a:xfrm>
            <a:off x="6122680" y="2202162"/>
            <a:ext cx="5200024" cy="363832"/>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4" name="Text Placeholder 3"/>
          <p:cNvSpPr>
            <a:spLocks noGrp="1"/>
          </p:cNvSpPr>
          <p:nvPr>
            <p:ph type="body" sz="quarter" idx="18" hasCustomPrompt="1"/>
          </p:nvPr>
        </p:nvSpPr>
        <p:spPr>
          <a:xfrm>
            <a:off x="6122680" y="2647133"/>
            <a:ext cx="5200024" cy="1612988"/>
          </a:xfrm>
        </p:spPr>
        <p:txBody>
          <a:bodyPr>
            <a:normAutofit/>
          </a:bodyPr>
          <a:lstStyle>
            <a:lvl1pPr>
              <a:lnSpc>
                <a:spcPct val="100000"/>
              </a:lnSpc>
              <a:spcBef>
                <a:spcPts val="600"/>
              </a:spcBef>
              <a:buClr>
                <a:srgbClr val="004A78"/>
              </a:buClr>
              <a:defRPr sz="20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0" name="Text Placeholder 2">
            <a:extLst>
              <a:ext uri="{FF2B5EF4-FFF2-40B4-BE49-F238E27FC236}">
                <a16:creationId xmlns:a16="http://schemas.microsoft.com/office/drawing/2014/main" id="{EB608122-F2C9-4E86-9F56-B820F387CA18}"/>
              </a:ext>
            </a:extLst>
          </p:cNvPr>
          <p:cNvSpPr>
            <a:spLocks noGrp="1"/>
          </p:cNvSpPr>
          <p:nvPr>
            <p:ph type="body" sz="quarter" idx="16" hasCustomPrompt="1"/>
          </p:nvPr>
        </p:nvSpPr>
        <p:spPr>
          <a:xfrm>
            <a:off x="740228" y="1307462"/>
            <a:ext cx="10711543" cy="825500"/>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20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Click to add content.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endPar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endParaRPr>
          </a:p>
        </p:txBody>
      </p:sp>
      <p:sp>
        <p:nvSpPr>
          <p:cNvPr id="5" name="Picture Placeholder 4">
            <a:extLst>
              <a:ext uri="{FF2B5EF4-FFF2-40B4-BE49-F238E27FC236}">
                <a16:creationId xmlns:a16="http://schemas.microsoft.com/office/drawing/2014/main" id="{81A3663D-1B8C-C824-C7CF-41B9E80BDD28}"/>
              </a:ext>
            </a:extLst>
          </p:cNvPr>
          <p:cNvSpPr>
            <a:spLocks noGrp="1"/>
          </p:cNvSpPr>
          <p:nvPr>
            <p:ph type="pic" sz="quarter" idx="23"/>
          </p:nvPr>
        </p:nvSpPr>
        <p:spPr>
          <a:xfrm>
            <a:off x="742950" y="4316747"/>
            <a:ext cx="5200650" cy="1612900"/>
          </a:xfrm>
        </p:spPr>
        <p:txBody>
          <a:bodyPr/>
          <a:lstStyle/>
          <a:p>
            <a:endParaRPr lang="en-US"/>
          </a:p>
        </p:txBody>
      </p:sp>
      <p:sp>
        <p:nvSpPr>
          <p:cNvPr id="12" name="Picture Placeholder 4">
            <a:extLst>
              <a:ext uri="{FF2B5EF4-FFF2-40B4-BE49-F238E27FC236}">
                <a16:creationId xmlns:a16="http://schemas.microsoft.com/office/drawing/2014/main" id="{BD70375B-824A-4FDD-8853-6162FA066C41}"/>
              </a:ext>
            </a:extLst>
          </p:cNvPr>
          <p:cNvSpPr>
            <a:spLocks noGrp="1"/>
          </p:cNvSpPr>
          <p:nvPr>
            <p:ph type="pic" sz="quarter" idx="24"/>
          </p:nvPr>
        </p:nvSpPr>
        <p:spPr>
          <a:xfrm>
            <a:off x="6122054" y="4316747"/>
            <a:ext cx="5200650" cy="1612900"/>
          </a:xfrm>
        </p:spPr>
        <p:txBody>
          <a:bodyPr/>
          <a:lstStyle/>
          <a:p>
            <a:endParaRPr lang="en-US"/>
          </a:p>
        </p:txBody>
      </p:sp>
    </p:spTree>
    <p:extLst>
      <p:ext uri="{BB962C8B-B14F-4D97-AF65-F5344CB8AC3E}">
        <p14:creationId xmlns:p14="http://schemas.microsoft.com/office/powerpoint/2010/main" val="1546416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with Sec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4"/>
            <a:ext cx="5200024" cy="3562595"/>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4" name="Text Placeholder 3"/>
          <p:cNvSpPr>
            <a:spLocks noGrp="1"/>
          </p:cNvSpPr>
          <p:nvPr>
            <p:ph type="body" sz="quarter" idx="18" hasCustomPrompt="1"/>
          </p:nvPr>
        </p:nvSpPr>
        <p:spPr>
          <a:xfrm>
            <a:off x="6122680" y="2141814"/>
            <a:ext cx="5200024" cy="35625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679453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Section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5"/>
            <a:ext cx="5200024"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4" name="Text Placeholder 3"/>
          <p:cNvSpPr>
            <a:spLocks noGrp="1"/>
          </p:cNvSpPr>
          <p:nvPr>
            <p:ph type="body" sz="quarter" idx="18" hasCustomPrompt="1"/>
          </p:nvPr>
        </p:nvSpPr>
        <p:spPr>
          <a:xfrm>
            <a:off x="6122680" y="2141814"/>
            <a:ext cx="5200024" cy="35625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Tree>
    <p:extLst>
      <p:ext uri="{BB962C8B-B14F-4D97-AF65-F5344CB8AC3E}">
        <p14:creationId xmlns:p14="http://schemas.microsoft.com/office/powerpoint/2010/main" val="838045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664494"/>
            <a:ext cx="5200024" cy="1793081"/>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521869"/>
            <a:ext cx="5200024" cy="2141136"/>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1664494"/>
            <a:ext cx="5267325" cy="3998119"/>
          </a:xfrm>
        </p:spPr>
        <p:txBody>
          <a:bodyPr/>
          <a:lstStyle/>
          <a:p>
            <a:endParaRPr lang="en-US"/>
          </a:p>
        </p:txBody>
      </p:sp>
    </p:spTree>
    <p:extLst>
      <p:ext uri="{BB962C8B-B14F-4D97-AF65-F5344CB8AC3E}">
        <p14:creationId xmlns:p14="http://schemas.microsoft.com/office/powerpoint/2010/main" val="399152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Section,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4" y="151805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2141815"/>
            <a:ext cx="5200024"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2141538"/>
            <a:ext cx="5267325" cy="3521075"/>
          </a:xfrm>
        </p:spPr>
        <p:txBody>
          <a:bodyPr/>
          <a:lstStyle/>
          <a:p>
            <a:endParaRPr lang="en-US"/>
          </a:p>
        </p:txBody>
      </p:sp>
    </p:spTree>
    <p:extLst>
      <p:ext uri="{BB962C8B-B14F-4D97-AF65-F5344CB8AC3E}">
        <p14:creationId xmlns:p14="http://schemas.microsoft.com/office/powerpoint/2010/main" val="3770670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s with Section,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542E2FD-95B9-4097-A050-23445A4F14AF}"/>
              </a:ext>
            </a:extLst>
          </p:cNvPr>
          <p:cNvSpPr>
            <a:spLocks noGrp="1"/>
          </p:cNvSpPr>
          <p:nvPr>
            <p:ph type="body" sz="quarter" idx="21" hasCustomPrompt="1"/>
          </p:nvPr>
        </p:nvSpPr>
        <p:spPr>
          <a:xfrm>
            <a:off x="743572" y="3486150"/>
            <a:ext cx="5200026" cy="398279"/>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ext Placeholder 3"/>
          <p:cNvSpPr>
            <a:spLocks noGrp="1"/>
          </p:cNvSpPr>
          <p:nvPr>
            <p:ph type="body" sz="quarter" idx="15" hasCustomPrompt="1"/>
          </p:nvPr>
        </p:nvSpPr>
        <p:spPr>
          <a:xfrm>
            <a:off x="743576" y="1518057"/>
            <a:ext cx="5200024" cy="1873930"/>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743574" y="3920391"/>
            <a:ext cx="5200024" cy="1742614"/>
          </a:xfrm>
        </p:spPr>
        <p:txBody>
          <a:bodyPr/>
          <a:lstStyle/>
          <a:p>
            <a:endParaRPr lang="en-US" dirty="0"/>
          </a:p>
        </p:txBody>
      </p:sp>
      <p:sp>
        <p:nvSpPr>
          <p:cNvPr id="6" name="Picture Placeholder 5">
            <a:extLst>
              <a:ext uri="{FF2B5EF4-FFF2-40B4-BE49-F238E27FC236}">
                <a16:creationId xmlns:a16="http://schemas.microsoft.com/office/drawing/2014/main" id="{E6DBC352-4EC3-4444-88AA-46EC23FA4DCF}"/>
              </a:ext>
            </a:extLst>
          </p:cNvPr>
          <p:cNvSpPr>
            <a:spLocks noGrp="1"/>
          </p:cNvSpPr>
          <p:nvPr>
            <p:ph type="pic" sz="quarter" idx="23"/>
          </p:nvPr>
        </p:nvSpPr>
        <p:spPr>
          <a:xfrm>
            <a:off x="6072187" y="1518056"/>
            <a:ext cx="5267325" cy="2296707"/>
          </a:xfrm>
        </p:spPr>
        <p:txBody>
          <a:bodyPr/>
          <a:lstStyle/>
          <a:p>
            <a:endParaRPr lang="en-US" dirty="0"/>
          </a:p>
        </p:txBody>
      </p:sp>
      <p:sp>
        <p:nvSpPr>
          <p:cNvPr id="8" name="Text Placeholder 3">
            <a:extLst>
              <a:ext uri="{FF2B5EF4-FFF2-40B4-BE49-F238E27FC236}">
                <a16:creationId xmlns:a16="http://schemas.microsoft.com/office/drawing/2014/main" id="{132852D7-7305-4783-BC51-A96CDD825281}"/>
              </a:ext>
            </a:extLst>
          </p:cNvPr>
          <p:cNvSpPr>
            <a:spLocks noGrp="1"/>
          </p:cNvSpPr>
          <p:nvPr>
            <p:ph type="body" sz="quarter" idx="24" hasCustomPrompt="1"/>
          </p:nvPr>
        </p:nvSpPr>
        <p:spPr>
          <a:xfrm>
            <a:off x="6072187" y="3942432"/>
            <a:ext cx="5250516" cy="1742614"/>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a:t>
            </a:r>
          </a:p>
        </p:txBody>
      </p:sp>
    </p:spTree>
    <p:extLst>
      <p:ext uri="{BB962C8B-B14F-4D97-AF65-F5344CB8AC3E}">
        <p14:creationId xmlns:p14="http://schemas.microsoft.com/office/powerpoint/2010/main" val="15628848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93194" y="3544187"/>
            <a:ext cx="5150404" cy="2167309"/>
          </a:xfrm>
        </p:spPr>
        <p:txBody>
          <a:bodyPr>
            <a:noAutofit/>
          </a:bodyPr>
          <a:lstStyle>
            <a:lvl1pPr marL="0" indent="0">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p>
        </p:txBody>
      </p:sp>
      <p:sp>
        <p:nvSpPr>
          <p:cNvPr id="14" name="Text Placeholder 3"/>
          <p:cNvSpPr>
            <a:spLocks noGrp="1"/>
          </p:cNvSpPr>
          <p:nvPr>
            <p:ph type="body" sz="quarter" idx="18" hasCustomPrompt="1"/>
          </p:nvPr>
        </p:nvSpPr>
        <p:spPr>
          <a:xfrm>
            <a:off x="793194" y="1658681"/>
            <a:ext cx="10529510" cy="1885506"/>
          </a:xfrm>
        </p:spPr>
        <p:txBody>
          <a:bodyPr>
            <a:noAutofit/>
          </a:bodyPr>
          <a:lstStyle>
            <a:lvl1pPr>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39293" y="3629248"/>
            <a:ext cx="5314507" cy="2075162"/>
          </a:xfrm>
        </p:spPr>
        <p:txBody>
          <a:bodyPr/>
          <a:lstStyle/>
          <a:p>
            <a:endParaRPr lang="en-US" dirty="0"/>
          </a:p>
        </p:txBody>
      </p:sp>
    </p:spTree>
    <p:extLst>
      <p:ext uri="{BB962C8B-B14F-4D97-AF65-F5344CB8AC3E}">
        <p14:creationId xmlns:p14="http://schemas.microsoft.com/office/powerpoint/2010/main" val="2737897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with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6" name="Picture Placeholder 5">
            <a:extLst>
              <a:ext uri="{FF2B5EF4-FFF2-40B4-BE49-F238E27FC236}">
                <a16:creationId xmlns:a16="http://schemas.microsoft.com/office/drawing/2014/main" id="{7AA9C5A4-F6E1-4AC4-ABB3-A6B1A6CDECC6}"/>
              </a:ext>
            </a:extLst>
          </p:cNvPr>
          <p:cNvSpPr>
            <a:spLocks noGrp="1"/>
          </p:cNvSpPr>
          <p:nvPr>
            <p:ph type="pic" sz="quarter" idx="23"/>
          </p:nvPr>
        </p:nvSpPr>
        <p:spPr>
          <a:xfrm>
            <a:off x="743576" y="3699589"/>
            <a:ext cx="5199062" cy="2048750"/>
          </a:xfrm>
        </p:spPr>
        <p:txBody>
          <a:bodyPr/>
          <a:lstStyle/>
          <a:p>
            <a:endParaRPr lang="en-US"/>
          </a:p>
        </p:txBody>
      </p:sp>
      <p:sp>
        <p:nvSpPr>
          <p:cNvPr id="8" name="Picture Placeholder 5">
            <a:extLst>
              <a:ext uri="{FF2B5EF4-FFF2-40B4-BE49-F238E27FC236}">
                <a16:creationId xmlns:a16="http://schemas.microsoft.com/office/drawing/2014/main" id="{61FEC39F-B328-4CE7-2F1D-35822585607B}"/>
              </a:ext>
            </a:extLst>
          </p:cNvPr>
          <p:cNvSpPr>
            <a:spLocks noGrp="1"/>
          </p:cNvSpPr>
          <p:nvPr>
            <p:ph type="pic" sz="quarter" idx="24"/>
          </p:nvPr>
        </p:nvSpPr>
        <p:spPr>
          <a:xfrm>
            <a:off x="6058884" y="3699589"/>
            <a:ext cx="5199062" cy="2048750"/>
          </a:xfrm>
        </p:spPr>
        <p:txBody>
          <a:bodyPr/>
          <a:lstStyle/>
          <a:p>
            <a:endParaRPr lang="en-US"/>
          </a:p>
        </p:txBody>
      </p:sp>
    </p:spTree>
    <p:extLst>
      <p:ext uri="{BB962C8B-B14F-4D97-AF65-F5344CB8AC3E}">
        <p14:creationId xmlns:p14="http://schemas.microsoft.com/office/powerpoint/2010/main" val="1490737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Imag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58884" y="3700130"/>
            <a:ext cx="5200024" cy="2048208"/>
          </a:xfrm>
        </p:spPr>
        <p:txBody>
          <a:bodyPr/>
          <a:lstStyle/>
          <a:p>
            <a:endParaRPr lang="en-US" dirty="0"/>
          </a:p>
        </p:txBody>
      </p:sp>
      <p:sp>
        <p:nvSpPr>
          <p:cNvPr id="6" name="Picture Placeholder 5">
            <a:extLst>
              <a:ext uri="{FF2B5EF4-FFF2-40B4-BE49-F238E27FC236}">
                <a16:creationId xmlns:a16="http://schemas.microsoft.com/office/drawing/2014/main" id="{7AA9C5A4-F6E1-4AC4-ABB3-A6B1A6CDECC6}"/>
              </a:ext>
            </a:extLst>
          </p:cNvPr>
          <p:cNvSpPr>
            <a:spLocks noGrp="1"/>
          </p:cNvSpPr>
          <p:nvPr>
            <p:ph type="pic" sz="quarter" idx="23"/>
          </p:nvPr>
        </p:nvSpPr>
        <p:spPr>
          <a:xfrm>
            <a:off x="743576" y="3699589"/>
            <a:ext cx="5199062" cy="2048750"/>
          </a:xfrm>
        </p:spPr>
        <p:txBody>
          <a:bodyPr/>
          <a:lstStyle/>
          <a:p>
            <a:endParaRPr lang="en-US"/>
          </a:p>
        </p:txBody>
      </p:sp>
    </p:spTree>
    <p:extLst>
      <p:ext uri="{BB962C8B-B14F-4D97-AF65-F5344CB8AC3E}">
        <p14:creationId xmlns:p14="http://schemas.microsoft.com/office/powerpoint/2010/main" val="30130763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with Two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31089"/>
            <a:ext cx="5200024" cy="2105246"/>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058884" y="1531089"/>
            <a:ext cx="5200024" cy="2105246"/>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Table Placeholder 4">
            <a:extLst>
              <a:ext uri="{FF2B5EF4-FFF2-40B4-BE49-F238E27FC236}">
                <a16:creationId xmlns:a16="http://schemas.microsoft.com/office/drawing/2014/main" id="{5146E2AD-8FA1-4555-8FAA-A3BA850C16F5}"/>
              </a:ext>
            </a:extLst>
          </p:cNvPr>
          <p:cNvSpPr>
            <a:spLocks noGrp="1"/>
          </p:cNvSpPr>
          <p:nvPr>
            <p:ph type="tbl" sz="quarter" idx="22"/>
          </p:nvPr>
        </p:nvSpPr>
        <p:spPr>
          <a:xfrm>
            <a:off x="6058884" y="3700130"/>
            <a:ext cx="5200024" cy="2048208"/>
          </a:xfrm>
        </p:spPr>
        <p:txBody>
          <a:bodyPr/>
          <a:lstStyle/>
          <a:p>
            <a:endParaRPr lang="en-US" dirty="0"/>
          </a:p>
        </p:txBody>
      </p:sp>
      <p:sp>
        <p:nvSpPr>
          <p:cNvPr id="7" name="Table Placeholder 6">
            <a:extLst>
              <a:ext uri="{FF2B5EF4-FFF2-40B4-BE49-F238E27FC236}">
                <a16:creationId xmlns:a16="http://schemas.microsoft.com/office/drawing/2014/main" id="{56099177-DEE6-411F-9E87-D1D3CED5105A}"/>
              </a:ext>
            </a:extLst>
          </p:cNvPr>
          <p:cNvSpPr>
            <a:spLocks noGrp="1"/>
          </p:cNvSpPr>
          <p:nvPr>
            <p:ph type="tbl" sz="quarter" idx="23"/>
          </p:nvPr>
        </p:nvSpPr>
        <p:spPr>
          <a:xfrm>
            <a:off x="742950" y="3714347"/>
            <a:ext cx="5200650" cy="2033991"/>
          </a:xfrm>
        </p:spPr>
        <p:txBody>
          <a:bodyPr/>
          <a:lstStyle/>
          <a:p>
            <a:endParaRPr lang="en-US"/>
          </a:p>
        </p:txBody>
      </p:sp>
    </p:spTree>
    <p:extLst>
      <p:ext uri="{BB962C8B-B14F-4D97-AF65-F5344CB8AC3E}">
        <p14:creationId xmlns:p14="http://schemas.microsoft.com/office/powerpoint/2010/main" val="1332830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96327"/>
            <a:ext cx="5200024" cy="3770152"/>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Fermentum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4" name="Text Placeholder 3"/>
          <p:cNvSpPr>
            <a:spLocks noGrp="1"/>
          </p:cNvSpPr>
          <p:nvPr>
            <p:ph type="body" sz="quarter" idx="18" hasCustomPrompt="1"/>
          </p:nvPr>
        </p:nvSpPr>
        <p:spPr>
          <a:xfrm>
            <a:off x="6122680" y="1596326"/>
            <a:ext cx="5200024" cy="3770153"/>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2827883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Row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499014"/>
            <a:ext cx="10579128" cy="2495863"/>
          </a:xfrm>
        </p:spPr>
        <p:txBody>
          <a:bodyPr>
            <a:noAutofit/>
          </a:bodyPr>
          <a:lstStyle>
            <a:lvl1pPr marL="0" indent="0">
              <a:lnSpc>
                <a:spcPct val="100000"/>
              </a:lnSpc>
              <a:spcBef>
                <a:spcPts val="10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 </a:t>
            </a:r>
          </a:p>
        </p:txBody>
      </p:sp>
      <p:sp>
        <p:nvSpPr>
          <p:cNvPr id="14" name="Text Placeholder 3"/>
          <p:cNvSpPr>
            <a:spLocks noGrp="1"/>
          </p:cNvSpPr>
          <p:nvPr>
            <p:ph type="body" sz="quarter" idx="18" hasCustomPrompt="1"/>
          </p:nvPr>
        </p:nvSpPr>
        <p:spPr>
          <a:xfrm>
            <a:off x="743576" y="4054837"/>
            <a:ext cx="10579128" cy="1663909"/>
          </a:xfrm>
        </p:spPr>
        <p:txBody>
          <a:bodyPr>
            <a:normAutofit/>
          </a:bodyPr>
          <a:lstStyle>
            <a:lvl1pPr>
              <a:lnSpc>
                <a:spcPct val="100000"/>
              </a:lnSpc>
              <a:spcBef>
                <a:spcPts val="10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802065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1596327"/>
            <a:ext cx="5200024" cy="2008808"/>
          </a:xfrm>
        </p:spPr>
        <p:txBody>
          <a:bodyPr>
            <a:normAutofit/>
          </a:bodyPr>
          <a:lstStyle>
            <a:lvl1pPr marL="0" indent="0">
              <a:lnSpc>
                <a:spcPct val="100000"/>
              </a:lnSpc>
              <a:spcBef>
                <a:spcPts val="600"/>
              </a:spcBef>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122680" y="1596326"/>
            <a:ext cx="5200024" cy="4144907"/>
          </a:xfrm>
        </p:spPr>
        <p:txBody>
          <a:bodyPr>
            <a:normAutofit/>
          </a:bodyPr>
          <a:lstStyle>
            <a:lvl1pPr>
              <a:lnSpc>
                <a:spcPct val="100000"/>
              </a:lnSpc>
              <a:spcBef>
                <a:spcPts val="600"/>
              </a:spcBef>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Picture Placeholder 4">
            <a:extLst>
              <a:ext uri="{FF2B5EF4-FFF2-40B4-BE49-F238E27FC236}">
                <a16:creationId xmlns:a16="http://schemas.microsoft.com/office/drawing/2014/main" id="{4BBC8357-3E99-4156-9AE6-DD43579C6DDA}"/>
              </a:ext>
            </a:extLst>
          </p:cNvPr>
          <p:cNvSpPr>
            <a:spLocks noGrp="1"/>
          </p:cNvSpPr>
          <p:nvPr>
            <p:ph type="pic" sz="quarter" idx="19"/>
          </p:nvPr>
        </p:nvSpPr>
        <p:spPr>
          <a:xfrm>
            <a:off x="742950" y="3695700"/>
            <a:ext cx="5200650" cy="2046288"/>
          </a:xfrm>
        </p:spPr>
        <p:txBody>
          <a:bodyPr/>
          <a:lstStyle/>
          <a:p>
            <a:endParaRPr lang="en-US"/>
          </a:p>
        </p:txBody>
      </p:sp>
    </p:spTree>
    <p:extLst>
      <p:ext uri="{BB962C8B-B14F-4D97-AF65-F5344CB8AC3E}">
        <p14:creationId xmlns:p14="http://schemas.microsoft.com/office/powerpoint/2010/main" val="738750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Content with SEction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6" y="2143462"/>
            <a:ext cx="5200024" cy="200880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sed </a:t>
            </a:r>
            <a:r>
              <a:rPr lang="en-US" dirty="0" err="1"/>
              <a:t>euismod</a:t>
            </a:r>
            <a:r>
              <a:rPr lang="en-US" dirty="0"/>
              <a:t> nisi porta lorem.</a:t>
            </a:r>
          </a:p>
        </p:txBody>
      </p:sp>
      <p:sp>
        <p:nvSpPr>
          <p:cNvPr id="14" name="Text Placeholder 3"/>
          <p:cNvSpPr>
            <a:spLocks noGrp="1"/>
          </p:cNvSpPr>
          <p:nvPr>
            <p:ph type="body" sz="quarter" idx="18" hasCustomPrompt="1"/>
          </p:nvPr>
        </p:nvSpPr>
        <p:spPr>
          <a:xfrm>
            <a:off x="6122680" y="2143461"/>
            <a:ext cx="5200024" cy="3710195"/>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5" name="Picture Placeholder 4">
            <a:extLst>
              <a:ext uri="{FF2B5EF4-FFF2-40B4-BE49-F238E27FC236}">
                <a16:creationId xmlns:a16="http://schemas.microsoft.com/office/drawing/2014/main" id="{4BBC8357-3E99-4156-9AE6-DD43579C6DDA}"/>
              </a:ext>
            </a:extLst>
          </p:cNvPr>
          <p:cNvSpPr>
            <a:spLocks noGrp="1"/>
          </p:cNvSpPr>
          <p:nvPr>
            <p:ph type="pic" sz="quarter" idx="19"/>
          </p:nvPr>
        </p:nvSpPr>
        <p:spPr>
          <a:xfrm>
            <a:off x="742950" y="4242835"/>
            <a:ext cx="5200650" cy="1610821"/>
          </a:xfrm>
        </p:spPr>
        <p:txBody>
          <a:bodyPr/>
          <a:lstStyle/>
          <a:p>
            <a:endParaRPr lang="en-US"/>
          </a:p>
        </p:txBody>
      </p:sp>
      <p:sp>
        <p:nvSpPr>
          <p:cNvPr id="7" name="Text Placeholder 5">
            <a:extLst>
              <a:ext uri="{FF2B5EF4-FFF2-40B4-BE49-F238E27FC236}">
                <a16:creationId xmlns:a16="http://schemas.microsoft.com/office/drawing/2014/main" id="{8444C66A-1B54-4533-8FE1-8117CA7502E1}"/>
              </a:ext>
            </a:extLst>
          </p:cNvPr>
          <p:cNvSpPr>
            <a:spLocks noGrp="1"/>
          </p:cNvSpPr>
          <p:nvPr>
            <p:ph type="body" sz="quarter" idx="21" hasCustomPrompt="1"/>
          </p:nvPr>
        </p:nvSpPr>
        <p:spPr>
          <a:xfrm>
            <a:off x="743574" y="1593005"/>
            <a:ext cx="10579129"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Tree>
    <p:extLst>
      <p:ext uri="{BB962C8B-B14F-4D97-AF65-F5344CB8AC3E}">
        <p14:creationId xmlns:p14="http://schemas.microsoft.com/office/powerpoint/2010/main" val="414963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Stack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495245"/>
            <a:ext cx="10711543" cy="2356466"/>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p:txBody>
      </p:sp>
      <p:sp>
        <p:nvSpPr>
          <p:cNvPr id="9" name="Text Placeholder 5">
            <a:extLst>
              <a:ext uri="{FF2B5EF4-FFF2-40B4-BE49-F238E27FC236}">
                <a16:creationId xmlns:a16="http://schemas.microsoft.com/office/drawing/2014/main" id="{2DAA7B3B-1E0E-9429-A072-5527033175F1}"/>
              </a:ext>
            </a:extLst>
          </p:cNvPr>
          <p:cNvSpPr>
            <a:spLocks noGrp="1"/>
          </p:cNvSpPr>
          <p:nvPr>
            <p:ph type="body" sz="quarter" idx="16" hasCustomPrompt="1"/>
          </p:nvPr>
        </p:nvSpPr>
        <p:spPr>
          <a:xfrm>
            <a:off x="743576" y="3851712"/>
            <a:ext cx="10711543" cy="1922163"/>
          </a:xfrm>
        </p:spPr>
        <p:txBody>
          <a:bodyPr>
            <a:noAutofit/>
          </a:bodyPr>
          <a:lstStyle>
            <a:lvl1pPr marL="0" indent="0" algn="l">
              <a:lnSpc>
                <a:spcPct val="100000"/>
              </a:lnSpc>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p>
        </p:txBody>
      </p:sp>
    </p:spTree>
    <p:extLst>
      <p:ext uri="{BB962C8B-B14F-4D97-AF65-F5344CB8AC3E}">
        <p14:creationId xmlns:p14="http://schemas.microsoft.com/office/powerpoint/2010/main" val="7613149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516101"/>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516101"/>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516101"/>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EABB9F7-0E63-4C11-89F0-5D4EE5D0E201}"/>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3771846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ln>
                  <a:solidFill>
                    <a:srgbClr val="000000"/>
                  </a:solidFill>
                </a:ln>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 et dolore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4748055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410347"/>
            <a:ext cx="10721999" cy="4169044"/>
          </a:xfrm>
        </p:spPr>
        <p:txBody>
          <a:bodyPr/>
          <a:lstStyle/>
          <a:p>
            <a:r>
              <a:rPr lang="en-US" dirty="0"/>
              <a:t>Click icon to </a:t>
            </a:r>
            <a:r>
              <a:rPr lang="en-US"/>
              <a:t>add picture</a:t>
            </a:r>
            <a:endParaRPr lang="en-US" dirty="0"/>
          </a:p>
        </p:txBody>
      </p:sp>
    </p:spTree>
    <p:extLst>
      <p:ext uri="{BB962C8B-B14F-4D97-AF65-F5344CB8AC3E}">
        <p14:creationId xmlns:p14="http://schemas.microsoft.com/office/powerpoint/2010/main" val="3546014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871192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Two_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33118" y="1620838"/>
            <a:ext cx="10620682" cy="83707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733117" y="2538376"/>
            <a:ext cx="10620681" cy="1909267"/>
          </a:xfrm>
        </p:spPr>
        <p:txBody>
          <a:bodyPr/>
          <a:lstStyle/>
          <a:p>
            <a:r>
              <a:rPr lang="en-US" dirty="0"/>
              <a:t>Click icon to </a:t>
            </a:r>
            <a:r>
              <a:rPr lang="en-US"/>
              <a:t>add picture</a:t>
            </a:r>
            <a:endParaRPr lang="en-US" dirty="0"/>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733116" y="4578244"/>
            <a:ext cx="10620682" cy="83707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790823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Sections Two Columns and 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6124352" y="3600893"/>
            <a:ext cx="5257798" cy="2147777"/>
          </a:xfrm>
        </p:spPr>
        <p:txBody>
          <a:bodyPr/>
          <a:lstStyle/>
          <a:p>
            <a:r>
              <a:rPr lang="en-US" dirty="0"/>
              <a:t>Click icon to </a:t>
            </a:r>
            <a:r>
              <a:rPr lang="en-US"/>
              <a:t>add picture</a:t>
            </a:r>
            <a:endParaRPr lang="en-US" dirty="0"/>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704766" y="1536487"/>
            <a:ext cx="5362882"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2680" y="1536486"/>
            <a:ext cx="5259470" cy="492443"/>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Text Placeholder 1">
            <a:extLst>
              <a:ext uri="{FF2B5EF4-FFF2-40B4-BE49-F238E27FC236}">
                <a16:creationId xmlns:a16="http://schemas.microsoft.com/office/drawing/2014/main" id="{2A755FF3-A642-6FDA-A1ED-D43743042AD8}"/>
              </a:ext>
            </a:extLst>
          </p:cNvPr>
          <p:cNvSpPr>
            <a:spLocks noGrp="1"/>
          </p:cNvSpPr>
          <p:nvPr>
            <p:ph type="body" sz="quarter" idx="15" hasCustomPrompt="1"/>
          </p:nvPr>
        </p:nvSpPr>
        <p:spPr>
          <a:xfrm>
            <a:off x="704766" y="2092271"/>
            <a:ext cx="5362883" cy="3656399"/>
          </a:xfrm>
        </p:spPr>
        <p:txBody>
          <a:bodyPr>
            <a:noAutofit/>
          </a:bodyPr>
          <a:lstStyle>
            <a:lvl1pPr marL="0" indent="0" algn="l">
              <a:buFont typeface="Arial" panose="020B0604020202020204" pitchFamily="34" charset="0"/>
              <a:buNone/>
              <a:defRPr sz="20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13" name="Text Placeholder 1">
            <a:extLst>
              <a:ext uri="{FF2B5EF4-FFF2-40B4-BE49-F238E27FC236}">
                <a16:creationId xmlns:a16="http://schemas.microsoft.com/office/drawing/2014/main" id="{8CAAF508-1A88-756B-0297-754CC6EED50B}"/>
              </a:ext>
            </a:extLst>
          </p:cNvPr>
          <p:cNvSpPr>
            <a:spLocks noGrp="1"/>
          </p:cNvSpPr>
          <p:nvPr>
            <p:ph type="body" sz="quarter" idx="23" hasCustomPrompt="1"/>
          </p:nvPr>
        </p:nvSpPr>
        <p:spPr>
          <a:xfrm>
            <a:off x="6124352" y="2092272"/>
            <a:ext cx="5257798" cy="1508622"/>
          </a:xfrm>
        </p:spPr>
        <p:txBody>
          <a:bodyPr>
            <a:noAutofit/>
          </a:bodyPr>
          <a:lstStyle>
            <a:lvl1pPr marL="0" indent="0" algn="l">
              <a:buFont typeface="Arial" panose="020B0604020202020204" pitchFamily="34" charset="0"/>
              <a:buNone/>
              <a:defRPr sz="20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Tree>
    <p:extLst>
      <p:ext uri="{BB962C8B-B14F-4D97-AF65-F5344CB8AC3E}">
        <p14:creationId xmlns:p14="http://schemas.microsoft.com/office/powerpoint/2010/main" val="26134631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Sections Two Columns, Image and Tab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704766" y="1972220"/>
            <a:ext cx="5362882" cy="14586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6124352" y="3501657"/>
            <a:ext cx="5257798" cy="2147777"/>
          </a:xfrm>
        </p:spPr>
        <p:txBody>
          <a:bodyPr/>
          <a:lstStyle/>
          <a:p>
            <a:r>
              <a:rPr lang="en-US" dirty="0"/>
              <a:t>Click icon to </a:t>
            </a:r>
            <a:r>
              <a:rPr lang="en-US"/>
              <a:t>add picture</a:t>
            </a:r>
            <a:endParaRPr lang="en-US" dirty="0"/>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6124352" y="1972220"/>
            <a:ext cx="5257798" cy="14586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704766" y="1536488"/>
            <a:ext cx="5362882"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Section Header</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2680" y="1536487"/>
            <a:ext cx="5259470"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4" name="Table Placeholder 3">
            <a:extLst>
              <a:ext uri="{FF2B5EF4-FFF2-40B4-BE49-F238E27FC236}">
                <a16:creationId xmlns:a16="http://schemas.microsoft.com/office/drawing/2014/main" id="{0E11B547-DCBC-47EE-ADDA-185E1B56A831}"/>
              </a:ext>
            </a:extLst>
          </p:cNvPr>
          <p:cNvSpPr>
            <a:spLocks noGrp="1"/>
          </p:cNvSpPr>
          <p:nvPr>
            <p:ph type="tbl" sz="quarter" idx="23"/>
          </p:nvPr>
        </p:nvSpPr>
        <p:spPr>
          <a:xfrm>
            <a:off x="704766" y="3501657"/>
            <a:ext cx="5362882" cy="2147777"/>
          </a:xfrm>
        </p:spPr>
        <p:txBody>
          <a:bodyPr/>
          <a:lstStyle/>
          <a:p>
            <a:endParaRPr lang="en-US"/>
          </a:p>
        </p:txBody>
      </p:sp>
    </p:spTree>
    <p:extLst>
      <p:ext uri="{BB962C8B-B14F-4D97-AF65-F5344CB8AC3E}">
        <p14:creationId xmlns:p14="http://schemas.microsoft.com/office/powerpoint/2010/main" val="1583084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Sections Two Columns and Two Imag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1" hasCustomPrompt="1"/>
          </p:nvPr>
        </p:nvSpPr>
        <p:spPr>
          <a:xfrm>
            <a:off x="830893" y="1972220"/>
            <a:ext cx="5212080" cy="16932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6124352" y="3728545"/>
            <a:ext cx="5212080" cy="2215055"/>
          </a:xfrm>
        </p:spPr>
        <p:txBody>
          <a:bodyPr/>
          <a:lstStyle/>
          <a:p>
            <a:r>
              <a:rPr lang="en-US" dirty="0"/>
              <a:t>Click icon to add picture</a:t>
            </a:r>
          </a:p>
        </p:txBody>
      </p:sp>
      <p:sp>
        <p:nvSpPr>
          <p:cNvPr id="8" name="Text Placeholder 9">
            <a:extLst>
              <a:ext uri="{FF2B5EF4-FFF2-40B4-BE49-F238E27FC236}">
                <a16:creationId xmlns:a16="http://schemas.microsoft.com/office/drawing/2014/main" id="{10FB200A-F692-41F0-90CC-375B18C05D31}"/>
              </a:ext>
            </a:extLst>
          </p:cNvPr>
          <p:cNvSpPr>
            <a:spLocks noGrp="1"/>
          </p:cNvSpPr>
          <p:nvPr>
            <p:ph type="body" sz="quarter" idx="12" hasCustomPrompt="1"/>
          </p:nvPr>
        </p:nvSpPr>
        <p:spPr>
          <a:xfrm>
            <a:off x="6124352" y="1972220"/>
            <a:ext cx="5212080" cy="16932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9" name="Text Placeholder 5">
            <a:extLst>
              <a:ext uri="{FF2B5EF4-FFF2-40B4-BE49-F238E27FC236}">
                <a16:creationId xmlns:a16="http://schemas.microsoft.com/office/drawing/2014/main" id="{0F2BA215-4436-45C0-A4AD-325A0A9D08CA}"/>
              </a:ext>
            </a:extLst>
          </p:cNvPr>
          <p:cNvSpPr>
            <a:spLocks noGrp="1"/>
          </p:cNvSpPr>
          <p:nvPr>
            <p:ph type="body" sz="quarter" idx="21" hasCustomPrompt="1"/>
          </p:nvPr>
        </p:nvSpPr>
        <p:spPr>
          <a:xfrm>
            <a:off x="838200" y="1536488"/>
            <a:ext cx="5204773"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Section Header</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11" name="Text Placeholder 5">
            <a:extLst>
              <a:ext uri="{FF2B5EF4-FFF2-40B4-BE49-F238E27FC236}">
                <a16:creationId xmlns:a16="http://schemas.microsoft.com/office/drawing/2014/main" id="{FD16F9F0-2F6A-4A5C-9862-9C1B7C28E084}"/>
              </a:ext>
            </a:extLst>
          </p:cNvPr>
          <p:cNvSpPr>
            <a:spLocks noGrp="1"/>
          </p:cNvSpPr>
          <p:nvPr>
            <p:ph type="body" sz="quarter" idx="22" hasCustomPrompt="1"/>
          </p:nvPr>
        </p:nvSpPr>
        <p:spPr>
          <a:xfrm>
            <a:off x="6124352" y="1536487"/>
            <a:ext cx="5229448" cy="334844"/>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Picture Placeholder 5">
            <a:extLst>
              <a:ext uri="{FF2B5EF4-FFF2-40B4-BE49-F238E27FC236}">
                <a16:creationId xmlns:a16="http://schemas.microsoft.com/office/drawing/2014/main" id="{8E149885-95F1-5549-F19E-AFD2164B0405}"/>
              </a:ext>
            </a:extLst>
          </p:cNvPr>
          <p:cNvSpPr>
            <a:spLocks noGrp="1"/>
          </p:cNvSpPr>
          <p:nvPr>
            <p:ph type="pic" sz="quarter" idx="23"/>
          </p:nvPr>
        </p:nvSpPr>
        <p:spPr>
          <a:xfrm>
            <a:off x="830893" y="3728545"/>
            <a:ext cx="5212080" cy="2215054"/>
          </a:xfrm>
        </p:spPr>
        <p:txBody>
          <a:bodyPr/>
          <a:lstStyle/>
          <a:p>
            <a:r>
              <a:rPr lang="en-US" dirty="0"/>
              <a:t>Click icon to add picture</a:t>
            </a:r>
          </a:p>
        </p:txBody>
      </p:sp>
    </p:spTree>
    <p:extLst>
      <p:ext uri="{BB962C8B-B14F-4D97-AF65-F5344CB8AC3E}">
        <p14:creationId xmlns:p14="http://schemas.microsoft.com/office/powerpoint/2010/main" val="3665849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with Ima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4" y="1535854"/>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987827"/>
            <a:ext cx="10721999" cy="3890994"/>
          </a:xfrm>
        </p:spPr>
        <p:txBody>
          <a:bodyPr/>
          <a:lstStyle/>
          <a:p>
            <a:r>
              <a:rPr lang="en-US" dirty="0"/>
              <a:t>Click icon to </a:t>
            </a:r>
            <a:r>
              <a:rPr lang="en-US"/>
              <a:t>add picture</a:t>
            </a:r>
            <a:endParaRPr lang="en-US" dirty="0"/>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79021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with 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4" y="1535854"/>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8" y="1987827"/>
            <a:ext cx="6477000" cy="389099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401339" y="1987827"/>
            <a:ext cx="4054039" cy="389099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8285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4253024"/>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4" name="Table Placeholder 3">
            <a:extLst>
              <a:ext uri="{FF2B5EF4-FFF2-40B4-BE49-F238E27FC236}">
                <a16:creationId xmlns:a16="http://schemas.microsoft.com/office/drawing/2014/main" id="{79D0A500-7D1C-4C6E-BF2C-55F75C6E6CB2}"/>
              </a:ext>
            </a:extLst>
          </p:cNvPr>
          <p:cNvSpPr>
            <a:spLocks noGrp="1"/>
          </p:cNvSpPr>
          <p:nvPr>
            <p:ph type="tbl" sz="quarter" idx="16"/>
          </p:nvPr>
        </p:nvSpPr>
        <p:spPr>
          <a:xfrm>
            <a:off x="7145338" y="1581150"/>
            <a:ext cx="4208462" cy="4252913"/>
          </a:xfrm>
        </p:spPr>
        <p:txBody>
          <a:bodyPr/>
          <a:lstStyle/>
          <a:p>
            <a:endParaRPr lang="en-US"/>
          </a:p>
        </p:txBody>
      </p:sp>
    </p:spTree>
    <p:extLst>
      <p:ext uri="{BB962C8B-B14F-4D97-AF65-F5344CB8AC3E}">
        <p14:creationId xmlns:p14="http://schemas.microsoft.com/office/powerpoint/2010/main" val="9889722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with side-by-side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987827"/>
            <a:ext cx="10725764" cy="1561285"/>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8" y="3735092"/>
            <a:ext cx="5303472" cy="18365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Text Placeholder 9">
            <a:extLst>
              <a:ext uri="{FF2B5EF4-FFF2-40B4-BE49-F238E27FC236}">
                <a16:creationId xmlns:a16="http://schemas.microsoft.com/office/drawing/2014/main" id="{ABACDB79-AB3E-4609-A9BA-27CEE73B6C86}"/>
              </a:ext>
            </a:extLst>
          </p:cNvPr>
          <p:cNvSpPr>
            <a:spLocks noGrp="1"/>
          </p:cNvSpPr>
          <p:nvPr>
            <p:ph type="body" sz="quarter" idx="12" hasCustomPrompt="1"/>
          </p:nvPr>
        </p:nvSpPr>
        <p:spPr>
          <a:xfrm>
            <a:off x="6155410" y="3735091"/>
            <a:ext cx="5303472" cy="1836549"/>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2976421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Sections with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0653491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Sections, two Images and Two Bottom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2" name="Text Placeholder 9">
            <a:extLst>
              <a:ext uri="{FF2B5EF4-FFF2-40B4-BE49-F238E27FC236}">
                <a16:creationId xmlns:a16="http://schemas.microsoft.com/office/drawing/2014/main" id="{9009D503-6648-4D8F-BAC8-538B706D3C6A}"/>
              </a:ext>
            </a:extLst>
          </p:cNvPr>
          <p:cNvSpPr>
            <a:spLocks noGrp="1"/>
          </p:cNvSpPr>
          <p:nvPr>
            <p:ph type="body" sz="quarter" idx="18" hasCustomPrompt="1"/>
          </p:nvPr>
        </p:nvSpPr>
        <p:spPr>
          <a:xfrm>
            <a:off x="6096001"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labore</a:t>
            </a:r>
          </a:p>
        </p:txBody>
      </p:sp>
    </p:spTree>
    <p:extLst>
      <p:ext uri="{BB962C8B-B14F-4D97-AF65-F5344CB8AC3E}">
        <p14:creationId xmlns:p14="http://schemas.microsoft.com/office/powerpoint/2010/main" val="13989305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with Two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1061022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209072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Images and Bottom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567543"/>
            <a:ext cx="5253155" cy="3236932"/>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10722260"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4" name="Picture Placeholder 3">
            <a:extLst>
              <a:ext uri="{FF2B5EF4-FFF2-40B4-BE49-F238E27FC236}">
                <a16:creationId xmlns:a16="http://schemas.microsoft.com/office/drawing/2014/main" id="{5346247A-C507-4283-8B77-F8CF179C69D5}"/>
              </a:ext>
            </a:extLst>
          </p:cNvPr>
          <p:cNvSpPr>
            <a:spLocks noGrp="1"/>
          </p:cNvSpPr>
          <p:nvPr>
            <p:ph type="pic" sz="quarter" idx="12"/>
          </p:nvPr>
        </p:nvSpPr>
        <p:spPr>
          <a:xfrm>
            <a:off x="6237288" y="1566863"/>
            <a:ext cx="5257800" cy="3236912"/>
          </a:xfrm>
        </p:spPr>
        <p:txBody>
          <a:bodyPr/>
          <a:lstStyle/>
          <a:p>
            <a:endParaRPr lang="en-US"/>
          </a:p>
        </p:txBody>
      </p:sp>
    </p:spTree>
    <p:extLst>
      <p:ext uri="{BB962C8B-B14F-4D97-AF65-F5344CB8AC3E}">
        <p14:creationId xmlns:p14="http://schemas.microsoft.com/office/powerpoint/2010/main" val="174930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Images and Two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7" y="1536437"/>
            <a:ext cx="5253155"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550570"/>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536437"/>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550569"/>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1116476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Images and Three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1" name="Picture Placeholder 5">
            <a:extLst>
              <a:ext uri="{FF2B5EF4-FFF2-40B4-BE49-F238E27FC236}">
                <a16:creationId xmlns:a16="http://schemas.microsoft.com/office/drawing/2014/main" id="{003A6136-F1E0-41CE-A954-E76F34185774}"/>
              </a:ext>
            </a:extLst>
          </p:cNvPr>
          <p:cNvSpPr>
            <a:spLocks noGrp="1"/>
          </p:cNvSpPr>
          <p:nvPr>
            <p:ph type="pic" sz="quarter" idx="19"/>
          </p:nvPr>
        </p:nvSpPr>
        <p:spPr>
          <a:xfrm>
            <a:off x="733119" y="1465594"/>
            <a:ext cx="5253155" cy="946378"/>
          </a:xfrm>
        </p:spPr>
        <p:txBody>
          <a:bodyPr/>
          <a:lstStyle/>
          <a:p>
            <a:r>
              <a:rPr lang="en-US" dirty="0"/>
              <a:t>Click icon to </a:t>
            </a:r>
            <a:r>
              <a:rPr lang="en-US"/>
              <a:t>add picture</a:t>
            </a:r>
            <a:endParaRPr lang="en-US" dirty="0"/>
          </a:p>
        </p:txBody>
      </p:sp>
      <p:sp>
        <p:nvSpPr>
          <p:cNvPr id="13" name="Text Placeholder 9">
            <a:extLst>
              <a:ext uri="{FF2B5EF4-FFF2-40B4-BE49-F238E27FC236}">
                <a16:creationId xmlns:a16="http://schemas.microsoft.com/office/drawing/2014/main" id="{ADFA1A0F-71D5-4512-A4AA-C7B8F5DCC6CC}"/>
              </a:ext>
            </a:extLst>
          </p:cNvPr>
          <p:cNvSpPr>
            <a:spLocks noGrp="1"/>
          </p:cNvSpPr>
          <p:nvPr>
            <p:ph type="body" sz="quarter" idx="20" hasCustomPrompt="1"/>
          </p:nvPr>
        </p:nvSpPr>
        <p:spPr>
          <a:xfrm>
            <a:off x="733121" y="2476928"/>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6" name="Picture Placeholder 5"/>
          <p:cNvSpPr>
            <a:spLocks noGrp="1"/>
          </p:cNvSpPr>
          <p:nvPr>
            <p:ph type="pic" sz="quarter" idx="10"/>
          </p:nvPr>
        </p:nvSpPr>
        <p:spPr>
          <a:xfrm>
            <a:off x="733117" y="3747538"/>
            <a:ext cx="5253155" cy="946378"/>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782915"/>
            <a:ext cx="5253153" cy="119457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465594"/>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482056"/>
            <a:ext cx="5253153" cy="1495436"/>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3326096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ntents and Three Table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13" name="Text Placeholder 9">
            <a:extLst>
              <a:ext uri="{FF2B5EF4-FFF2-40B4-BE49-F238E27FC236}">
                <a16:creationId xmlns:a16="http://schemas.microsoft.com/office/drawing/2014/main" id="{ADFA1A0F-71D5-4512-A4AA-C7B8F5DCC6CC}"/>
              </a:ext>
            </a:extLst>
          </p:cNvPr>
          <p:cNvSpPr>
            <a:spLocks noGrp="1"/>
          </p:cNvSpPr>
          <p:nvPr>
            <p:ph type="body" sz="quarter" idx="20" hasCustomPrompt="1"/>
          </p:nvPr>
        </p:nvSpPr>
        <p:spPr>
          <a:xfrm>
            <a:off x="733121" y="1564481"/>
            <a:ext cx="5253153" cy="2421732"/>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baseline="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0" name="Text Placeholder 9"/>
          <p:cNvSpPr>
            <a:spLocks noGrp="1"/>
          </p:cNvSpPr>
          <p:nvPr>
            <p:ph type="body" sz="quarter" idx="11" hasCustomPrompt="1"/>
          </p:nvPr>
        </p:nvSpPr>
        <p:spPr>
          <a:xfrm>
            <a:off x="6100647" y="1564481"/>
            <a:ext cx="5253153" cy="85010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5885" y="3603376"/>
            <a:ext cx="5253153" cy="875757"/>
          </a:xfrm>
        </p:spPr>
        <p:txBody>
          <a:bodyPr/>
          <a:lstStyle>
            <a:lvl1pPr marL="0" marR="0" indent="0" algn="l" defTabSz="914400" rtl="0" eaLnBrk="0" fontAlgn="base" latinLnBrk="0" hangingPunct="0">
              <a:lnSpc>
                <a:spcPct val="100000"/>
              </a:lnSpc>
              <a:spcBef>
                <a:spcPts val="600"/>
              </a:spcBef>
              <a:spcAft>
                <a:spcPct val="0"/>
              </a:spcAft>
              <a:buClrTx/>
              <a:buSzTx/>
              <a:buFontTx/>
              <a:buNone/>
              <a:tabLst/>
              <a:defRPr sz="1800">
                <a:solidFill>
                  <a:srgbClr val="000000"/>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A474DE8B-2827-4A7C-9B2C-FEC71A002342}"/>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15" name="Table Placeholder 14">
            <a:extLst>
              <a:ext uri="{FF2B5EF4-FFF2-40B4-BE49-F238E27FC236}">
                <a16:creationId xmlns:a16="http://schemas.microsoft.com/office/drawing/2014/main" id="{0FBB3941-1ADF-44A3-B3B6-B2B7D20C6039}"/>
              </a:ext>
            </a:extLst>
          </p:cNvPr>
          <p:cNvSpPr>
            <a:spLocks noGrp="1"/>
          </p:cNvSpPr>
          <p:nvPr>
            <p:ph type="tbl" sz="quarter" idx="21"/>
          </p:nvPr>
        </p:nvSpPr>
        <p:spPr>
          <a:xfrm>
            <a:off x="733425" y="4043362"/>
            <a:ext cx="5253038" cy="1529557"/>
          </a:xfrm>
        </p:spPr>
        <p:txBody>
          <a:bodyPr/>
          <a:lstStyle/>
          <a:p>
            <a:endParaRPr lang="en-US"/>
          </a:p>
        </p:txBody>
      </p:sp>
      <p:sp>
        <p:nvSpPr>
          <p:cNvPr id="16" name="Table Placeholder 14">
            <a:extLst>
              <a:ext uri="{FF2B5EF4-FFF2-40B4-BE49-F238E27FC236}">
                <a16:creationId xmlns:a16="http://schemas.microsoft.com/office/drawing/2014/main" id="{033851EA-E182-44EE-A6BD-2B5B5D8B927B}"/>
              </a:ext>
            </a:extLst>
          </p:cNvPr>
          <p:cNvSpPr>
            <a:spLocks noGrp="1"/>
          </p:cNvSpPr>
          <p:nvPr>
            <p:ph type="tbl" sz="quarter" idx="22"/>
          </p:nvPr>
        </p:nvSpPr>
        <p:spPr>
          <a:xfrm>
            <a:off x="6096000" y="2493172"/>
            <a:ext cx="5253038" cy="1021553"/>
          </a:xfrm>
        </p:spPr>
        <p:txBody>
          <a:bodyPr/>
          <a:lstStyle/>
          <a:p>
            <a:endParaRPr lang="en-US"/>
          </a:p>
        </p:txBody>
      </p:sp>
      <p:sp>
        <p:nvSpPr>
          <p:cNvPr id="17" name="Table Placeholder 14">
            <a:extLst>
              <a:ext uri="{FF2B5EF4-FFF2-40B4-BE49-F238E27FC236}">
                <a16:creationId xmlns:a16="http://schemas.microsoft.com/office/drawing/2014/main" id="{9F8070B9-5F3E-4727-90E8-3E47529B9B5A}"/>
              </a:ext>
            </a:extLst>
          </p:cNvPr>
          <p:cNvSpPr>
            <a:spLocks noGrp="1"/>
          </p:cNvSpPr>
          <p:nvPr>
            <p:ph type="tbl" sz="quarter" idx="23"/>
          </p:nvPr>
        </p:nvSpPr>
        <p:spPr>
          <a:xfrm>
            <a:off x="6093618" y="4560097"/>
            <a:ext cx="5253038" cy="1021553"/>
          </a:xfrm>
        </p:spPr>
        <p:txBody>
          <a:bodyPr/>
          <a:lstStyle/>
          <a:p>
            <a:endParaRPr lang="en-US"/>
          </a:p>
        </p:txBody>
      </p:sp>
    </p:spTree>
    <p:extLst>
      <p:ext uri="{BB962C8B-B14F-4D97-AF65-F5344CB8AC3E}">
        <p14:creationId xmlns:p14="http://schemas.microsoft.com/office/powerpoint/2010/main" val="28144760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10721999" cy="1514131"/>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733117" y="3856204"/>
            <a:ext cx="10721999" cy="1514131"/>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7279542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146239" cy="3709063"/>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5983940" y="1290690"/>
            <a:ext cx="547117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709064"/>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094347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425302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7038975" y="1581150"/>
            <a:ext cx="4314825" cy="4252913"/>
          </a:xfrm>
        </p:spPr>
        <p:txBody>
          <a:bodyPr/>
          <a:lstStyle/>
          <a:p>
            <a:endParaRPr lang="en-US"/>
          </a:p>
        </p:txBody>
      </p:sp>
    </p:spTree>
    <p:extLst>
      <p:ext uri="{BB962C8B-B14F-4D97-AF65-F5344CB8AC3E}">
        <p14:creationId xmlns:p14="http://schemas.microsoft.com/office/powerpoint/2010/main" val="29276278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and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1071154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146239" cy="3709063"/>
          </a:xfrm>
        </p:spPr>
        <p:txBody>
          <a:bodyPr/>
          <a:lstStyle/>
          <a:p>
            <a:r>
              <a:rPr lang="en-US" dirty="0"/>
              <a:t>Click icon to </a:t>
            </a:r>
            <a:r>
              <a:rPr lang="en-US"/>
              <a:t>add picture</a:t>
            </a:r>
            <a:endParaRPr lang="en-US" dirty="0"/>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709064"/>
          </a:xfrm>
        </p:spPr>
        <p:txBody>
          <a:bodyPr/>
          <a:lstStyle/>
          <a:p>
            <a:r>
              <a:rPr lang="en-US" dirty="0"/>
              <a:t>Click icon to </a:t>
            </a:r>
            <a:r>
              <a:rPr lang="en-US"/>
              <a:t>add picture</a:t>
            </a:r>
            <a:endParaRPr lang="en-US" dirty="0"/>
          </a:p>
        </p:txBody>
      </p:sp>
    </p:spTree>
    <p:extLst>
      <p:ext uri="{BB962C8B-B14F-4D97-AF65-F5344CB8AC3E}">
        <p14:creationId xmlns:p14="http://schemas.microsoft.com/office/powerpoint/2010/main" val="36970096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Sections and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7"/>
            <a:ext cx="5146239" cy="1671834"/>
          </a:xfrm>
        </p:spPr>
        <p:txBody>
          <a:bodyPr/>
          <a:lstStyle/>
          <a:p>
            <a:r>
              <a:rPr lang="en-US" dirty="0"/>
              <a:t>Click icon to </a:t>
            </a:r>
            <a:r>
              <a:rPr lang="en-US"/>
              <a:t>add picture</a:t>
            </a:r>
            <a:endParaRPr lang="en-US" dirty="0"/>
          </a:p>
        </p:txBody>
      </p:sp>
      <p:sp>
        <p:nvSpPr>
          <p:cNvPr id="8" name="Text Placeholder 5">
            <a:extLst>
              <a:ext uri="{FF2B5EF4-FFF2-40B4-BE49-F238E27FC236}">
                <a16:creationId xmlns:a16="http://schemas.microsoft.com/office/drawing/2014/main" id="{260FE8C2-07E1-4D09-A0DC-DF642DCDCD10}"/>
              </a:ext>
            </a:extLst>
          </p:cNvPr>
          <p:cNvSpPr>
            <a:spLocks noGrp="1"/>
          </p:cNvSpPr>
          <p:nvPr>
            <p:ph type="body" sz="quarter" idx="19" hasCustomPrompt="1"/>
          </p:nvPr>
        </p:nvSpPr>
        <p:spPr>
          <a:xfrm>
            <a:off x="733118" y="3547432"/>
            <a:ext cx="5146238"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Picture Placeholder 5">
            <a:extLst>
              <a:ext uri="{FF2B5EF4-FFF2-40B4-BE49-F238E27FC236}">
                <a16:creationId xmlns:a16="http://schemas.microsoft.com/office/drawing/2014/main" id="{8C746CF2-FE60-4CC1-B2EE-0CA47905BF15}"/>
              </a:ext>
            </a:extLst>
          </p:cNvPr>
          <p:cNvSpPr>
            <a:spLocks noGrp="1"/>
          </p:cNvSpPr>
          <p:nvPr>
            <p:ph type="pic" sz="quarter" idx="20"/>
          </p:nvPr>
        </p:nvSpPr>
        <p:spPr>
          <a:xfrm>
            <a:off x="722660" y="4013909"/>
            <a:ext cx="5146239" cy="1671834"/>
          </a:xfrm>
        </p:spPr>
        <p:txBody>
          <a:bodyPr/>
          <a:lstStyle/>
          <a:p>
            <a:r>
              <a:rPr lang="en-US" dirty="0"/>
              <a:t>Click icon to </a:t>
            </a:r>
            <a:r>
              <a:rPr lang="en-US"/>
              <a:t>add picture</a:t>
            </a:r>
            <a:endParaRPr lang="en-US" dirty="0"/>
          </a:p>
        </p:txBody>
      </p:sp>
      <p:sp>
        <p:nvSpPr>
          <p:cNvPr id="9" name="Text Placeholder 5"/>
          <p:cNvSpPr>
            <a:spLocks noGrp="1"/>
          </p:cNvSpPr>
          <p:nvPr>
            <p:ph type="body" sz="quarter" idx="17" hasCustomPrompt="1"/>
          </p:nvPr>
        </p:nvSpPr>
        <p:spPr>
          <a:xfrm>
            <a:off x="5983940" y="1290690"/>
            <a:ext cx="5471175"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5983940" y="1757165"/>
            <a:ext cx="5471175" cy="3928578"/>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6356833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815242" y="1660454"/>
            <a:ext cx="5183174" cy="4025289"/>
          </a:xfrm>
        </p:spPr>
        <p:txBody>
          <a:bodyPr/>
          <a:lstStyle/>
          <a:p>
            <a:r>
              <a:rPr lang="en-US" dirty="0"/>
              <a:t>Click icon to </a:t>
            </a:r>
            <a:r>
              <a:rPr lang="en-US"/>
              <a:t>add picture</a:t>
            </a:r>
            <a:endParaRPr lang="en-US" dirty="0"/>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6096001" y="1660454"/>
            <a:ext cx="5254282" cy="1973899"/>
          </a:xfrm>
        </p:spPr>
        <p:txBody>
          <a:bodyPr/>
          <a:lstStyle/>
          <a:p>
            <a:r>
              <a:rPr lang="en-US" dirty="0"/>
              <a:t>Click icon to </a:t>
            </a:r>
            <a:r>
              <a:rPr lang="en-US"/>
              <a:t>add picture</a:t>
            </a:r>
            <a:endParaRPr lang="en-US" dirty="0"/>
          </a:p>
        </p:txBody>
      </p:sp>
      <p:sp>
        <p:nvSpPr>
          <p:cNvPr id="11" name="Picture Placeholder 5">
            <a:extLst>
              <a:ext uri="{FF2B5EF4-FFF2-40B4-BE49-F238E27FC236}">
                <a16:creationId xmlns:a16="http://schemas.microsoft.com/office/drawing/2014/main" id="{8C746CF2-FE60-4CC1-B2EE-0CA47905BF15}"/>
              </a:ext>
            </a:extLst>
          </p:cNvPr>
          <p:cNvSpPr>
            <a:spLocks noGrp="1"/>
          </p:cNvSpPr>
          <p:nvPr>
            <p:ph type="pic" sz="quarter" idx="20"/>
          </p:nvPr>
        </p:nvSpPr>
        <p:spPr>
          <a:xfrm>
            <a:off x="6096002" y="3711844"/>
            <a:ext cx="5243824" cy="1973899"/>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2372049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Sections and Images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743575" y="1290690"/>
            <a:ext cx="5260766"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Picture Placeholder 5">
            <a:extLst>
              <a:ext uri="{FF2B5EF4-FFF2-40B4-BE49-F238E27FC236}">
                <a16:creationId xmlns:a16="http://schemas.microsoft.com/office/drawing/2014/main" id="{D2B6F3D7-1DC5-4912-9B59-FD5D92EDBB81}"/>
              </a:ext>
            </a:extLst>
          </p:cNvPr>
          <p:cNvSpPr>
            <a:spLocks noGrp="1"/>
          </p:cNvSpPr>
          <p:nvPr>
            <p:ph type="pic" sz="quarter" idx="10"/>
          </p:nvPr>
        </p:nvSpPr>
        <p:spPr>
          <a:xfrm>
            <a:off x="733117" y="1757166"/>
            <a:ext cx="5265901" cy="1514131"/>
          </a:xfrm>
        </p:spPr>
        <p:txBody>
          <a:bodyPr/>
          <a:lstStyle/>
          <a:p>
            <a:r>
              <a:rPr lang="en-US" dirty="0"/>
              <a:t>Click icon to </a:t>
            </a:r>
            <a:r>
              <a:rPr lang="en-US"/>
              <a:t>add picture</a:t>
            </a:r>
            <a:endParaRPr lang="en-US" dirty="0"/>
          </a:p>
        </p:txBody>
      </p:sp>
      <p:sp>
        <p:nvSpPr>
          <p:cNvPr id="11" name="Text Placeholder 9">
            <a:extLst>
              <a:ext uri="{FF2B5EF4-FFF2-40B4-BE49-F238E27FC236}">
                <a16:creationId xmlns:a16="http://schemas.microsoft.com/office/drawing/2014/main" id="{C7D9FB6E-264C-49D3-BF90-8D03C190DF69}"/>
              </a:ext>
            </a:extLst>
          </p:cNvPr>
          <p:cNvSpPr>
            <a:spLocks noGrp="1"/>
          </p:cNvSpPr>
          <p:nvPr>
            <p:ph type="body" sz="quarter" idx="11" hasCustomPrompt="1"/>
          </p:nvPr>
        </p:nvSpPr>
        <p:spPr>
          <a:xfrm>
            <a:off x="733117" y="3429000"/>
            <a:ext cx="5271224" cy="1980608"/>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Placeholder 5"/>
          <p:cNvSpPr>
            <a:spLocks noGrp="1"/>
          </p:cNvSpPr>
          <p:nvPr>
            <p:ph type="body" sz="quarter" idx="17" hasCustomPrompt="1"/>
          </p:nvPr>
        </p:nvSpPr>
        <p:spPr>
          <a:xfrm>
            <a:off x="6198116" y="1290690"/>
            <a:ext cx="526076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3" name="Picture Placeholder 5">
            <a:extLst>
              <a:ext uri="{FF2B5EF4-FFF2-40B4-BE49-F238E27FC236}">
                <a16:creationId xmlns:a16="http://schemas.microsoft.com/office/drawing/2014/main" id="{33EE713D-FD1D-4016-B0CA-2BE9370A4AF1}"/>
              </a:ext>
            </a:extLst>
          </p:cNvPr>
          <p:cNvSpPr>
            <a:spLocks noGrp="1"/>
          </p:cNvSpPr>
          <p:nvPr>
            <p:ph type="pic" sz="quarter" idx="18"/>
          </p:nvPr>
        </p:nvSpPr>
        <p:spPr>
          <a:xfrm>
            <a:off x="6187661" y="1757167"/>
            <a:ext cx="5265902" cy="3652441"/>
          </a:xfrm>
        </p:spPr>
        <p:txBody>
          <a:bodyPr/>
          <a:lstStyle/>
          <a:p>
            <a:r>
              <a:rPr lang="en-US" dirty="0"/>
              <a:t>Click icon to </a:t>
            </a:r>
            <a:r>
              <a:rPr lang="en-US"/>
              <a:t>add picture</a:t>
            </a:r>
            <a:endParaRPr lang="en-US" dirty="0"/>
          </a:p>
        </p:txBody>
      </p:sp>
      <p:sp>
        <p:nvSpPr>
          <p:cNvPr id="14" name="Footer">
            <a:extLst>
              <a:ext uri="{FF2B5EF4-FFF2-40B4-BE49-F238E27FC236}">
                <a16:creationId xmlns:a16="http://schemas.microsoft.com/office/drawing/2014/main" id="{1F7F3A0A-B6C1-4EEC-AB96-2823BAABF6D3}"/>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Tree>
    <p:extLst>
      <p:ext uri="{BB962C8B-B14F-4D97-AF65-F5344CB8AC3E}">
        <p14:creationId xmlns:p14="http://schemas.microsoft.com/office/powerpoint/2010/main" val="3605806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905811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342647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51730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Tree>
    <p:extLst>
      <p:ext uri="{BB962C8B-B14F-4D97-AF65-F5344CB8AC3E}">
        <p14:creationId xmlns:p14="http://schemas.microsoft.com/office/powerpoint/2010/main" val="7640349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3" name="Text Placeholder 5">
            <a:extLst>
              <a:ext uri="{FF2B5EF4-FFF2-40B4-BE49-F238E27FC236}">
                <a16:creationId xmlns:a16="http://schemas.microsoft.com/office/drawing/2014/main" id="{9341F7B9-9618-F240-A81A-3886AC6FAB72}"/>
              </a:ext>
            </a:extLst>
          </p:cNvPr>
          <p:cNvSpPr>
            <a:spLocks noGrp="1"/>
          </p:cNvSpPr>
          <p:nvPr>
            <p:ph type="body" sz="quarter" idx="15" hasCustomPrompt="1"/>
          </p:nvPr>
        </p:nvSpPr>
        <p:spPr>
          <a:xfrm>
            <a:off x="1895522" y="1526605"/>
            <a:ext cx="81280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Tree>
    <p:extLst>
      <p:ext uri="{BB962C8B-B14F-4D97-AF65-F5344CB8AC3E}">
        <p14:creationId xmlns:p14="http://schemas.microsoft.com/office/powerpoint/2010/main" val="29225312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wo Tables 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838200" y="1465522"/>
            <a:ext cx="5166360" cy="3925582"/>
          </a:xfrm>
        </p:spPr>
        <p:txBody>
          <a:bodyPr/>
          <a:lstStyle/>
          <a:p>
            <a:r>
              <a:rPr lang="en-US" dirty="0"/>
              <a:t>Click icon to add table</a:t>
            </a:r>
          </a:p>
        </p:txBody>
      </p:sp>
      <p:sp>
        <p:nvSpPr>
          <p:cNvPr id="3" name="Table Placeholder 4">
            <a:extLst>
              <a:ext uri="{FF2B5EF4-FFF2-40B4-BE49-F238E27FC236}">
                <a16:creationId xmlns:a16="http://schemas.microsoft.com/office/drawing/2014/main" id="{F157F356-8E59-E6F2-6F02-B566861E2E1C}"/>
              </a:ext>
            </a:extLst>
          </p:cNvPr>
          <p:cNvSpPr>
            <a:spLocks noGrp="1"/>
          </p:cNvSpPr>
          <p:nvPr>
            <p:ph type="tbl" sz="quarter" idx="11"/>
          </p:nvPr>
        </p:nvSpPr>
        <p:spPr>
          <a:xfrm>
            <a:off x="6159795" y="1465522"/>
            <a:ext cx="5166360" cy="3925582"/>
          </a:xfrm>
        </p:spPr>
        <p:txBody>
          <a:bodyPr/>
          <a:lstStyle/>
          <a:p>
            <a:r>
              <a:rPr lang="en-US" dirty="0"/>
              <a:t>Click icon to add table</a:t>
            </a:r>
          </a:p>
        </p:txBody>
      </p:sp>
    </p:spTree>
    <p:extLst>
      <p:ext uri="{BB962C8B-B14F-4D97-AF65-F5344CB8AC3E}">
        <p14:creationId xmlns:p14="http://schemas.microsoft.com/office/powerpoint/2010/main" val="250017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wo Contents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6195940" cy="208388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7038975" y="1581151"/>
            <a:ext cx="4314825" cy="2083884"/>
          </a:xfrm>
        </p:spPr>
        <p:txBody>
          <a:bodyPr/>
          <a:lstStyle/>
          <a:p>
            <a:endParaRPr lang="en-US" dirty="0"/>
          </a:p>
        </p:txBody>
      </p:sp>
      <p:sp>
        <p:nvSpPr>
          <p:cNvPr id="8" name="Text Placeholder 5">
            <a:extLst>
              <a:ext uri="{FF2B5EF4-FFF2-40B4-BE49-F238E27FC236}">
                <a16:creationId xmlns:a16="http://schemas.microsoft.com/office/drawing/2014/main" id="{479BB18C-DD3C-B338-94DD-78651EF67E3E}"/>
              </a:ext>
            </a:extLst>
          </p:cNvPr>
          <p:cNvSpPr>
            <a:spLocks noGrp="1"/>
          </p:cNvSpPr>
          <p:nvPr>
            <p:ph type="body" sz="quarter" idx="17" hasCustomPrompt="1"/>
          </p:nvPr>
        </p:nvSpPr>
        <p:spPr>
          <a:xfrm>
            <a:off x="743576" y="3764553"/>
            <a:ext cx="10610223" cy="2083884"/>
          </a:xfrm>
        </p:spPr>
        <p:txBody>
          <a:bodyPr>
            <a:noAutofit/>
          </a:bodyPr>
          <a:lstStyle>
            <a:lvl1pPr marL="0" indent="0" algn="l">
              <a:lnSpc>
                <a:spcPct val="100000"/>
              </a:lnSpc>
              <a:spcBef>
                <a:spcPts val="600"/>
              </a:spcBef>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p>
        </p:txBody>
      </p:sp>
    </p:spTree>
    <p:extLst>
      <p:ext uri="{BB962C8B-B14F-4D97-AF65-F5344CB8AC3E}">
        <p14:creationId xmlns:p14="http://schemas.microsoft.com/office/powerpoint/2010/main" val="8111013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Sections with Images and Two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6" name="Picture Placeholder 5"/>
          <p:cNvSpPr>
            <a:spLocks noGrp="1"/>
          </p:cNvSpPr>
          <p:nvPr>
            <p:ph type="pic" sz="quarter" idx="10"/>
          </p:nvPr>
        </p:nvSpPr>
        <p:spPr>
          <a:xfrm>
            <a:off x="733117" y="1879341"/>
            <a:ext cx="5253155" cy="2925134"/>
          </a:xfrm>
        </p:spPr>
        <p:txBody>
          <a:bodyPr/>
          <a:lstStyle/>
          <a:p>
            <a:r>
              <a:rPr lang="en-US" dirty="0"/>
              <a:t>Click icon to </a:t>
            </a:r>
            <a:r>
              <a:rPr lang="en-US"/>
              <a:t>add picture</a:t>
            </a:r>
            <a:endParaRPr lang="en-US" dirty="0"/>
          </a:p>
        </p:txBody>
      </p:sp>
      <p:sp>
        <p:nvSpPr>
          <p:cNvPr id="10" name="Text Placeholder 9"/>
          <p:cNvSpPr>
            <a:spLocks noGrp="1"/>
          </p:cNvSpPr>
          <p:nvPr>
            <p:ph type="body" sz="quarter" idx="11" hasCustomPrompt="1"/>
          </p:nvPr>
        </p:nvSpPr>
        <p:spPr>
          <a:xfrm>
            <a:off x="733119" y="4928460"/>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Picture Placeholder 5">
            <a:extLst>
              <a:ext uri="{FF2B5EF4-FFF2-40B4-BE49-F238E27FC236}">
                <a16:creationId xmlns:a16="http://schemas.microsoft.com/office/drawing/2014/main" id="{E17D136E-4F7D-46BF-AE52-D49824D479CD}"/>
              </a:ext>
            </a:extLst>
          </p:cNvPr>
          <p:cNvSpPr>
            <a:spLocks noGrp="1"/>
          </p:cNvSpPr>
          <p:nvPr>
            <p:ph type="pic" sz="quarter" idx="16"/>
          </p:nvPr>
        </p:nvSpPr>
        <p:spPr>
          <a:xfrm>
            <a:off x="6096001" y="1879341"/>
            <a:ext cx="5257799" cy="2925134"/>
          </a:xfrm>
        </p:spPr>
        <p:txBody>
          <a:bodyPr/>
          <a:lstStyle/>
          <a:p>
            <a:r>
              <a:rPr lang="en-US" dirty="0"/>
              <a:t>Click icon to </a:t>
            </a:r>
            <a:r>
              <a:rPr lang="en-US"/>
              <a:t>add picture</a:t>
            </a:r>
            <a:endParaRPr lang="en-US" dirty="0"/>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4928459"/>
            <a:ext cx="5253153" cy="85240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1290146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Sections with Two tables and Caption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9" name="Text Placeholder 5">
            <a:extLst>
              <a:ext uri="{FF2B5EF4-FFF2-40B4-BE49-F238E27FC236}">
                <a16:creationId xmlns:a16="http://schemas.microsoft.com/office/drawing/2014/main" id="{1FE18D74-90FB-411F-A23D-20EDFF682D2E}"/>
              </a:ext>
            </a:extLst>
          </p:cNvPr>
          <p:cNvSpPr>
            <a:spLocks noGrp="1"/>
          </p:cNvSpPr>
          <p:nvPr>
            <p:ph type="body" sz="quarter" idx="15" hasCustomPrompt="1"/>
          </p:nvPr>
        </p:nvSpPr>
        <p:spPr>
          <a:xfrm>
            <a:off x="743575" y="1427368"/>
            <a:ext cx="5242697"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0" name="Text Placeholder 9"/>
          <p:cNvSpPr>
            <a:spLocks noGrp="1"/>
          </p:cNvSpPr>
          <p:nvPr>
            <p:ph type="body" sz="quarter" idx="11" hasCustomPrompt="1"/>
          </p:nvPr>
        </p:nvSpPr>
        <p:spPr>
          <a:xfrm>
            <a:off x="733119" y="3650514"/>
            <a:ext cx="5253153" cy="2130354"/>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11" name="Text Placeholder 5">
            <a:extLst>
              <a:ext uri="{FF2B5EF4-FFF2-40B4-BE49-F238E27FC236}">
                <a16:creationId xmlns:a16="http://schemas.microsoft.com/office/drawing/2014/main" id="{60F0504B-3865-4CC8-A076-812C6EF4B4E8}"/>
              </a:ext>
            </a:extLst>
          </p:cNvPr>
          <p:cNvSpPr>
            <a:spLocks noGrp="1"/>
          </p:cNvSpPr>
          <p:nvPr>
            <p:ph type="body" sz="quarter" idx="17" hasCustomPrompt="1"/>
          </p:nvPr>
        </p:nvSpPr>
        <p:spPr>
          <a:xfrm>
            <a:off x="6096001" y="1427368"/>
            <a:ext cx="5257800"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2" name="Text Placeholder 9">
            <a:extLst>
              <a:ext uri="{FF2B5EF4-FFF2-40B4-BE49-F238E27FC236}">
                <a16:creationId xmlns:a16="http://schemas.microsoft.com/office/drawing/2014/main" id="{CC39118D-AF06-4D1E-A28A-244A65DAF08F}"/>
              </a:ext>
            </a:extLst>
          </p:cNvPr>
          <p:cNvSpPr>
            <a:spLocks noGrp="1"/>
          </p:cNvSpPr>
          <p:nvPr>
            <p:ph type="body" sz="quarter" idx="18" hasCustomPrompt="1"/>
          </p:nvPr>
        </p:nvSpPr>
        <p:spPr>
          <a:xfrm>
            <a:off x="6096000" y="3650513"/>
            <a:ext cx="5253153" cy="2130354"/>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sed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4" name="Table Placeholder 3">
            <a:extLst>
              <a:ext uri="{FF2B5EF4-FFF2-40B4-BE49-F238E27FC236}">
                <a16:creationId xmlns:a16="http://schemas.microsoft.com/office/drawing/2014/main" id="{7F1EBD22-5216-4DDB-B1B4-D58F01937246}"/>
              </a:ext>
            </a:extLst>
          </p:cNvPr>
          <p:cNvSpPr>
            <a:spLocks noGrp="1"/>
          </p:cNvSpPr>
          <p:nvPr>
            <p:ph type="tbl" sz="quarter" idx="19"/>
          </p:nvPr>
        </p:nvSpPr>
        <p:spPr>
          <a:xfrm>
            <a:off x="733425" y="1849438"/>
            <a:ext cx="5253038" cy="1722437"/>
          </a:xfrm>
        </p:spPr>
        <p:txBody>
          <a:bodyPr/>
          <a:lstStyle/>
          <a:p>
            <a:endParaRPr lang="en-US"/>
          </a:p>
        </p:txBody>
      </p:sp>
      <p:sp>
        <p:nvSpPr>
          <p:cNvPr id="13" name="Table Placeholder 3">
            <a:extLst>
              <a:ext uri="{FF2B5EF4-FFF2-40B4-BE49-F238E27FC236}">
                <a16:creationId xmlns:a16="http://schemas.microsoft.com/office/drawing/2014/main" id="{EC5574CB-EFD0-4E9E-8446-1B7A54F8B5A1}"/>
              </a:ext>
            </a:extLst>
          </p:cNvPr>
          <p:cNvSpPr>
            <a:spLocks noGrp="1"/>
          </p:cNvSpPr>
          <p:nvPr>
            <p:ph type="tbl" sz="quarter" idx="20"/>
          </p:nvPr>
        </p:nvSpPr>
        <p:spPr>
          <a:xfrm>
            <a:off x="6095777" y="1849438"/>
            <a:ext cx="5253038" cy="1722437"/>
          </a:xfrm>
        </p:spPr>
        <p:txBody>
          <a:bodyPr/>
          <a:lstStyle/>
          <a:p>
            <a:endParaRPr lang="en-US"/>
          </a:p>
        </p:txBody>
      </p:sp>
    </p:spTree>
    <p:extLst>
      <p:ext uri="{BB962C8B-B14F-4D97-AF65-F5344CB8AC3E}">
        <p14:creationId xmlns:p14="http://schemas.microsoft.com/office/powerpoint/2010/main" val="626878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Four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5" hasCustomPrompt="1"/>
          </p:nvPr>
        </p:nvSpPr>
        <p:spPr>
          <a:xfrm>
            <a:off x="743575" y="1446029"/>
            <a:ext cx="10541817" cy="772632"/>
          </a:xfrm>
        </p:spPr>
        <p:txBody>
          <a:bodyPr>
            <a:noAutofit/>
          </a:bodyPr>
          <a:lstStyle>
            <a:lvl1pPr marL="0" indent="0">
              <a:lnSpc>
                <a:spcPct val="100000"/>
              </a:lnSpc>
              <a:spcBef>
                <a:spcPts val="6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
        <p:nvSpPr>
          <p:cNvPr id="14" name="Text Placeholder 3"/>
          <p:cNvSpPr>
            <a:spLocks noGrp="1"/>
          </p:cNvSpPr>
          <p:nvPr>
            <p:ph type="body" sz="quarter" idx="18" hasCustomPrompt="1"/>
          </p:nvPr>
        </p:nvSpPr>
        <p:spPr>
          <a:xfrm>
            <a:off x="6001375" y="2218661"/>
            <a:ext cx="5257800" cy="2806994"/>
          </a:xfrm>
        </p:spPr>
        <p:txBody>
          <a:bodyPr>
            <a:normAutofit/>
          </a:bodyPr>
          <a:lstStyle>
            <a:lvl1pPr>
              <a:lnSpc>
                <a:spcPct val="100000"/>
              </a:lnSpc>
              <a:spcBef>
                <a:spcPts val="6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p>
        </p:txBody>
      </p:sp>
      <p:sp>
        <p:nvSpPr>
          <p:cNvPr id="13" name="Footer">
            <a:extLst>
              <a:ext uri="{FF2B5EF4-FFF2-40B4-BE49-F238E27FC236}">
                <a16:creationId xmlns:a16="http://schemas.microsoft.com/office/drawing/2014/main" id="{C32D58F0-8CFB-431E-8C5F-ADDA41A34DC5}"/>
              </a:ext>
            </a:extLst>
          </p:cNvPr>
          <p:cNvSpPr txBox="1"/>
          <p:nvPr userDrawn="1"/>
        </p:nvSpPr>
        <p:spPr>
          <a:xfrm>
            <a:off x="3007866" y="6578211"/>
            <a:ext cx="8956009" cy="261610"/>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 2024 Cengage Group. All Rights Reserved.</a:t>
            </a:r>
          </a:p>
        </p:txBody>
      </p:sp>
      <p:sp>
        <p:nvSpPr>
          <p:cNvPr id="3" name="Text Placeholder 3">
            <a:extLst>
              <a:ext uri="{FF2B5EF4-FFF2-40B4-BE49-F238E27FC236}">
                <a16:creationId xmlns:a16="http://schemas.microsoft.com/office/drawing/2014/main" id="{AE1F033C-E8BA-4ECD-D0E7-6D531B56BBE7}"/>
              </a:ext>
            </a:extLst>
          </p:cNvPr>
          <p:cNvSpPr>
            <a:spLocks noGrp="1"/>
          </p:cNvSpPr>
          <p:nvPr>
            <p:ph type="body" sz="quarter" idx="19" hasCustomPrompt="1"/>
          </p:nvPr>
        </p:nvSpPr>
        <p:spPr>
          <a:xfrm>
            <a:off x="743575" y="2218661"/>
            <a:ext cx="5257800" cy="2806994"/>
          </a:xfrm>
        </p:spPr>
        <p:txBody>
          <a:bodyPr>
            <a:noAutofit/>
          </a:bodyPr>
          <a:lstStyle>
            <a:lvl1pPr>
              <a:lnSpc>
                <a:spcPct val="100000"/>
              </a:lnSpc>
              <a:spcBef>
                <a:spcPts val="600"/>
              </a:spcBef>
              <a:buClr>
                <a:srgbClr val="004A78"/>
              </a:buClr>
              <a:defRPr sz="24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a:t>
            </a:r>
          </a:p>
        </p:txBody>
      </p:sp>
      <p:sp>
        <p:nvSpPr>
          <p:cNvPr id="5" name="Text Placeholder 3">
            <a:extLst>
              <a:ext uri="{FF2B5EF4-FFF2-40B4-BE49-F238E27FC236}">
                <a16:creationId xmlns:a16="http://schemas.microsoft.com/office/drawing/2014/main" id="{EAB08849-2C62-2A54-80D2-C51B0E5B2495}"/>
              </a:ext>
            </a:extLst>
          </p:cNvPr>
          <p:cNvSpPr>
            <a:spLocks noGrp="1"/>
          </p:cNvSpPr>
          <p:nvPr>
            <p:ph type="body" sz="quarter" idx="20" hasCustomPrompt="1"/>
          </p:nvPr>
        </p:nvSpPr>
        <p:spPr>
          <a:xfrm>
            <a:off x="743575" y="5025655"/>
            <a:ext cx="10541817" cy="772632"/>
          </a:xfrm>
        </p:spPr>
        <p:txBody>
          <a:bodyPr>
            <a:noAutofit/>
          </a:bodyPr>
          <a:lstStyle>
            <a:lvl1pPr marL="0" indent="0">
              <a:lnSpc>
                <a:spcPct val="100000"/>
              </a:lnSpc>
              <a:spcBef>
                <a:spcPts val="600"/>
              </a:spcBef>
              <a:buClr>
                <a:srgbClr val="004A78"/>
              </a:buClr>
              <a:buFont typeface="Arial" charset="0"/>
              <a:buNone/>
              <a:defRPr sz="24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 </a:t>
            </a:r>
          </a:p>
        </p:txBody>
      </p:sp>
    </p:spTree>
    <p:extLst>
      <p:ext uri="{BB962C8B-B14F-4D97-AF65-F5344CB8AC3E}">
        <p14:creationId xmlns:p14="http://schemas.microsoft.com/office/powerpoint/2010/main" val="318367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two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7" y="1580707"/>
            <a:ext cx="5999194" cy="4253024"/>
          </a:xfrm>
        </p:spPr>
        <p:txBody>
          <a:bodyPr>
            <a:noAutofit/>
          </a:bodyPr>
          <a:lstStyle>
            <a:lvl1pPr marL="0" indent="0" algn="l">
              <a:lnSpc>
                <a:spcPct val="100000"/>
              </a:lnSpc>
              <a:spcBef>
                <a:spcPts val="600"/>
              </a:spcBef>
              <a:buFont typeface="Arial" panose="020B0604020202020204" pitchFamily="34" charset="0"/>
              <a:buNone/>
              <a:defRPr sz="20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p>
        </p:txBody>
      </p:sp>
      <p:sp>
        <p:nvSpPr>
          <p:cNvPr id="5" name="Picture Placeholder 4">
            <a:extLst>
              <a:ext uri="{FF2B5EF4-FFF2-40B4-BE49-F238E27FC236}">
                <a16:creationId xmlns:a16="http://schemas.microsoft.com/office/drawing/2014/main" id="{2B6934A1-7BBA-4016-870B-731F27FB98E1}"/>
              </a:ext>
            </a:extLst>
          </p:cNvPr>
          <p:cNvSpPr>
            <a:spLocks noGrp="1"/>
          </p:cNvSpPr>
          <p:nvPr>
            <p:ph type="pic" sz="quarter" idx="16"/>
          </p:nvPr>
        </p:nvSpPr>
        <p:spPr>
          <a:xfrm>
            <a:off x="6846846" y="1581151"/>
            <a:ext cx="4562856" cy="2098751"/>
          </a:xfrm>
        </p:spPr>
        <p:txBody>
          <a:bodyPr/>
          <a:lstStyle/>
          <a:p>
            <a:endParaRPr lang="en-US" dirty="0"/>
          </a:p>
        </p:txBody>
      </p:sp>
      <p:sp>
        <p:nvSpPr>
          <p:cNvPr id="4" name="Picture Placeholder 3">
            <a:extLst>
              <a:ext uri="{FF2B5EF4-FFF2-40B4-BE49-F238E27FC236}">
                <a16:creationId xmlns:a16="http://schemas.microsoft.com/office/drawing/2014/main" id="{3ECEBE1D-025F-4B90-E515-0E08F23F3E85}"/>
              </a:ext>
            </a:extLst>
          </p:cNvPr>
          <p:cNvSpPr>
            <a:spLocks noGrp="1"/>
          </p:cNvSpPr>
          <p:nvPr>
            <p:ph type="pic" sz="quarter" idx="17"/>
          </p:nvPr>
        </p:nvSpPr>
        <p:spPr>
          <a:xfrm>
            <a:off x="6846846" y="3740149"/>
            <a:ext cx="4562856" cy="2103120"/>
          </a:xfrm>
        </p:spPr>
        <p:txBody>
          <a:bodyPr/>
          <a:lstStyle/>
          <a:p>
            <a:endParaRPr lang="en-US" dirty="0"/>
          </a:p>
        </p:txBody>
      </p:sp>
    </p:spTree>
    <p:extLst>
      <p:ext uri="{BB962C8B-B14F-4D97-AF65-F5344CB8AC3E}">
        <p14:creationId xmlns:p14="http://schemas.microsoft.com/office/powerpoint/2010/main" val="299664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87936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71741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2164062"/>
            <a:ext cx="10711543" cy="3489977"/>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4801315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cSld>
  <p:clrMap bg1="lt1" tx1="dk1" bg2="lt2" tx2="dk2" accent1="accent1" accent2="accent2" accent3="accent3" accent4="accent4" accent5="accent5" accent6="accent6" hlink="hlink" folHlink="folHlink"/>
  <p:sldLayoutIdLst>
    <p:sldLayoutId id="2147483722" r:id="rId1"/>
    <p:sldLayoutId id="2147483714" r:id="rId2"/>
    <p:sldLayoutId id="2147483774" r:id="rId3"/>
    <p:sldLayoutId id="2147483752" r:id="rId4"/>
    <p:sldLayoutId id="2147483766" r:id="rId5"/>
    <p:sldLayoutId id="2147483769" r:id="rId6"/>
    <p:sldLayoutId id="2147483767" r:id="rId7"/>
    <p:sldLayoutId id="2147483718" r:id="rId8"/>
    <p:sldLayoutId id="2147483738" r:id="rId9"/>
    <p:sldLayoutId id="2147483715" r:id="rId10"/>
    <p:sldLayoutId id="2147483760" r:id="rId11"/>
    <p:sldLayoutId id="2147483761" r:id="rId12"/>
    <p:sldLayoutId id="2147483747" r:id="rId13"/>
    <p:sldLayoutId id="2147483744" r:id="rId14"/>
    <p:sldLayoutId id="2147483777" r:id="rId15"/>
    <p:sldLayoutId id="2147483771" r:id="rId16"/>
    <p:sldLayoutId id="2147483737" r:id="rId17"/>
    <p:sldLayoutId id="2147483753" r:id="rId18"/>
    <p:sldLayoutId id="2147483762" r:id="rId19"/>
    <p:sldLayoutId id="2147483758" r:id="rId20"/>
    <p:sldLayoutId id="2147483759" r:id="rId21"/>
    <p:sldLayoutId id="2147483755" r:id="rId22"/>
    <p:sldLayoutId id="2147483772" r:id="rId23"/>
    <p:sldLayoutId id="2147483754" r:id="rId24"/>
    <p:sldLayoutId id="2147483765" r:id="rId25"/>
    <p:sldLayoutId id="2147483736" r:id="rId26"/>
    <p:sldLayoutId id="2147483776" r:id="rId27"/>
    <p:sldLayoutId id="2147483748" r:id="rId28"/>
    <p:sldLayoutId id="2147483749" r:id="rId29"/>
    <p:sldLayoutId id="2147483716" r:id="rId30"/>
    <p:sldLayoutId id="2147483719" r:id="rId31"/>
    <p:sldLayoutId id="2147483726" r:id="rId32"/>
    <p:sldLayoutId id="2147483720" r:id="rId33"/>
    <p:sldLayoutId id="2147483743" r:id="rId34"/>
    <p:sldLayoutId id="2147483746" r:id="rId35"/>
    <p:sldLayoutId id="2147483764" r:id="rId36"/>
    <p:sldLayoutId id="2147483773" r:id="rId37"/>
    <p:sldLayoutId id="2147483735" r:id="rId38"/>
    <p:sldLayoutId id="2147483730" r:id="rId39"/>
    <p:sldLayoutId id="2147483733" r:id="rId40"/>
    <p:sldLayoutId id="2147483732" r:id="rId41"/>
    <p:sldLayoutId id="2147483757" r:id="rId42"/>
    <p:sldLayoutId id="2147483740" r:id="rId43"/>
    <p:sldLayoutId id="2147483742" r:id="rId44"/>
    <p:sldLayoutId id="2147483745" r:id="rId45"/>
    <p:sldLayoutId id="2147483750" r:id="rId46"/>
    <p:sldLayoutId id="2147483763" r:id="rId47"/>
    <p:sldLayoutId id="2147483725" r:id="rId48"/>
    <p:sldLayoutId id="2147483728" r:id="rId49"/>
    <p:sldLayoutId id="2147483731" r:id="rId50"/>
    <p:sldLayoutId id="2147483729" r:id="rId51"/>
    <p:sldLayoutId id="2147483734" r:id="rId52"/>
    <p:sldLayoutId id="2147483727" r:id="rId53"/>
    <p:sldLayoutId id="2147483723" r:id="rId54"/>
    <p:sldLayoutId id="2147483724" r:id="rId55"/>
    <p:sldLayoutId id="2147483713" r:id="rId56"/>
    <p:sldLayoutId id="2147483717" r:id="rId57"/>
    <p:sldLayoutId id="2147483778" r:id="rId58"/>
    <p:sldLayoutId id="2147483775" r:id="rId59"/>
    <p:sldLayoutId id="2147483751" r:id="rId60"/>
    <p:sldLayoutId id="2147483756" r:id="rId61"/>
    <p:sldLayoutId id="2147483779" r:id="rId62"/>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62.xml"/><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F87474AD-1558-2F3C-AC65-121F19533D86}"/>
              </a:ext>
            </a:extLst>
          </p:cNvPr>
          <p:cNvSpPr txBox="1">
            <a:spLocks/>
          </p:cNvSpPr>
          <p:nvPr/>
        </p:nvSpPr>
        <p:spPr bwMode="auto">
          <a:xfrm>
            <a:off x="2786843" y="1553169"/>
            <a:ext cx="6876222" cy="13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3600" b="0" i="0" kern="1200" baseline="0">
                <a:solidFill>
                  <a:schemeClr val="bg1"/>
                </a:solidFill>
                <a:latin typeface="Arial" charset="0"/>
                <a:ea typeface="Arial" charset="0"/>
                <a:cs typeface="Arial" charset="0"/>
              </a:defRPr>
            </a:lvl1pPr>
            <a:lvl2pPr marL="457200" indent="0" algn="ctr" rtl="0" eaLnBrk="1" fontAlgn="base" hangingPunct="1">
              <a:lnSpc>
                <a:spcPct val="90000"/>
              </a:lnSpc>
              <a:spcBef>
                <a:spcPts val="500"/>
              </a:spcBef>
              <a:spcAft>
                <a:spcPct val="0"/>
              </a:spcAft>
              <a:buFont typeface="Arial" charset="0"/>
              <a:buNone/>
              <a:defRPr sz="2400" kern="1200" baseline="0">
                <a:solidFill>
                  <a:srgbClr val="004A78"/>
                </a:solidFill>
                <a:latin typeface="Summer Font" charset="0"/>
                <a:ea typeface="Summer Font" charset="0"/>
                <a:cs typeface="Summer Font" charset="0"/>
              </a:defRPr>
            </a:lvl2pPr>
            <a:lvl3pPr marL="914400" indent="0" algn="ctr" rtl="0" eaLnBrk="1" fontAlgn="base" hangingPunct="1">
              <a:lnSpc>
                <a:spcPct val="90000"/>
              </a:lnSpc>
              <a:spcBef>
                <a:spcPts val="500"/>
              </a:spcBef>
              <a:spcAft>
                <a:spcPct val="0"/>
              </a:spcAft>
              <a:buFont typeface="Arial" charset="0"/>
              <a:buNone/>
              <a:defRPr sz="2000" kern="1200" baseline="0">
                <a:solidFill>
                  <a:srgbClr val="004A78"/>
                </a:solidFill>
                <a:latin typeface="Summer Font" charset="0"/>
                <a:ea typeface="Summer Font" charset="0"/>
                <a:cs typeface="Summer Font" charset="0"/>
              </a:defRPr>
            </a:lvl3pPr>
            <a:lvl4pPr marL="1371600" indent="0" algn="ctr" rtl="0" eaLnBrk="1" fontAlgn="base" hangingPunct="1">
              <a:lnSpc>
                <a:spcPct val="90000"/>
              </a:lnSpc>
              <a:spcBef>
                <a:spcPts val="500"/>
              </a:spcBef>
              <a:spcAft>
                <a:spcPct val="0"/>
              </a:spcAft>
              <a:buFont typeface="Arial" charset="0"/>
              <a:buNone/>
              <a:defRPr kern="1200" baseline="0">
                <a:solidFill>
                  <a:srgbClr val="004A78"/>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lnSpc>
                <a:spcPct val="150000"/>
              </a:lnSpc>
              <a:spcBef>
                <a:spcPct val="0"/>
              </a:spcBef>
            </a:pPr>
            <a:r>
              <a:rPr lang="en-US" sz="5400" b="1" dirty="0">
                <a:solidFill>
                  <a:srgbClr val="004A78"/>
                </a:solidFill>
              </a:rPr>
              <a:t>Machine Learning </a:t>
            </a:r>
          </a:p>
          <a:p>
            <a:pPr algn="ctr">
              <a:lnSpc>
                <a:spcPct val="150000"/>
              </a:lnSpc>
              <a:spcBef>
                <a:spcPct val="0"/>
              </a:spcBef>
            </a:pPr>
            <a:r>
              <a:rPr lang="en-US" sz="5400" b="1" dirty="0">
                <a:solidFill>
                  <a:srgbClr val="FF6300"/>
                </a:solidFill>
                <a:latin typeface="Summer Font"/>
              </a:rPr>
              <a:t>SL - Classification</a:t>
            </a:r>
          </a:p>
        </p:txBody>
      </p:sp>
    </p:spTree>
    <p:extLst>
      <p:ext uri="{BB962C8B-B14F-4D97-AF65-F5344CB8AC3E}">
        <p14:creationId xmlns:p14="http://schemas.microsoft.com/office/powerpoint/2010/main" val="252398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BEEC8-A5B6-D5C5-D694-0677464B4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F2B73-569B-7BB8-80B3-61E16B81D6D4}"/>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8EB5988F-95DA-A666-75CB-175336E15130}"/>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lnSpc>
                <a:spcPct val="100000"/>
              </a:lnSpc>
              <a:buFont typeface="Arial" panose="020B0604020202020204" pitchFamily="34" charset="0"/>
              <a:buChar char="•"/>
            </a:pPr>
            <a:r>
              <a:rPr lang="en-GB" dirty="0">
                <a:solidFill>
                  <a:schemeClr val="tx1"/>
                </a:solidFill>
                <a:latin typeface="Summer Font" charset="0"/>
              </a:rPr>
              <a:t>Classification is a </a:t>
            </a:r>
            <a:r>
              <a:rPr lang="en-GB" dirty="0">
                <a:solidFill>
                  <a:srgbClr val="FF6300"/>
                </a:solidFill>
                <a:latin typeface="Summer Font" charset="0"/>
              </a:rPr>
              <a:t>subcategory of supervised learning </a:t>
            </a:r>
            <a:r>
              <a:rPr lang="en-GB" dirty="0">
                <a:solidFill>
                  <a:schemeClr val="tx1"/>
                </a:solidFill>
                <a:latin typeface="Summer Font" charset="0"/>
              </a:rPr>
              <a:t>where the goal is to predict the categorical class labels of new instances or data points based on past observations. </a:t>
            </a:r>
          </a:p>
          <a:p>
            <a:pPr marL="1028700" lvl="1" indent="-342900">
              <a:lnSpc>
                <a:spcPct val="100000"/>
              </a:lnSpc>
              <a:buFont typeface="Arial" panose="020B0604020202020204" pitchFamily="34" charset="0"/>
              <a:buChar char="•"/>
            </a:pPr>
            <a:r>
              <a:rPr lang="en-GB" dirty="0">
                <a:solidFill>
                  <a:schemeClr val="tx1"/>
                </a:solidFill>
                <a:latin typeface="Summer Font" charset="0"/>
              </a:rPr>
              <a:t>Those class labels are discrete, unordered values that can be understood as the group memberships of the data points. </a:t>
            </a:r>
          </a:p>
          <a:p>
            <a:pPr marL="1028700" lvl="1" indent="-342900">
              <a:lnSpc>
                <a:spcPct val="100000"/>
              </a:lnSpc>
              <a:buFont typeface="Arial" panose="020B0604020202020204" pitchFamily="34" charset="0"/>
              <a:buChar char="•"/>
            </a:pPr>
            <a:r>
              <a:rPr lang="en-GB" dirty="0">
                <a:solidFill>
                  <a:schemeClr val="tx1"/>
                </a:solidFill>
                <a:latin typeface="Summer Font" charset="0"/>
              </a:rPr>
              <a:t>In email spam example, detection represents a typical example of a </a:t>
            </a:r>
            <a:r>
              <a:rPr lang="en-GB" dirty="0">
                <a:solidFill>
                  <a:srgbClr val="FF6300"/>
                </a:solidFill>
                <a:latin typeface="Summer Font" charset="0"/>
              </a:rPr>
              <a:t>binary classification task, </a:t>
            </a:r>
            <a:r>
              <a:rPr lang="en-GB" dirty="0">
                <a:solidFill>
                  <a:schemeClr val="tx1"/>
                </a:solidFill>
                <a:latin typeface="Summer Font" charset="0"/>
              </a:rPr>
              <a:t>where the machine learning algorithm learns a set of rules to distinguish between two possible classes: </a:t>
            </a:r>
            <a:r>
              <a:rPr lang="en-GB" dirty="0">
                <a:solidFill>
                  <a:srgbClr val="FF6300"/>
                </a:solidFill>
                <a:latin typeface="Summer Font" charset="0"/>
              </a:rPr>
              <a:t>spam and non-spam emails.</a:t>
            </a:r>
            <a:endParaRPr lang="en-GB" dirty="0">
              <a:solidFill>
                <a:srgbClr val="FF6300"/>
              </a:solidFill>
            </a:endParaRPr>
          </a:p>
        </p:txBody>
      </p:sp>
    </p:spTree>
    <p:extLst>
      <p:ext uri="{BB962C8B-B14F-4D97-AF65-F5344CB8AC3E}">
        <p14:creationId xmlns:p14="http://schemas.microsoft.com/office/powerpoint/2010/main" val="165713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04F2-18AC-479C-AE04-18F302B78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DB8A6-06AC-3BDF-80E6-CFBE1660CEE5}"/>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7B9F087E-81D4-84E9-FD70-4A9D978664AA}"/>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p:txBody>
      </p:sp>
      <p:pic>
        <p:nvPicPr>
          <p:cNvPr id="5" name="Picture 4">
            <a:extLst>
              <a:ext uri="{FF2B5EF4-FFF2-40B4-BE49-F238E27FC236}">
                <a16:creationId xmlns:a16="http://schemas.microsoft.com/office/drawing/2014/main" id="{7FC60DEF-A562-7195-33B7-26A398054BF9}"/>
              </a:ext>
            </a:extLst>
          </p:cNvPr>
          <p:cNvPicPr>
            <a:picLocks noChangeAspect="1"/>
          </p:cNvPicPr>
          <p:nvPr/>
        </p:nvPicPr>
        <p:blipFill>
          <a:blip r:embed="rId3"/>
          <a:stretch>
            <a:fillRect/>
          </a:stretch>
        </p:blipFill>
        <p:spPr>
          <a:xfrm>
            <a:off x="3824169" y="1603420"/>
            <a:ext cx="5023617" cy="4482177"/>
          </a:xfrm>
          <a:prstGeom prst="rect">
            <a:avLst/>
          </a:prstGeom>
        </p:spPr>
      </p:pic>
    </p:spTree>
    <p:extLst>
      <p:ext uri="{BB962C8B-B14F-4D97-AF65-F5344CB8AC3E}">
        <p14:creationId xmlns:p14="http://schemas.microsoft.com/office/powerpoint/2010/main" val="105445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41F15-4BC9-ED77-3BE1-F5AC30701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FC470-E534-D124-207B-0EA33D7693BB}"/>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87616814-105B-4AB7-7655-DD50B9DB0BB5}"/>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Classification</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buFont typeface="Arial" panose="020B0604020202020204" pitchFamily="34" charset="0"/>
              <a:buChar char="•"/>
            </a:pPr>
            <a:r>
              <a:rPr lang="en-GB" dirty="0">
                <a:solidFill>
                  <a:schemeClr val="tx1"/>
                </a:solidFill>
                <a:latin typeface="Summer Font" charset="0"/>
              </a:rPr>
              <a:t>A typical example of a </a:t>
            </a:r>
            <a:r>
              <a:rPr lang="en-GB" dirty="0">
                <a:solidFill>
                  <a:schemeClr val="tx1"/>
                </a:solidFill>
              </a:rPr>
              <a:t>multiclass classification task </a:t>
            </a:r>
            <a:r>
              <a:rPr lang="en-GB" dirty="0">
                <a:solidFill>
                  <a:schemeClr val="tx1"/>
                </a:solidFill>
                <a:latin typeface="Summer Font" charset="0"/>
              </a:rPr>
              <a:t>is </a:t>
            </a:r>
            <a:r>
              <a:rPr lang="en-GB" dirty="0">
                <a:solidFill>
                  <a:srgbClr val="FF6300"/>
                </a:solidFill>
                <a:latin typeface="Summer Font" charset="0"/>
              </a:rPr>
              <a:t>handwritten character recognition.</a:t>
            </a:r>
            <a:r>
              <a:rPr lang="en-GB" dirty="0">
                <a:solidFill>
                  <a:schemeClr val="tx1"/>
                </a:solidFill>
                <a:latin typeface="Summer Font" charset="0"/>
              </a:rPr>
              <a:t> </a:t>
            </a:r>
          </a:p>
          <a:p>
            <a:pPr marL="1028700" lvl="1" indent="-342900">
              <a:buFont typeface="Arial" panose="020B0604020202020204" pitchFamily="34" charset="0"/>
              <a:buChar char="•"/>
            </a:pPr>
            <a:r>
              <a:rPr lang="en-GB" dirty="0">
                <a:solidFill>
                  <a:schemeClr val="tx1"/>
                </a:solidFill>
                <a:latin typeface="Summer Font" charset="0"/>
              </a:rPr>
              <a:t>The letters </a:t>
            </a:r>
            <a:r>
              <a:rPr lang="en-GB" dirty="0">
                <a:solidFill>
                  <a:srgbClr val="FF6300"/>
                </a:solidFill>
                <a:latin typeface="Summer Font" charset="0"/>
              </a:rPr>
              <a:t>(“A,” “B,” “C,” and so on) </a:t>
            </a:r>
            <a:r>
              <a:rPr lang="en-GB" dirty="0">
                <a:solidFill>
                  <a:schemeClr val="tx1"/>
                </a:solidFill>
                <a:latin typeface="Summer Font" charset="0"/>
              </a:rPr>
              <a:t>will represent the different unordered categories or class labels that we want to predict. </a:t>
            </a:r>
          </a:p>
          <a:p>
            <a:pPr marL="1028700" lvl="1" indent="-342900">
              <a:buFont typeface="Arial" panose="020B0604020202020204" pitchFamily="34" charset="0"/>
              <a:buChar char="•"/>
            </a:pPr>
            <a:r>
              <a:rPr lang="en-GB" dirty="0">
                <a:solidFill>
                  <a:schemeClr val="tx1"/>
                </a:solidFill>
                <a:latin typeface="Summer Font" charset="0"/>
              </a:rPr>
              <a:t>If a user provides </a:t>
            </a:r>
            <a:r>
              <a:rPr lang="en-GB" dirty="0">
                <a:solidFill>
                  <a:srgbClr val="FF6300"/>
                </a:solidFill>
                <a:latin typeface="Summer Font" charset="0"/>
              </a:rPr>
              <a:t>a new handwritten character </a:t>
            </a:r>
            <a:r>
              <a:rPr lang="en-GB" dirty="0">
                <a:solidFill>
                  <a:schemeClr val="tx1"/>
                </a:solidFill>
                <a:latin typeface="Summer Font" charset="0"/>
              </a:rPr>
              <a:t>via an input device, our</a:t>
            </a:r>
            <a:r>
              <a:rPr lang="en-GB" dirty="0">
                <a:solidFill>
                  <a:schemeClr val="tx1"/>
                </a:solidFill>
              </a:rPr>
              <a:t> </a:t>
            </a:r>
            <a:r>
              <a:rPr lang="en-GB" dirty="0">
                <a:solidFill>
                  <a:schemeClr val="tx1"/>
                </a:solidFill>
                <a:latin typeface="Summer Font" charset="0"/>
              </a:rPr>
              <a:t>predictive model </a:t>
            </a:r>
            <a:r>
              <a:rPr lang="en-GB" dirty="0">
                <a:solidFill>
                  <a:srgbClr val="FF6300"/>
                </a:solidFill>
                <a:latin typeface="Summer Font" charset="0"/>
              </a:rPr>
              <a:t>will be able to predict </a:t>
            </a:r>
            <a:r>
              <a:rPr lang="en-GB" dirty="0">
                <a:solidFill>
                  <a:schemeClr val="tx1"/>
                </a:solidFill>
                <a:latin typeface="Summer Font" charset="0"/>
              </a:rPr>
              <a:t>the correct letter in the alphabet with certain accuracy. </a:t>
            </a:r>
          </a:p>
          <a:p>
            <a:pPr marL="1028700" lvl="1" indent="-342900">
              <a:buFont typeface="Arial" panose="020B0604020202020204" pitchFamily="34" charset="0"/>
              <a:buChar char="•"/>
            </a:pPr>
            <a:r>
              <a:rPr lang="en-GB" dirty="0">
                <a:solidFill>
                  <a:schemeClr val="tx1"/>
                </a:solidFill>
                <a:latin typeface="Summer Font" charset="0"/>
              </a:rPr>
              <a:t>However, our ML system will be unable to correctly recognize any of the digits between 0 and 9, for example, if they were not part of the training dataset.</a:t>
            </a:r>
          </a:p>
        </p:txBody>
      </p:sp>
    </p:spTree>
    <p:extLst>
      <p:ext uri="{BB962C8B-B14F-4D97-AF65-F5344CB8AC3E}">
        <p14:creationId xmlns:p14="http://schemas.microsoft.com/office/powerpoint/2010/main" val="22950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523F1-6AAC-5D68-8996-59598481C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2D955-F9C7-9A88-CCFF-F4DDF395604A}"/>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49F65DE-961F-CD3E-D2E3-F43473836BFC}"/>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Example: </a:t>
                </a:r>
                <a:r>
                  <a:rPr lang="en-US" b="1" dirty="0">
                    <a:solidFill>
                      <a:srgbClr val="FF6300"/>
                    </a:solidFill>
                    <a:latin typeface="Summer Font"/>
                  </a:rPr>
                  <a:t>Iris dataset</a:t>
                </a:r>
              </a:p>
              <a:p>
                <a:pPr marL="342900" indent="-342900">
                  <a:lnSpc>
                    <a:spcPct val="100000"/>
                  </a:lnSpc>
                  <a:buFont typeface="Arial" panose="020B0604020202020204" pitchFamily="34" charset="0"/>
                  <a:buChar char="•"/>
                </a:pPr>
                <a:endParaRPr lang="en-GB" sz="800" b="1" dirty="0">
                  <a:solidFill>
                    <a:srgbClr val="0070C0"/>
                  </a:solidFill>
                </a:endParaRPr>
              </a:p>
              <a:p>
                <a:pPr marL="1028700" lvl="1" indent="-342900">
                  <a:buFont typeface="Arial" panose="020B0604020202020204" pitchFamily="34" charset="0"/>
                  <a:buChar char="•"/>
                </a:pPr>
                <a:r>
                  <a:rPr lang="en-GB" dirty="0">
                    <a:solidFill>
                      <a:schemeClr val="tx1"/>
                    </a:solidFill>
                    <a:latin typeface="Summer Font" charset="0"/>
                  </a:rPr>
                  <a:t>The </a:t>
                </a:r>
                <a:r>
                  <a:rPr lang="en-GB" dirty="0">
                    <a:solidFill>
                      <a:srgbClr val="FF6300"/>
                    </a:solidFill>
                  </a:rPr>
                  <a:t>Iris dataset </a:t>
                </a:r>
                <a:r>
                  <a:rPr lang="en-GB" dirty="0">
                    <a:solidFill>
                      <a:schemeClr val="tx1"/>
                    </a:solidFill>
                    <a:latin typeface="Summer Font" charset="0"/>
                  </a:rPr>
                  <a:t>contains the measurements of 150 Iris flowers from three different species—</a:t>
                </a:r>
                <a:r>
                  <a:rPr lang="en-GB" dirty="0" err="1">
                    <a:solidFill>
                      <a:schemeClr val="tx1"/>
                    </a:solidFill>
                    <a:latin typeface="Summer Font" charset="0"/>
                  </a:rPr>
                  <a:t>Setosa</a:t>
                </a:r>
                <a:r>
                  <a:rPr lang="en-GB" dirty="0">
                    <a:solidFill>
                      <a:schemeClr val="tx1"/>
                    </a:solidFill>
                    <a:latin typeface="Summer Font" charset="0"/>
                  </a:rPr>
                  <a:t>, </a:t>
                </a:r>
                <a:r>
                  <a:rPr lang="en-US" dirty="0">
                    <a:solidFill>
                      <a:schemeClr val="tx1"/>
                    </a:solidFill>
                    <a:latin typeface="Summer Font" charset="0"/>
                  </a:rPr>
                  <a:t>Versicolor, and Virginica.</a:t>
                </a:r>
              </a:p>
              <a:p>
                <a:pPr marL="1028700" lvl="1" indent="-342900">
                  <a:buFont typeface="Arial" panose="020B0604020202020204" pitchFamily="34" charset="0"/>
                  <a:buChar char="•"/>
                </a:pPr>
                <a:r>
                  <a:rPr lang="en-US" dirty="0">
                    <a:solidFill>
                      <a:schemeClr val="tx1"/>
                    </a:solidFill>
                  </a:rPr>
                  <a:t>E</a:t>
                </a:r>
                <a:r>
                  <a:rPr lang="en-GB" dirty="0">
                    <a:solidFill>
                      <a:schemeClr val="tx1"/>
                    </a:solidFill>
                    <a:latin typeface="Summer Font" charset="0"/>
                  </a:rPr>
                  <a:t>ach flower example represents one row in our dataset, and the flower measurements in centimetres. </a:t>
                </a:r>
              </a:p>
              <a:p>
                <a:pPr marL="1028700" lvl="1" indent="-342900">
                  <a:buFont typeface="Arial" panose="020B0604020202020204" pitchFamily="34" charset="0"/>
                  <a:buChar char="•"/>
                </a:pPr>
                <a:r>
                  <a:rPr lang="en-GB" dirty="0">
                    <a:solidFill>
                      <a:schemeClr val="tx1"/>
                    </a:solidFill>
                    <a:latin typeface="Summer Font" charset="0"/>
                  </a:rPr>
                  <a:t>The Iris dataset, consisting of 150 examples and four features, can then be written as a </a:t>
                </a:r>
                <a14:m>
                  <m:oMath xmlns:m="http://schemas.openxmlformats.org/officeDocument/2006/math">
                    <m:r>
                      <a:rPr lang="en-GB" sz="2000" i="1" dirty="0" smtClean="0">
                        <a:solidFill>
                          <a:srgbClr val="FF6300"/>
                        </a:solidFill>
                        <a:latin typeface="Cambria Math" panose="02040503050406030204" pitchFamily="18" charset="0"/>
                      </a:rPr>
                      <m:t>150×4</m:t>
                    </m:r>
                  </m:oMath>
                </a14:m>
                <a:r>
                  <a:rPr lang="en-GB" dirty="0">
                    <a:solidFill>
                      <a:srgbClr val="FF6300"/>
                    </a:solidFill>
                    <a:latin typeface="Summer Font" charset="0"/>
                  </a:rPr>
                  <a:t> matrix</a:t>
                </a:r>
                <a:endParaRPr lang="en-GB" dirty="0">
                  <a:solidFill>
                    <a:schemeClr val="tx1"/>
                  </a:solidFill>
                  <a:latin typeface="Summer Font" charset="0"/>
                </a:endParaRPr>
              </a:p>
            </p:txBody>
          </p:sp>
        </mc:Choice>
        <mc:Fallback xmlns="">
          <p:sp>
            <p:nvSpPr>
              <p:cNvPr id="3" name="Text Placeholder 2">
                <a:extLst>
                  <a:ext uri="{FF2B5EF4-FFF2-40B4-BE49-F238E27FC236}">
                    <a16:creationId xmlns:a16="http://schemas.microsoft.com/office/drawing/2014/main" id="{B49F65DE-961F-CD3E-D2E3-F43473836BFC}"/>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31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1E862F9-CBF8-C2CA-452D-B1E67355C095}"/>
              </a:ext>
            </a:extLst>
          </p:cNvPr>
          <p:cNvPicPr>
            <a:picLocks noChangeAspect="1"/>
          </p:cNvPicPr>
          <p:nvPr/>
        </p:nvPicPr>
        <p:blipFill>
          <a:blip r:embed="rId4"/>
          <a:stretch>
            <a:fillRect/>
          </a:stretch>
        </p:blipFill>
        <p:spPr>
          <a:xfrm>
            <a:off x="4368015" y="4373692"/>
            <a:ext cx="2915057" cy="1343212"/>
          </a:xfrm>
          <a:prstGeom prst="rect">
            <a:avLst/>
          </a:prstGeom>
        </p:spPr>
      </p:pic>
    </p:spTree>
    <p:extLst>
      <p:ext uri="{BB962C8B-B14F-4D97-AF65-F5344CB8AC3E}">
        <p14:creationId xmlns:p14="http://schemas.microsoft.com/office/powerpoint/2010/main" val="62262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39A5-1594-34A5-C60D-442B32FD3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81A44-E06C-9009-CB80-84C0109820E9}"/>
              </a:ext>
            </a:extLst>
          </p:cNvPr>
          <p:cNvSpPr>
            <a:spLocks noGrp="1"/>
          </p:cNvSpPr>
          <p:nvPr>
            <p:ph type="title"/>
          </p:nvPr>
        </p:nvSpPr>
        <p:spPr/>
        <p:txBody>
          <a:bodyPr/>
          <a:lstStyle/>
          <a:p>
            <a:r>
              <a:rPr lang="en-US" dirty="0"/>
              <a:t>ML Notations &amp; Conventions</a:t>
            </a:r>
          </a:p>
        </p:txBody>
      </p:sp>
      <p:sp>
        <p:nvSpPr>
          <p:cNvPr id="3" name="Text Placeholder 2">
            <a:extLst>
              <a:ext uri="{FF2B5EF4-FFF2-40B4-BE49-F238E27FC236}">
                <a16:creationId xmlns:a16="http://schemas.microsoft.com/office/drawing/2014/main" id="{C298732C-F41C-7F9F-17F9-D1055A76D3AC}"/>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Example: </a:t>
            </a:r>
            <a:r>
              <a:rPr lang="en-US" sz="2400" b="1" dirty="0">
                <a:solidFill>
                  <a:srgbClr val="FF6300"/>
                </a:solidFill>
                <a:latin typeface="Summer Font"/>
              </a:rPr>
              <a:t>Iris dataset</a:t>
            </a:r>
          </a:p>
          <a:p>
            <a:pPr marL="342900" indent="-342900">
              <a:lnSpc>
                <a:spcPct val="100000"/>
              </a:lnSpc>
              <a:buFont typeface="Arial" panose="020B0604020202020204" pitchFamily="34" charset="0"/>
              <a:buChar char="•"/>
            </a:pPr>
            <a:endParaRPr lang="en-GB" sz="800" b="1" dirty="0">
              <a:solidFill>
                <a:srgbClr val="0070C0"/>
              </a:solidFill>
            </a:endParaRPr>
          </a:p>
        </p:txBody>
      </p:sp>
      <p:pic>
        <p:nvPicPr>
          <p:cNvPr id="5" name="Picture 4">
            <a:extLst>
              <a:ext uri="{FF2B5EF4-FFF2-40B4-BE49-F238E27FC236}">
                <a16:creationId xmlns:a16="http://schemas.microsoft.com/office/drawing/2014/main" id="{55605278-344B-1EB3-ED54-A0899F2DD574}"/>
              </a:ext>
            </a:extLst>
          </p:cNvPr>
          <p:cNvPicPr>
            <a:picLocks noChangeAspect="1"/>
          </p:cNvPicPr>
          <p:nvPr/>
        </p:nvPicPr>
        <p:blipFill>
          <a:blip r:embed="rId3"/>
          <a:stretch>
            <a:fillRect/>
          </a:stretch>
        </p:blipFill>
        <p:spPr>
          <a:xfrm>
            <a:off x="3092827" y="1619469"/>
            <a:ext cx="6693724" cy="4552827"/>
          </a:xfrm>
          <a:prstGeom prst="rect">
            <a:avLst/>
          </a:prstGeom>
        </p:spPr>
      </p:pic>
    </p:spTree>
    <p:extLst>
      <p:ext uri="{BB962C8B-B14F-4D97-AF65-F5344CB8AC3E}">
        <p14:creationId xmlns:p14="http://schemas.microsoft.com/office/powerpoint/2010/main" val="286155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EEC7B-1ADC-765A-A676-31D8E339B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FC1F9-29F9-D146-26D1-DF871A6ECBEF}"/>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9E518A2-EC10-DD11-BFD3-E594F394438D}"/>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Summer Font"/>
                  </a:rPr>
                  <a:t>T</a:t>
                </a:r>
                <a:r>
                  <a:rPr lang="en-US" sz="2400" b="1" dirty="0">
                    <a:solidFill>
                      <a:srgbClr val="0070C0"/>
                    </a:solidFill>
                    <a:latin typeface="Summer Font"/>
                  </a:rPr>
                  <a:t>raining example: </a:t>
                </a:r>
              </a:p>
              <a:p>
                <a:pPr marL="1028700" lvl="1" indent="-342900">
                  <a:lnSpc>
                    <a:spcPct val="100000"/>
                  </a:lnSpc>
                  <a:buFont typeface="Arial" panose="020B0604020202020204" pitchFamily="34" charset="0"/>
                  <a:buChar char="•"/>
                </a:pPr>
                <a:r>
                  <a:rPr lang="en-GB" dirty="0">
                    <a:solidFill>
                      <a:schemeClr val="tx1"/>
                    </a:solidFill>
                    <a:latin typeface="Summer Font" charset="0"/>
                  </a:rPr>
                  <a:t>A row in a table representing the dataset and synonymous with an observation, record, instance, or sample (in most contexts, sample refers to a collection of training </a:t>
                </a:r>
                <a:r>
                  <a:rPr lang="en-US" dirty="0">
                    <a:solidFill>
                      <a:schemeClr val="tx1"/>
                    </a:solidFill>
                    <a:latin typeface="Summer Font" charset="0"/>
                  </a:rPr>
                  <a:t>examples).</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T</a:t>
                </a:r>
                <a:r>
                  <a:rPr lang="en-US" sz="2400" b="1" dirty="0">
                    <a:solidFill>
                      <a:srgbClr val="0070C0"/>
                    </a:solidFill>
                    <a:latin typeface="Summer Font"/>
                  </a:rPr>
                  <a:t>raining: </a:t>
                </a:r>
              </a:p>
              <a:p>
                <a:pPr marL="1028700" lvl="1" indent="-342900">
                  <a:lnSpc>
                    <a:spcPct val="100000"/>
                  </a:lnSpc>
                  <a:buFont typeface="Arial" panose="020B0604020202020204" pitchFamily="34" charset="0"/>
                  <a:buChar char="•"/>
                </a:pPr>
                <a:r>
                  <a:rPr lang="en-GB" dirty="0">
                    <a:solidFill>
                      <a:schemeClr val="tx1"/>
                    </a:solidFill>
                  </a:rPr>
                  <a:t>Model fitting, for parametric models similar to parameter estimation.</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Feature, abbrev. </a:t>
                </a:r>
                <a14:m>
                  <m:oMath xmlns:m="http://schemas.openxmlformats.org/officeDocument/2006/math">
                    <m:r>
                      <a:rPr lang="en-US" b="1" i="1" smtClean="0">
                        <a:solidFill>
                          <a:srgbClr val="0070C0"/>
                        </a:solidFill>
                        <a:latin typeface="Cambria Math" panose="02040503050406030204" pitchFamily="18" charset="0"/>
                      </a:rPr>
                      <m:t>𝒙</m:t>
                    </m:r>
                  </m:oMath>
                </a14:m>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rPr>
                  <a:t>A column in a data table or data (design) matrix. </a:t>
                </a:r>
              </a:p>
              <a:p>
                <a:pPr marL="1028700" lvl="1" indent="-342900">
                  <a:lnSpc>
                    <a:spcPct val="100000"/>
                  </a:lnSpc>
                  <a:buFont typeface="Arial" panose="020B0604020202020204" pitchFamily="34" charset="0"/>
                  <a:buChar char="•"/>
                </a:pPr>
                <a:r>
                  <a:rPr lang="en-GB" dirty="0">
                    <a:solidFill>
                      <a:schemeClr val="tx1"/>
                    </a:solidFill>
                  </a:rPr>
                  <a:t>Synonymous with predictor, variable, input, attribute, or covariate.</a:t>
                </a:r>
                <a:endParaRPr lang="en-US" dirty="0">
                  <a:solidFill>
                    <a:schemeClr val="tx1"/>
                  </a:solidFill>
                </a:endParaRPr>
              </a:p>
              <a:p>
                <a:pPr lvl="1" indent="0">
                  <a:lnSpc>
                    <a:spcPct val="100000"/>
                  </a:lnSpc>
                  <a:buNone/>
                </a:pPr>
                <a:endParaRPr lang="en-US" sz="2000" dirty="0">
                  <a:solidFill>
                    <a:schemeClr val="tx1"/>
                  </a:solidFill>
                  <a:latin typeface="Summer Font" charset="0"/>
                </a:endParaRPr>
              </a:p>
              <a:p>
                <a:pPr marL="342900" indent="-342900">
                  <a:lnSpc>
                    <a:spcPct val="100000"/>
                  </a:lnSpc>
                  <a:buFont typeface="Arial" panose="020B0604020202020204" pitchFamily="34" charset="0"/>
                  <a:buChar char="•"/>
                </a:pPr>
                <a:endParaRPr lang="en-GB" sz="800" b="1" dirty="0">
                  <a:solidFill>
                    <a:srgbClr val="0070C0"/>
                  </a:solidFill>
                </a:endParaRPr>
              </a:p>
            </p:txBody>
          </p:sp>
        </mc:Choice>
        <mc:Fallback xmlns="">
          <p:sp>
            <p:nvSpPr>
              <p:cNvPr id="3" name="Text Placeholder 2">
                <a:extLst>
                  <a:ext uri="{FF2B5EF4-FFF2-40B4-BE49-F238E27FC236}">
                    <a16:creationId xmlns:a16="http://schemas.microsoft.com/office/drawing/2014/main" id="{29E518A2-EC10-DD11-BFD3-E594F394438D}"/>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177"/>
                </a:stretch>
              </a:blipFill>
            </p:spPr>
            <p:txBody>
              <a:bodyPr/>
              <a:lstStyle/>
              <a:p>
                <a:r>
                  <a:rPr lang="en-US">
                    <a:noFill/>
                  </a:rPr>
                  <a:t> </a:t>
                </a:r>
              </a:p>
            </p:txBody>
          </p:sp>
        </mc:Fallback>
      </mc:AlternateContent>
    </p:spTree>
    <p:extLst>
      <p:ext uri="{BB962C8B-B14F-4D97-AF65-F5344CB8AC3E}">
        <p14:creationId xmlns:p14="http://schemas.microsoft.com/office/powerpoint/2010/main" val="123044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0589-2764-D0E7-541A-149194A4F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523DC-1438-F399-D793-1FF516BCC441}"/>
              </a:ext>
            </a:extLst>
          </p:cNvPr>
          <p:cNvSpPr>
            <a:spLocks noGrp="1"/>
          </p:cNvSpPr>
          <p:nvPr>
            <p:ph type="title"/>
          </p:nvPr>
        </p:nvSpPr>
        <p:spPr/>
        <p:txBody>
          <a:bodyPr/>
          <a:lstStyle/>
          <a:p>
            <a:r>
              <a:rPr lang="en-US" dirty="0"/>
              <a:t>ML Notations &amp; Conventions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2210115-132B-576A-BCB1-A707E851A77F}"/>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Summer Font"/>
                  </a:rPr>
                  <a:t>Target, abbrev. </a:t>
                </a:r>
                <a14:m>
                  <m:oMath xmlns:m="http://schemas.openxmlformats.org/officeDocument/2006/math">
                    <m:r>
                      <a:rPr lang="en-US" b="1" i="1" smtClean="0">
                        <a:solidFill>
                          <a:srgbClr val="0070C0"/>
                        </a:solidFill>
                        <a:latin typeface="Cambria Math" panose="02040503050406030204" pitchFamily="18" charset="0"/>
                      </a:rPr>
                      <m:t>𝒚</m:t>
                    </m:r>
                  </m:oMath>
                </a14:m>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latin typeface="Summer Font" charset="0"/>
                  </a:rPr>
                  <a:t>Synonymous with outcome, output, response variable, dependent variable, (class) label, and ground truth.</a:t>
                </a:r>
                <a:endParaRPr lang="en-US" sz="1600" dirty="0">
                  <a:solidFill>
                    <a:schemeClr val="tx1"/>
                  </a:solidFill>
                  <a:latin typeface="Summer Font" charset="0"/>
                </a:endParaRPr>
              </a:p>
              <a:p>
                <a:pPr marL="342900" indent="-342900">
                  <a:lnSpc>
                    <a:spcPct val="100000"/>
                  </a:lnSpc>
                  <a:buFont typeface="Arial" panose="020B0604020202020204" pitchFamily="34" charset="0"/>
                  <a:buChar char="•"/>
                </a:pPr>
                <a:r>
                  <a:rPr lang="en-US" b="1" dirty="0">
                    <a:solidFill>
                      <a:srgbClr val="0070C0"/>
                    </a:solidFill>
                    <a:latin typeface="Summer Font"/>
                  </a:rPr>
                  <a:t>Loss function</a:t>
                </a:r>
                <a:r>
                  <a:rPr lang="en-US" sz="2400" b="1" dirty="0">
                    <a:solidFill>
                      <a:srgbClr val="0070C0"/>
                    </a:solidFill>
                    <a:latin typeface="Summer Font"/>
                  </a:rPr>
                  <a:t>: </a:t>
                </a:r>
              </a:p>
              <a:p>
                <a:pPr marL="1028700" lvl="1" indent="-342900">
                  <a:lnSpc>
                    <a:spcPct val="100000"/>
                  </a:lnSpc>
                  <a:buFont typeface="Arial" panose="020B0604020202020204" pitchFamily="34" charset="0"/>
                  <a:buChar char="•"/>
                </a:pPr>
                <a:r>
                  <a:rPr lang="en-GB" dirty="0">
                    <a:solidFill>
                      <a:schemeClr val="tx1"/>
                    </a:solidFill>
                  </a:rPr>
                  <a:t>Often used synonymously with a cost function. </a:t>
                </a:r>
              </a:p>
              <a:p>
                <a:pPr marL="1028700" lvl="1" indent="-342900">
                  <a:lnSpc>
                    <a:spcPct val="100000"/>
                  </a:lnSpc>
                  <a:buFont typeface="Arial" panose="020B0604020202020204" pitchFamily="34" charset="0"/>
                  <a:buChar char="•"/>
                </a:pPr>
                <a:r>
                  <a:rPr lang="en-GB" dirty="0">
                    <a:solidFill>
                      <a:schemeClr val="tx1"/>
                    </a:solidFill>
                  </a:rPr>
                  <a:t>Sometimes the loss function is also called an error function. </a:t>
                </a:r>
              </a:p>
              <a:p>
                <a:pPr marL="1028700" lvl="1" indent="-342900">
                  <a:lnSpc>
                    <a:spcPct val="100000"/>
                  </a:lnSpc>
                  <a:buFont typeface="Arial" panose="020B0604020202020204" pitchFamily="34" charset="0"/>
                  <a:buChar char="•"/>
                </a:pPr>
                <a:r>
                  <a:rPr lang="en-GB" dirty="0">
                    <a:solidFill>
                      <a:schemeClr val="tx1"/>
                    </a:solidFill>
                  </a:rPr>
                  <a:t>The term “loss” refers to the loss measured for a single data point, and the cost is a measurement that computes the loss (average or summed) over the entire dataset.</a:t>
                </a:r>
                <a:endParaRPr lang="en-US" dirty="0">
                  <a:solidFill>
                    <a:schemeClr val="tx1"/>
                  </a:solidFill>
                </a:endParaRPr>
              </a:p>
              <a:p>
                <a:pPr marL="342900" indent="-342900">
                  <a:lnSpc>
                    <a:spcPct val="100000"/>
                  </a:lnSpc>
                  <a:buFont typeface="Arial" panose="020B0604020202020204" pitchFamily="34" charset="0"/>
                  <a:buChar char="•"/>
                </a:pPr>
                <a:endParaRPr lang="en-GB" sz="800" b="1" dirty="0">
                  <a:solidFill>
                    <a:srgbClr val="0070C0"/>
                  </a:solidFill>
                </a:endParaRPr>
              </a:p>
            </p:txBody>
          </p:sp>
        </mc:Choice>
        <mc:Fallback xmlns="">
          <p:sp>
            <p:nvSpPr>
              <p:cNvPr id="3" name="Text Placeholder 2">
                <a:extLst>
                  <a:ext uri="{FF2B5EF4-FFF2-40B4-BE49-F238E27FC236}">
                    <a16:creationId xmlns:a16="http://schemas.microsoft.com/office/drawing/2014/main" id="{A2210115-132B-576A-BCB1-A707E851A77F}"/>
                  </a:ext>
                </a:extLst>
              </p:cNvPr>
              <p:cNvSpPr>
                <a:spLocks noGrp="1" noRot="1" noChangeAspect="1" noMove="1" noResize="1" noEditPoints="1" noAdjustHandles="1" noChangeArrowheads="1" noChangeShapeType="1" noTextEdit="1"/>
              </p:cNvSpPr>
              <p:nvPr>
                <p:ph type="body" sz="quarter" idx="15"/>
              </p:nvPr>
            </p:nvSpPr>
            <p:spPr>
              <a:xfrm>
                <a:off x="650383" y="1187911"/>
                <a:ext cx="11110693" cy="4482177"/>
              </a:xfrm>
              <a:blipFill>
                <a:blip r:embed="rId3"/>
                <a:stretch>
                  <a:fillRect l="-1592" t="-2177" r="-1811"/>
                </a:stretch>
              </a:blipFill>
            </p:spPr>
            <p:txBody>
              <a:bodyPr/>
              <a:lstStyle/>
              <a:p>
                <a:r>
                  <a:rPr lang="en-US">
                    <a:noFill/>
                  </a:rPr>
                  <a:t> </a:t>
                </a:r>
              </a:p>
            </p:txBody>
          </p:sp>
        </mc:Fallback>
      </mc:AlternateContent>
    </p:spTree>
    <p:extLst>
      <p:ext uri="{BB962C8B-B14F-4D97-AF65-F5344CB8AC3E}">
        <p14:creationId xmlns:p14="http://schemas.microsoft.com/office/powerpoint/2010/main" val="22597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EC282-DB03-A653-BAD1-AC55BFB73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40178-7545-CFE4-A15E-866E43C3B062}"/>
              </a:ext>
            </a:extLst>
          </p:cNvPr>
          <p:cNvSpPr>
            <a:spLocks noGrp="1"/>
          </p:cNvSpPr>
          <p:nvPr>
            <p:ph type="title"/>
          </p:nvPr>
        </p:nvSpPr>
        <p:spPr/>
        <p:txBody>
          <a:bodyPr/>
          <a:lstStyle/>
          <a:p>
            <a:r>
              <a:rPr lang="en-US" dirty="0"/>
              <a:t>Roadmap – ML Systems</a:t>
            </a:r>
          </a:p>
        </p:txBody>
      </p:sp>
      <p:pic>
        <p:nvPicPr>
          <p:cNvPr id="6" name="Picture 5">
            <a:extLst>
              <a:ext uri="{FF2B5EF4-FFF2-40B4-BE49-F238E27FC236}">
                <a16:creationId xmlns:a16="http://schemas.microsoft.com/office/drawing/2014/main" id="{6F3FA272-4DB1-0048-0949-0B78F055BD0A}"/>
              </a:ext>
            </a:extLst>
          </p:cNvPr>
          <p:cNvPicPr>
            <a:picLocks noChangeAspect="1"/>
          </p:cNvPicPr>
          <p:nvPr/>
        </p:nvPicPr>
        <p:blipFill>
          <a:blip r:embed="rId3"/>
          <a:stretch>
            <a:fillRect/>
          </a:stretch>
        </p:blipFill>
        <p:spPr>
          <a:xfrm>
            <a:off x="3290553" y="1216711"/>
            <a:ext cx="7128276" cy="5186958"/>
          </a:xfrm>
          <a:prstGeom prst="rect">
            <a:avLst/>
          </a:prstGeom>
        </p:spPr>
      </p:pic>
    </p:spTree>
    <p:extLst>
      <p:ext uri="{BB962C8B-B14F-4D97-AF65-F5344CB8AC3E}">
        <p14:creationId xmlns:p14="http://schemas.microsoft.com/office/powerpoint/2010/main" val="85227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BC3BE-1167-713F-25CB-703962B7E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C07E8-E800-517A-704E-4F939AEA46BF}"/>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26527AC7-6889-FD24-883D-EFED96807B0B}"/>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Preprocessing – Getting data into shape</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latin typeface="Summer Font" charset="0"/>
              </a:rPr>
              <a:t>Preprocessing data is critical for </a:t>
            </a:r>
            <a:r>
              <a:rPr lang="en-GB" sz="2200" dirty="0">
                <a:solidFill>
                  <a:srgbClr val="FF6300"/>
                </a:solidFill>
                <a:latin typeface="Summer Font" charset="0"/>
              </a:rPr>
              <a:t>optimal machine learning performance</a:t>
            </a:r>
            <a:r>
              <a:rPr lang="en-GB" sz="2200" dirty="0">
                <a:solidFill>
                  <a:schemeClr val="tx1"/>
                </a:solidFill>
                <a:latin typeface="Summer Font" charset="0"/>
              </a:rPr>
              <a:t>, involving steps like feature extraction from raw data.</a:t>
            </a:r>
          </a:p>
          <a:p>
            <a:pPr marL="1028700" lvl="1" indent="-342900">
              <a:buFont typeface="Arial" panose="020B0604020202020204" pitchFamily="34" charset="0"/>
              <a:buChar char="•"/>
            </a:pPr>
            <a:r>
              <a:rPr lang="en-GB" sz="2200" dirty="0">
                <a:solidFill>
                  <a:schemeClr val="tx1"/>
                </a:solidFill>
                <a:latin typeface="Summer Font" charset="0"/>
              </a:rPr>
              <a:t>Features must often be </a:t>
            </a:r>
            <a:r>
              <a:rPr lang="en-GB" sz="2200" dirty="0">
                <a:solidFill>
                  <a:srgbClr val="FF6300"/>
                </a:solidFill>
                <a:latin typeface="Summer Font" charset="0"/>
              </a:rPr>
              <a:t>scaled to a uniform range </a:t>
            </a:r>
            <a:r>
              <a:rPr lang="en-GB" sz="2200" dirty="0">
                <a:solidFill>
                  <a:schemeClr val="tx1"/>
                </a:solidFill>
                <a:latin typeface="Summer Font" charset="0"/>
              </a:rPr>
              <a:t>(e.g., [0, 1] or standard normal) for effective algorithm performance.</a:t>
            </a:r>
          </a:p>
          <a:p>
            <a:pPr marL="1028700" lvl="1" indent="-342900">
              <a:buFont typeface="Arial" panose="020B0604020202020204" pitchFamily="34" charset="0"/>
              <a:buChar char="•"/>
            </a:pPr>
            <a:r>
              <a:rPr lang="en-GB" sz="2200" dirty="0">
                <a:solidFill>
                  <a:schemeClr val="tx1"/>
                </a:solidFill>
                <a:latin typeface="Summer Font" charset="0"/>
              </a:rPr>
              <a:t>Dimensionality reduction techniques help remove </a:t>
            </a:r>
            <a:r>
              <a:rPr lang="en-GB" sz="2200" dirty="0">
                <a:solidFill>
                  <a:srgbClr val="FF6300"/>
                </a:solidFill>
                <a:latin typeface="Summer Font" charset="0"/>
              </a:rPr>
              <a:t>redundant features, </a:t>
            </a:r>
            <a:r>
              <a:rPr lang="en-GB" sz="2200" dirty="0">
                <a:solidFill>
                  <a:schemeClr val="tx1"/>
                </a:solidFill>
                <a:latin typeface="Summer Font" charset="0"/>
              </a:rPr>
              <a:t>improve storage efficiency, and enhance algorithm speed.</a:t>
            </a:r>
          </a:p>
          <a:p>
            <a:pPr marL="1028700" lvl="1" indent="-342900">
              <a:buFont typeface="Arial" panose="020B0604020202020204" pitchFamily="34" charset="0"/>
              <a:buChar char="•"/>
            </a:pPr>
            <a:r>
              <a:rPr lang="en-GB" sz="2200" dirty="0">
                <a:solidFill>
                  <a:schemeClr val="tx1"/>
                </a:solidFill>
                <a:latin typeface="Summer Font" charset="0"/>
              </a:rPr>
              <a:t>Reducing dimensionality can also </a:t>
            </a:r>
            <a:r>
              <a:rPr lang="en-GB" sz="2200" dirty="0">
                <a:solidFill>
                  <a:srgbClr val="FF6300"/>
                </a:solidFill>
                <a:latin typeface="Summer Font" charset="0"/>
              </a:rPr>
              <a:t>improve model predictions by filtering out irrelevant features and noise.</a:t>
            </a:r>
          </a:p>
          <a:p>
            <a:pPr marL="1028700" lvl="1" indent="-342900">
              <a:buFont typeface="Arial" panose="020B0604020202020204" pitchFamily="34" charset="0"/>
              <a:buChar char="•"/>
            </a:pPr>
            <a:r>
              <a:rPr lang="en-GB" sz="2200" dirty="0">
                <a:solidFill>
                  <a:srgbClr val="FF6300"/>
                </a:solidFill>
                <a:latin typeface="Summer Font" charset="0"/>
              </a:rPr>
              <a:t>Splitting data into training and test sets </a:t>
            </a:r>
            <a:r>
              <a:rPr lang="en-GB" sz="2200" dirty="0">
                <a:solidFill>
                  <a:schemeClr val="tx1"/>
                </a:solidFill>
                <a:latin typeface="Summer Font" charset="0"/>
              </a:rPr>
              <a:t>ensures the model is optimized during training and evaluated on unseen data for generalization.</a:t>
            </a:r>
            <a:endParaRPr lang="en-US" sz="2200" dirty="0">
              <a:solidFill>
                <a:schemeClr val="tx1"/>
              </a:solidFill>
              <a:latin typeface="Summer Font" charset="0"/>
            </a:endParaRP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219879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3CAC7-D95A-42D8-9BAA-157FBAFCF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56CF6-0C71-1DBD-35FD-BA95CC88886F}"/>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6E02A0E7-8FC6-0688-C5D2-5199F70AD429}"/>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Training &amp; Selecting a Predictive Model</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rgbClr val="FF6300"/>
                </a:solidFill>
                <a:latin typeface="Summer Font" charset="0"/>
              </a:rPr>
              <a:t>No single </a:t>
            </a:r>
            <a:r>
              <a:rPr lang="en-GB" sz="2200" dirty="0">
                <a:solidFill>
                  <a:schemeClr val="tx1"/>
                </a:solidFill>
                <a:latin typeface="Summer Font" charset="0"/>
              </a:rPr>
              <a:t>classification </a:t>
            </a:r>
            <a:r>
              <a:rPr lang="en-GB" sz="2200" dirty="0">
                <a:solidFill>
                  <a:srgbClr val="FF6300"/>
                </a:solidFill>
                <a:latin typeface="Summer Font" charset="0"/>
              </a:rPr>
              <a:t>algorithm is universally superior; </a:t>
            </a:r>
            <a:r>
              <a:rPr lang="en-GB" sz="2200" dirty="0">
                <a:solidFill>
                  <a:schemeClr val="tx1"/>
                </a:solidFill>
                <a:latin typeface="Summer Font" charset="0"/>
              </a:rPr>
              <a:t>comparing multiple algorithms is essential for selecting the best model.</a:t>
            </a:r>
          </a:p>
          <a:p>
            <a:pPr marL="1028700" lvl="1" indent="-342900">
              <a:buFont typeface="Arial" panose="020B0604020202020204" pitchFamily="34" charset="0"/>
              <a:buChar char="•"/>
            </a:pPr>
            <a:r>
              <a:rPr lang="en-GB" sz="2200" dirty="0">
                <a:solidFill>
                  <a:schemeClr val="tx1"/>
                </a:solidFill>
                <a:latin typeface="Summer Font" charset="0"/>
              </a:rPr>
              <a:t>A </a:t>
            </a:r>
            <a:r>
              <a:rPr lang="en-GB" sz="2200" dirty="0">
                <a:solidFill>
                  <a:srgbClr val="FF6300"/>
                </a:solidFill>
                <a:latin typeface="Summer Font" charset="0"/>
              </a:rPr>
              <a:t>performance metric</a:t>
            </a:r>
            <a:r>
              <a:rPr lang="en-GB" sz="2200" dirty="0">
                <a:solidFill>
                  <a:schemeClr val="tx1"/>
                </a:solidFill>
                <a:latin typeface="Summer Font" charset="0"/>
              </a:rPr>
              <a:t>, like classification accuracy, must be chosen </a:t>
            </a:r>
            <a:r>
              <a:rPr lang="en-GB" sz="2200" dirty="0">
                <a:solidFill>
                  <a:srgbClr val="FF6300"/>
                </a:solidFill>
                <a:latin typeface="Summer Font" charset="0"/>
              </a:rPr>
              <a:t>to evaluate models </a:t>
            </a:r>
            <a:r>
              <a:rPr lang="en-GB" sz="2200" dirty="0">
                <a:solidFill>
                  <a:schemeClr val="tx1"/>
                </a:solidFill>
                <a:latin typeface="Summer Font" charset="0"/>
              </a:rPr>
              <a:t>effectively.</a:t>
            </a:r>
          </a:p>
          <a:p>
            <a:pPr marL="1028700" lvl="1" indent="-342900">
              <a:buFont typeface="Arial" panose="020B0604020202020204" pitchFamily="34" charset="0"/>
              <a:buChar char="•"/>
            </a:pPr>
            <a:r>
              <a:rPr lang="en-GB" sz="2200" dirty="0">
                <a:solidFill>
                  <a:schemeClr val="tx1"/>
                </a:solidFill>
                <a:latin typeface="Summer Font" charset="0"/>
              </a:rPr>
              <a:t>Classification </a:t>
            </a:r>
            <a:r>
              <a:rPr lang="en-GB" sz="2200" dirty="0">
                <a:solidFill>
                  <a:srgbClr val="FF6300"/>
                </a:solidFill>
                <a:latin typeface="Summer Font" charset="0"/>
              </a:rPr>
              <a:t>accuracy measures </a:t>
            </a:r>
            <a:r>
              <a:rPr lang="en-GB" sz="2200" dirty="0">
                <a:solidFill>
                  <a:schemeClr val="tx1"/>
                </a:solidFill>
                <a:latin typeface="Summer Font" charset="0"/>
              </a:rPr>
              <a:t>the proportion of correctly classified instances.</a:t>
            </a:r>
          </a:p>
          <a:p>
            <a:pPr marL="1028700" lvl="1" indent="-342900">
              <a:buFont typeface="Arial" panose="020B0604020202020204" pitchFamily="34" charset="0"/>
              <a:buChar char="•"/>
            </a:pPr>
            <a:r>
              <a:rPr lang="en-GB" sz="2200" dirty="0">
                <a:solidFill>
                  <a:schemeClr val="tx1"/>
                </a:solidFill>
                <a:latin typeface="Summer Font" charset="0"/>
              </a:rPr>
              <a:t>Cross-validation techniques </a:t>
            </a:r>
            <a:r>
              <a:rPr lang="en-GB" sz="2200" dirty="0">
                <a:solidFill>
                  <a:srgbClr val="FF6300"/>
                </a:solidFill>
                <a:latin typeface="Summer Font" charset="0"/>
              </a:rPr>
              <a:t>divide the data into training and validation subsets </a:t>
            </a:r>
            <a:r>
              <a:rPr lang="en-GB" sz="2200" dirty="0">
                <a:solidFill>
                  <a:schemeClr val="tx1"/>
                </a:solidFill>
                <a:latin typeface="Summer Font" charset="0"/>
              </a:rPr>
              <a:t>to estimate model generalization.</a:t>
            </a:r>
          </a:p>
          <a:p>
            <a:pPr marL="1028700" lvl="1" indent="-342900">
              <a:buFont typeface="Arial" panose="020B0604020202020204" pitchFamily="34" charset="0"/>
              <a:buChar char="•"/>
            </a:pPr>
            <a:r>
              <a:rPr lang="en-GB" sz="2200" dirty="0">
                <a:solidFill>
                  <a:schemeClr val="tx1"/>
                </a:solidFill>
                <a:latin typeface="Summer Font" charset="0"/>
              </a:rPr>
              <a:t>Keeping the </a:t>
            </a:r>
            <a:r>
              <a:rPr lang="en-GB" sz="2200" dirty="0">
                <a:solidFill>
                  <a:srgbClr val="FF6300"/>
                </a:solidFill>
                <a:latin typeface="Summer Font" charset="0"/>
              </a:rPr>
              <a:t>test dataset reserved </a:t>
            </a:r>
            <a:r>
              <a:rPr lang="en-GB" sz="2200" dirty="0">
                <a:solidFill>
                  <a:schemeClr val="tx1"/>
                </a:solidFill>
                <a:latin typeface="Summer Font" charset="0"/>
              </a:rPr>
              <a:t>for final evaluation ensures unbiased performance assessment on real-world data.</a:t>
            </a: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53527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01ED-EFA0-4AED-AD41-B1BC5043F1A7}"/>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C9A0ABD4-C052-4227-B2EE-3395C907212B}"/>
              </a:ext>
            </a:extLst>
          </p:cNvPr>
          <p:cNvSpPr>
            <a:spLocks noGrp="1"/>
          </p:cNvSpPr>
          <p:nvPr>
            <p:ph type="body" sz="quarter" idx="15"/>
          </p:nvPr>
        </p:nvSpPr>
        <p:spPr>
          <a:xfrm>
            <a:off x="740228" y="1170961"/>
            <a:ext cx="10711543" cy="4846780"/>
          </a:xfrm>
        </p:spPr>
        <p:txBody>
          <a:bodyPr/>
          <a:lstStyle/>
          <a:p>
            <a:pPr marL="800100" indent="-342900">
              <a:spcBef>
                <a:spcPts val="600"/>
              </a:spcBef>
              <a:buFont typeface="Wingdings" panose="05000000000000000000" pitchFamily="2" charset="2"/>
              <a:buChar char="§"/>
            </a:pPr>
            <a:r>
              <a:rPr lang="en-US" dirty="0"/>
              <a:t>Machine Learning</a:t>
            </a:r>
          </a:p>
          <a:p>
            <a:pPr marL="800100" indent="-342900">
              <a:spcBef>
                <a:spcPts val="600"/>
              </a:spcBef>
              <a:buFont typeface="Wingdings" panose="05000000000000000000" pitchFamily="2" charset="2"/>
              <a:buChar char="§"/>
            </a:pPr>
            <a:r>
              <a:rPr lang="en-US" dirty="0"/>
              <a:t>Data Sampling, Preparation, and Partitioning</a:t>
            </a:r>
          </a:p>
          <a:p>
            <a:pPr marL="800100" indent="-342900">
              <a:spcBef>
                <a:spcPts val="600"/>
              </a:spcBef>
              <a:buFont typeface="Wingdings" panose="05000000000000000000" pitchFamily="2" charset="2"/>
              <a:buChar char="§"/>
            </a:pPr>
            <a:r>
              <a:rPr lang="en-US" dirty="0"/>
              <a:t>Assessing the Fit of the Simple Linear Regression Model</a:t>
            </a:r>
          </a:p>
          <a:p>
            <a:pPr marL="800100" indent="-342900">
              <a:spcBef>
                <a:spcPts val="600"/>
              </a:spcBef>
              <a:buFont typeface="Wingdings" panose="05000000000000000000" pitchFamily="2" charset="2"/>
              <a:buChar char="§"/>
            </a:pPr>
            <a:r>
              <a:rPr lang="en-US" dirty="0"/>
              <a:t>The Multiple Linear Regression Model</a:t>
            </a:r>
          </a:p>
          <a:p>
            <a:pPr marL="800100" indent="-342900">
              <a:spcBef>
                <a:spcPts val="600"/>
              </a:spcBef>
              <a:buFont typeface="Wingdings" panose="05000000000000000000" pitchFamily="2" charset="2"/>
              <a:buChar char="§"/>
            </a:pPr>
            <a:r>
              <a:rPr lang="en-US" dirty="0"/>
              <a:t>Inference and Linear Regression</a:t>
            </a:r>
          </a:p>
          <a:p>
            <a:pPr marL="800100" indent="-342900">
              <a:spcBef>
                <a:spcPts val="600"/>
              </a:spcBef>
              <a:buFont typeface="Wingdings" panose="05000000000000000000" pitchFamily="2" charset="2"/>
              <a:buChar char="§"/>
            </a:pPr>
            <a:r>
              <a:rPr lang="en-US" dirty="0"/>
              <a:t>Categorical Independent Variables</a:t>
            </a:r>
          </a:p>
          <a:p>
            <a:pPr marL="800100" indent="-342900">
              <a:spcBef>
                <a:spcPts val="600"/>
              </a:spcBef>
              <a:buFont typeface="Wingdings" panose="05000000000000000000" pitchFamily="2" charset="2"/>
              <a:buChar char="§"/>
            </a:pPr>
            <a:r>
              <a:rPr lang="en-US" dirty="0"/>
              <a:t>Modeling Nonlinear Relationships</a:t>
            </a:r>
          </a:p>
          <a:p>
            <a:pPr marL="800100" indent="-342900">
              <a:spcBef>
                <a:spcPts val="600"/>
              </a:spcBef>
              <a:buFont typeface="Wingdings" panose="05000000000000000000" pitchFamily="2" charset="2"/>
              <a:buChar char="§"/>
            </a:pPr>
            <a:r>
              <a:rPr lang="en-US" dirty="0"/>
              <a:t>Model Fitting</a:t>
            </a:r>
          </a:p>
          <a:p>
            <a:pPr marL="800100" indent="-342900">
              <a:spcBef>
                <a:spcPts val="600"/>
              </a:spcBef>
              <a:buFont typeface="Wingdings" panose="05000000000000000000" pitchFamily="2" charset="2"/>
              <a:buChar char="§"/>
            </a:pPr>
            <a:r>
              <a:rPr lang="en-US" dirty="0"/>
              <a:t>Big Data and Linear Regression</a:t>
            </a:r>
          </a:p>
          <a:p>
            <a:pPr marL="800100" indent="-342900">
              <a:spcBef>
                <a:spcPts val="600"/>
              </a:spcBef>
              <a:buFont typeface="Wingdings" panose="05000000000000000000" pitchFamily="2" charset="2"/>
              <a:buChar char="§"/>
            </a:pPr>
            <a:r>
              <a:rPr lang="en-US" dirty="0"/>
              <a:t>Prediction with Linear Regression</a:t>
            </a:r>
          </a:p>
          <a:p>
            <a:pPr marL="800100" indent="-342900">
              <a:spcBef>
                <a:spcPts val="600"/>
              </a:spcBef>
              <a:buFont typeface="Wingdings" panose="05000000000000000000" pitchFamily="2" charset="2"/>
              <a:buChar char="§"/>
            </a:pPr>
            <a:r>
              <a:rPr lang="en-US" dirty="0"/>
              <a:t>Summary</a:t>
            </a:r>
          </a:p>
        </p:txBody>
      </p:sp>
    </p:spTree>
    <p:extLst>
      <p:ext uri="{BB962C8B-B14F-4D97-AF65-F5344CB8AC3E}">
        <p14:creationId xmlns:p14="http://schemas.microsoft.com/office/powerpoint/2010/main" val="332384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B82E8-9553-EC94-41C3-10B1D088C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30D77-46AC-6C84-D071-B7F5A914E4EE}"/>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8A7D1073-E019-D9DA-8852-ED52D3D9AE31}"/>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Training &amp; Selecting a Predictive Model</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rPr>
              <a:t>Hyperparameter </a:t>
            </a:r>
            <a:r>
              <a:rPr lang="en-GB" sz="2200" dirty="0">
                <a:solidFill>
                  <a:srgbClr val="FF6300"/>
                </a:solidFill>
              </a:rPr>
              <a:t>optimization </a:t>
            </a:r>
            <a:r>
              <a:rPr lang="en-GB" sz="2200" dirty="0">
                <a:solidFill>
                  <a:schemeClr val="tx1"/>
                </a:solidFill>
                <a:latin typeface="Summer Font" charset="0"/>
              </a:rPr>
              <a:t>is the process of systematically selecting the </a:t>
            </a:r>
            <a:r>
              <a:rPr lang="en-GB" sz="2200" dirty="0">
                <a:solidFill>
                  <a:srgbClr val="FF6300"/>
                </a:solidFill>
                <a:latin typeface="Summer Font" charset="0"/>
              </a:rPr>
              <a:t>best combination </a:t>
            </a:r>
            <a:r>
              <a:rPr lang="en-GB" sz="2200" dirty="0">
                <a:solidFill>
                  <a:schemeClr val="tx1"/>
                </a:solidFill>
                <a:latin typeface="Summer Font" charset="0"/>
              </a:rPr>
              <a:t>of hyperparameters to improve model performance.  </a:t>
            </a:r>
          </a:p>
          <a:p>
            <a:pPr marL="1028700" lvl="1" indent="-342900">
              <a:buFont typeface="Arial" panose="020B0604020202020204" pitchFamily="34" charset="0"/>
              <a:buChar char="•"/>
            </a:pPr>
            <a:r>
              <a:rPr lang="en-GB" sz="2200" dirty="0">
                <a:solidFill>
                  <a:schemeClr val="tx1"/>
                </a:solidFill>
                <a:latin typeface="Summer Font" charset="0"/>
              </a:rPr>
              <a:t>Hyperparameters are </a:t>
            </a:r>
            <a:r>
              <a:rPr lang="en-GB" sz="2200" dirty="0">
                <a:solidFill>
                  <a:srgbClr val="FF6300"/>
                </a:solidFill>
                <a:latin typeface="Summer Font" charset="0"/>
              </a:rPr>
              <a:t>settings defined before training </a:t>
            </a:r>
            <a:r>
              <a:rPr lang="en-GB" sz="2200" dirty="0">
                <a:solidFill>
                  <a:schemeClr val="tx1"/>
                </a:solidFill>
                <a:latin typeface="Summer Font" charset="0"/>
              </a:rPr>
              <a:t>(e.g., learning rate, number of layers, regularization strength) that influence the model's behaviour.  </a:t>
            </a:r>
          </a:p>
          <a:p>
            <a:pPr marL="1028700" lvl="1" indent="-342900">
              <a:buFont typeface="Arial" panose="020B0604020202020204" pitchFamily="34" charset="0"/>
              <a:buChar char="•"/>
            </a:pPr>
            <a:r>
              <a:rPr lang="en-GB" sz="2200" dirty="0">
                <a:solidFill>
                  <a:schemeClr val="tx1"/>
                </a:solidFill>
                <a:latin typeface="Summer Font" charset="0"/>
              </a:rPr>
              <a:t>Default hyperparameters in software libraries are often not optimal for specific tasks.  </a:t>
            </a:r>
          </a:p>
          <a:p>
            <a:pPr marL="1028700" lvl="1" indent="-342900">
              <a:buFont typeface="Arial" panose="020B0604020202020204" pitchFamily="34" charset="0"/>
              <a:buChar char="•"/>
            </a:pPr>
            <a:r>
              <a:rPr lang="en-GB" sz="2200" dirty="0">
                <a:solidFill>
                  <a:schemeClr val="tx1"/>
                </a:solidFill>
                <a:latin typeface="Summer Font" charset="0"/>
              </a:rPr>
              <a:t>Fine-tuning hyperparameters improves the effectiveness of learning algorithms and avoids overfitting.  </a:t>
            </a:r>
          </a:p>
          <a:p>
            <a:pPr marL="1028700" lvl="1" indent="-342900">
              <a:buFont typeface="Arial" panose="020B0604020202020204" pitchFamily="34" charset="0"/>
              <a:buChar char="•"/>
            </a:pPr>
            <a:r>
              <a:rPr lang="en-GB" sz="2200" dirty="0">
                <a:solidFill>
                  <a:schemeClr val="tx1"/>
                </a:solidFill>
                <a:latin typeface="Summer Font" charset="0"/>
              </a:rPr>
              <a:t>Techniques like </a:t>
            </a:r>
            <a:r>
              <a:rPr lang="en-GB" sz="2200" dirty="0">
                <a:solidFill>
                  <a:srgbClr val="FF6300"/>
                </a:solidFill>
                <a:latin typeface="Summer Font" charset="0"/>
              </a:rPr>
              <a:t>grid search</a:t>
            </a:r>
            <a:r>
              <a:rPr lang="en-GB" sz="2200" dirty="0">
                <a:solidFill>
                  <a:schemeClr val="tx1"/>
                </a:solidFill>
                <a:latin typeface="Summer Font" charset="0"/>
              </a:rPr>
              <a:t>, </a:t>
            </a:r>
            <a:r>
              <a:rPr lang="en-GB" sz="2200" dirty="0">
                <a:solidFill>
                  <a:srgbClr val="FF6300"/>
                </a:solidFill>
                <a:latin typeface="Summer Font" charset="0"/>
              </a:rPr>
              <a:t>random search</a:t>
            </a:r>
            <a:r>
              <a:rPr lang="en-GB" sz="2200" dirty="0">
                <a:solidFill>
                  <a:schemeClr val="tx1"/>
                </a:solidFill>
                <a:latin typeface="Summer Font" charset="0"/>
              </a:rPr>
              <a:t>, and </a:t>
            </a:r>
            <a:r>
              <a:rPr lang="en-GB" sz="2200" dirty="0">
                <a:solidFill>
                  <a:srgbClr val="FF6300"/>
                </a:solidFill>
                <a:latin typeface="Summer Font" charset="0"/>
              </a:rPr>
              <a:t>Bayesian optimization </a:t>
            </a:r>
            <a:r>
              <a:rPr lang="en-GB" sz="2200" dirty="0">
                <a:solidFill>
                  <a:schemeClr val="tx1"/>
                </a:solidFill>
                <a:latin typeface="Summer Font" charset="0"/>
              </a:rPr>
              <a:t>are commonly used for hyperparameter tuning.</a:t>
            </a:r>
          </a:p>
          <a:p>
            <a:pPr marL="342900" indent="-342900">
              <a:lnSpc>
                <a:spcPct val="100000"/>
              </a:lnSpc>
              <a:buFont typeface="Arial" panose="020B0604020202020204" pitchFamily="34" charset="0"/>
              <a:buChar char="•"/>
            </a:pPr>
            <a:endParaRPr lang="en-GB" sz="800" b="1" dirty="0">
              <a:solidFill>
                <a:srgbClr val="0070C0"/>
              </a:solidFill>
            </a:endParaRPr>
          </a:p>
        </p:txBody>
      </p:sp>
    </p:spTree>
    <p:extLst>
      <p:ext uri="{BB962C8B-B14F-4D97-AF65-F5344CB8AC3E}">
        <p14:creationId xmlns:p14="http://schemas.microsoft.com/office/powerpoint/2010/main" val="185938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E9A48-4AA5-40C1-FFCE-68C59E1A8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46B97-EA60-AA6C-CBE1-CFCE20AF8BFA}"/>
              </a:ext>
            </a:extLst>
          </p:cNvPr>
          <p:cNvSpPr>
            <a:spLocks noGrp="1"/>
          </p:cNvSpPr>
          <p:nvPr>
            <p:ph type="title"/>
          </p:nvPr>
        </p:nvSpPr>
        <p:spPr/>
        <p:txBody>
          <a:bodyPr/>
          <a:lstStyle/>
          <a:p>
            <a:r>
              <a:rPr lang="en-US" dirty="0"/>
              <a:t>Roadmap – ML Systems</a:t>
            </a:r>
          </a:p>
        </p:txBody>
      </p:sp>
      <p:sp>
        <p:nvSpPr>
          <p:cNvPr id="3" name="Text Placeholder 2">
            <a:extLst>
              <a:ext uri="{FF2B5EF4-FFF2-40B4-BE49-F238E27FC236}">
                <a16:creationId xmlns:a16="http://schemas.microsoft.com/office/drawing/2014/main" id="{B7D79427-17F6-5F4E-D397-64A0895C82E0}"/>
              </a:ext>
            </a:extLst>
          </p:cNvPr>
          <p:cNvSpPr>
            <a:spLocks noGrp="1"/>
          </p:cNvSpPr>
          <p:nvPr>
            <p:ph type="body" sz="quarter" idx="15"/>
          </p:nvPr>
        </p:nvSpPr>
        <p:spPr>
          <a:xfrm>
            <a:off x="650383" y="1187911"/>
            <a:ext cx="11110693" cy="4482177"/>
          </a:xfrm>
        </p:spPr>
        <p:txBody>
          <a:bodyPr/>
          <a:lstStyle/>
          <a:p>
            <a:pPr marL="342900" indent="-342900">
              <a:lnSpc>
                <a:spcPct val="100000"/>
              </a:lnSpc>
              <a:buFont typeface="Arial" panose="020B0604020202020204" pitchFamily="34" charset="0"/>
              <a:buChar char="•"/>
            </a:pPr>
            <a:r>
              <a:rPr lang="en-US" b="1" dirty="0">
                <a:solidFill>
                  <a:srgbClr val="0070C0"/>
                </a:solidFill>
                <a:latin typeface="Arial" panose="020B0604020202020204" pitchFamily="34" charset="0"/>
                <a:cs typeface="Arial" panose="020B0604020202020204" pitchFamily="34" charset="0"/>
              </a:rPr>
              <a:t>Evaluating Models &amp; Predicting Unseen Data Instances</a:t>
            </a:r>
            <a:r>
              <a:rPr lang="en-US" sz="2400" b="1" dirty="0">
                <a:solidFill>
                  <a:srgbClr val="0070C0"/>
                </a:solidFill>
                <a:latin typeface="Arial" panose="020B0604020202020204" pitchFamily="34" charset="0"/>
                <a:cs typeface="Arial" panose="020B0604020202020204" pitchFamily="34" charset="0"/>
              </a:rPr>
              <a:t> </a:t>
            </a:r>
          </a:p>
          <a:p>
            <a:pPr marL="342900" indent="-342900">
              <a:lnSpc>
                <a:spcPct val="100000"/>
              </a:lnSpc>
              <a:buFont typeface="Arial" panose="020B0604020202020204" pitchFamily="34" charset="0"/>
              <a:buChar char="•"/>
            </a:pPr>
            <a:endParaRPr lang="en-US" sz="1600" b="1" dirty="0">
              <a:solidFill>
                <a:srgbClr val="0070C0"/>
              </a:solidFill>
              <a:latin typeface="Arial" panose="020B0604020202020204" pitchFamily="34" charset="0"/>
              <a:cs typeface="Arial" panose="020B0604020202020204" pitchFamily="34" charset="0"/>
            </a:endParaRPr>
          </a:p>
          <a:p>
            <a:pPr marL="1028700" lvl="1" indent="-342900">
              <a:buFont typeface="Arial" panose="020B0604020202020204" pitchFamily="34" charset="0"/>
              <a:buChar char="•"/>
            </a:pPr>
            <a:r>
              <a:rPr lang="en-GB" sz="2200" dirty="0">
                <a:solidFill>
                  <a:schemeClr val="tx1"/>
                </a:solidFill>
                <a:latin typeface="Summer Font" charset="0"/>
              </a:rPr>
              <a:t>After </a:t>
            </a:r>
            <a:r>
              <a:rPr lang="en-GB" sz="2200" dirty="0">
                <a:solidFill>
                  <a:srgbClr val="FF6300"/>
                </a:solidFill>
              </a:rPr>
              <a:t>training</a:t>
            </a:r>
            <a:r>
              <a:rPr lang="en-GB" sz="2200" dirty="0">
                <a:solidFill>
                  <a:schemeClr val="tx1"/>
                </a:solidFill>
                <a:latin typeface="Summer Font" charset="0"/>
              </a:rPr>
              <a:t> a model on the training dataset, we use the </a:t>
            </a:r>
            <a:r>
              <a:rPr lang="en-GB" sz="2200" dirty="0">
                <a:solidFill>
                  <a:srgbClr val="FF6300"/>
                </a:solidFill>
              </a:rPr>
              <a:t>test dataset </a:t>
            </a:r>
            <a:r>
              <a:rPr lang="en-GB" sz="2200" dirty="0">
                <a:solidFill>
                  <a:schemeClr val="tx1"/>
                </a:solidFill>
                <a:latin typeface="Summer Font" charset="0"/>
              </a:rPr>
              <a:t>to </a:t>
            </a:r>
            <a:r>
              <a:rPr lang="en-GB" sz="2200" dirty="0">
                <a:solidFill>
                  <a:srgbClr val="FF6300"/>
                </a:solidFill>
              </a:rPr>
              <a:t>estimate</a:t>
            </a:r>
            <a:r>
              <a:rPr lang="en-GB" sz="2200" dirty="0">
                <a:solidFill>
                  <a:schemeClr val="tx1"/>
                </a:solidFill>
                <a:latin typeface="Summer Font" charset="0"/>
              </a:rPr>
              <a:t> its generalization </a:t>
            </a:r>
            <a:r>
              <a:rPr lang="en-GB" sz="2200" dirty="0">
                <a:solidFill>
                  <a:srgbClr val="FF6300"/>
                </a:solidFill>
              </a:rPr>
              <a:t>error.</a:t>
            </a:r>
            <a:r>
              <a:rPr lang="en-GB" sz="2200" dirty="0">
                <a:solidFill>
                  <a:schemeClr val="tx1"/>
                </a:solidFill>
                <a:latin typeface="Summer Font" charset="0"/>
              </a:rPr>
              <a:t>  </a:t>
            </a:r>
          </a:p>
          <a:p>
            <a:pPr marL="1028700" lvl="1" indent="-342900">
              <a:buFont typeface="Arial" panose="020B0604020202020204" pitchFamily="34" charset="0"/>
              <a:buChar char="•"/>
            </a:pPr>
            <a:r>
              <a:rPr lang="en-GB" sz="2200" dirty="0">
                <a:solidFill>
                  <a:schemeClr val="tx1"/>
                </a:solidFill>
                <a:latin typeface="Summer Font" charset="0"/>
              </a:rPr>
              <a:t>If the model performs well, it can be used to predict future, unseen data.  </a:t>
            </a:r>
          </a:p>
          <a:p>
            <a:pPr marL="1028700" lvl="1" indent="-342900">
              <a:buFont typeface="Arial" panose="020B0604020202020204" pitchFamily="34" charset="0"/>
              <a:buChar char="•"/>
            </a:pPr>
            <a:r>
              <a:rPr lang="en-GB" sz="2200" dirty="0">
                <a:solidFill>
                  <a:srgbClr val="FF6300"/>
                </a:solidFill>
              </a:rPr>
              <a:t>Parameters</a:t>
            </a:r>
            <a:r>
              <a:rPr lang="en-GB" sz="2200" dirty="0">
                <a:solidFill>
                  <a:schemeClr val="tx1"/>
                </a:solidFill>
                <a:latin typeface="Summer Font" charset="0"/>
              </a:rPr>
              <a:t> for procedures like </a:t>
            </a:r>
            <a:r>
              <a:rPr lang="en-GB" sz="2200" dirty="0">
                <a:solidFill>
                  <a:srgbClr val="FF6300"/>
                </a:solidFill>
              </a:rPr>
              <a:t>feature scaling</a:t>
            </a:r>
            <a:r>
              <a:rPr lang="en-GB" sz="2200" dirty="0">
                <a:solidFill>
                  <a:schemeClr val="tx1"/>
                </a:solidFill>
                <a:latin typeface="Summer Font" charset="0"/>
              </a:rPr>
              <a:t> and </a:t>
            </a:r>
            <a:r>
              <a:rPr lang="en-GB" sz="2200" dirty="0">
                <a:solidFill>
                  <a:srgbClr val="FF6300"/>
                </a:solidFill>
              </a:rPr>
              <a:t>dimensionality reduction </a:t>
            </a:r>
            <a:r>
              <a:rPr lang="en-GB" sz="2200" dirty="0">
                <a:solidFill>
                  <a:schemeClr val="tx1"/>
                </a:solidFill>
                <a:latin typeface="Summer Font" charset="0"/>
              </a:rPr>
              <a:t>should be derived only from the </a:t>
            </a:r>
            <a:r>
              <a:rPr lang="en-GB" sz="2200" dirty="0">
                <a:solidFill>
                  <a:srgbClr val="FF6300"/>
                </a:solidFill>
              </a:rPr>
              <a:t>training dataset</a:t>
            </a:r>
            <a:r>
              <a:rPr lang="en-GB" sz="2200" dirty="0">
                <a:solidFill>
                  <a:schemeClr val="tx1"/>
                </a:solidFill>
                <a:latin typeface="Summer Font" charset="0"/>
              </a:rPr>
              <a:t>.  </a:t>
            </a:r>
          </a:p>
          <a:p>
            <a:pPr marL="1028700" lvl="1" indent="-342900">
              <a:buFont typeface="Arial" panose="020B0604020202020204" pitchFamily="34" charset="0"/>
              <a:buChar char="•"/>
            </a:pPr>
            <a:r>
              <a:rPr lang="en-GB" sz="2200" dirty="0">
                <a:solidFill>
                  <a:schemeClr val="tx1"/>
                </a:solidFill>
                <a:latin typeface="Summer Font" charset="0"/>
              </a:rPr>
              <a:t>These parameters must be consistently applied to the </a:t>
            </a:r>
            <a:r>
              <a:rPr lang="en-GB" sz="2200" dirty="0">
                <a:solidFill>
                  <a:srgbClr val="FF6300"/>
                </a:solidFill>
              </a:rPr>
              <a:t>test dataset </a:t>
            </a:r>
            <a:r>
              <a:rPr lang="en-GB" sz="2200" dirty="0">
                <a:solidFill>
                  <a:schemeClr val="tx1"/>
                </a:solidFill>
                <a:latin typeface="Summer Font" charset="0"/>
              </a:rPr>
              <a:t>and new data to avoid overly optimistic performance estimates.  </a:t>
            </a:r>
          </a:p>
        </p:txBody>
      </p:sp>
    </p:spTree>
    <p:extLst>
      <p:ext uri="{BB962C8B-B14F-4D97-AF65-F5344CB8AC3E}">
        <p14:creationId xmlns:p14="http://schemas.microsoft.com/office/powerpoint/2010/main" val="235112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197D-FD01-4DDA-5226-8DF4B011BC60}"/>
              </a:ext>
            </a:extLst>
          </p:cNvPr>
          <p:cNvSpPr>
            <a:spLocks noGrp="1"/>
          </p:cNvSpPr>
          <p:nvPr>
            <p:ph type="title"/>
          </p:nvPr>
        </p:nvSpPr>
        <p:spPr/>
        <p:txBody>
          <a:bodyPr/>
          <a:lstStyle/>
          <a:p>
            <a:r>
              <a:rPr lang="en-US" dirty="0"/>
              <a:t>Predictive Data Mining</a:t>
            </a:r>
          </a:p>
        </p:txBody>
      </p:sp>
      <p:sp>
        <p:nvSpPr>
          <p:cNvPr id="3" name="Text Placeholder 2">
            <a:extLst>
              <a:ext uri="{FF2B5EF4-FFF2-40B4-BE49-F238E27FC236}">
                <a16:creationId xmlns:a16="http://schemas.microsoft.com/office/drawing/2014/main" id="{6D3EBE40-F164-0C32-AF81-F63B6CFD684C}"/>
              </a:ext>
            </a:extLst>
          </p:cNvPr>
          <p:cNvSpPr>
            <a:spLocks noGrp="1"/>
          </p:cNvSpPr>
          <p:nvPr>
            <p:ph type="body" sz="quarter" idx="15"/>
          </p:nvPr>
        </p:nvSpPr>
        <p:spPr>
          <a:xfrm>
            <a:off x="740228" y="1128370"/>
            <a:ext cx="10711543" cy="4601259"/>
          </a:xfrm>
        </p:spPr>
        <p:txBody>
          <a:bodyPr/>
          <a:lstStyle/>
          <a:p>
            <a:r>
              <a:rPr lang="en-US" b="1" dirty="0">
                <a:solidFill>
                  <a:srgbClr val="0070C0"/>
                </a:solidFill>
              </a:rPr>
              <a:t>Regression</a:t>
            </a:r>
            <a:r>
              <a:rPr lang="en-US" dirty="0"/>
              <a:t> is a set of data mining methods having the task of predicting a quantitative outcome using a set of input variables, or </a:t>
            </a:r>
            <a:r>
              <a:rPr lang="en-US" b="1" dirty="0">
                <a:solidFill>
                  <a:srgbClr val="0070C0"/>
                </a:solidFill>
              </a:rPr>
              <a:t>features</a:t>
            </a:r>
            <a:r>
              <a:rPr lang="en-US" dirty="0"/>
              <a:t>.</a:t>
            </a:r>
          </a:p>
          <a:p>
            <a:r>
              <a:rPr lang="en-US" dirty="0"/>
              <a:t>Predictive data mining methods, also referred to as </a:t>
            </a:r>
            <a:r>
              <a:rPr lang="en-US" b="1" dirty="0">
                <a:solidFill>
                  <a:srgbClr val="0070C0"/>
                </a:solidFill>
              </a:rPr>
              <a:t>supervised learning</a:t>
            </a:r>
            <a:r>
              <a:rPr lang="en-US" dirty="0"/>
              <a:t>, use known values of the outcome variable to “supervise” the learning process of how to use the input features to predict future values of the outcome variable.</a:t>
            </a:r>
          </a:p>
          <a:p>
            <a:r>
              <a:rPr lang="en-US" dirty="0"/>
              <a:t>The predictive data mining process comprises the following steps:</a:t>
            </a:r>
          </a:p>
          <a:p>
            <a:pPr marL="801688" indent="-461963">
              <a:spcBef>
                <a:spcPts val="600"/>
              </a:spcBef>
              <a:buFont typeface="+mj-lt"/>
              <a:buAutoNum type="arabicPeriod"/>
            </a:pPr>
            <a:r>
              <a:rPr lang="en-US" dirty="0"/>
              <a:t>data sampling – extracts a relevant sample of data</a:t>
            </a:r>
          </a:p>
          <a:p>
            <a:pPr marL="801688" indent="-461963">
              <a:spcBef>
                <a:spcPts val="600"/>
              </a:spcBef>
              <a:buFont typeface="+mj-lt"/>
              <a:buAutoNum type="arabicPeriod"/>
            </a:pPr>
            <a:r>
              <a:rPr lang="en-US" dirty="0"/>
              <a:t>data preparation – addresses missing data/errors and refine variable set</a:t>
            </a:r>
          </a:p>
          <a:p>
            <a:pPr marL="801688" indent="-461963">
              <a:spcBef>
                <a:spcPts val="600"/>
              </a:spcBef>
              <a:buFont typeface="+mj-lt"/>
              <a:buAutoNum type="arabicPeriod"/>
            </a:pPr>
            <a:r>
              <a:rPr lang="en-US" dirty="0"/>
              <a:t>data partitioning – divides a sample into training, validation, and test sets.</a:t>
            </a:r>
            <a:endParaRPr lang="en-US" i="1" dirty="0"/>
          </a:p>
          <a:p>
            <a:pPr marL="801688" indent="-461963">
              <a:spcBef>
                <a:spcPts val="600"/>
              </a:spcBef>
              <a:buFont typeface="+mj-lt"/>
              <a:buAutoNum type="arabicPeriod"/>
            </a:pPr>
            <a:r>
              <a:rPr lang="en-US" dirty="0"/>
              <a:t>model construction and assessment – trains a set of supervised learning models, validates their performance, and tests the best model. </a:t>
            </a:r>
            <a:endParaRPr lang="en-US" i="1" dirty="0"/>
          </a:p>
        </p:txBody>
      </p:sp>
    </p:spTree>
    <p:extLst>
      <p:ext uri="{BB962C8B-B14F-4D97-AF65-F5344CB8AC3E}">
        <p14:creationId xmlns:p14="http://schemas.microsoft.com/office/powerpoint/2010/main" val="110022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E5C9-69E0-E414-D254-328349119451}"/>
              </a:ext>
            </a:extLst>
          </p:cNvPr>
          <p:cNvSpPr>
            <a:spLocks noGrp="1"/>
          </p:cNvSpPr>
          <p:nvPr>
            <p:ph type="title"/>
          </p:nvPr>
        </p:nvSpPr>
        <p:spPr/>
        <p:txBody>
          <a:bodyPr/>
          <a:lstStyle/>
          <a:p>
            <a:r>
              <a:rPr lang="en-US" dirty="0"/>
              <a:t>Regression Performance Measures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1828920-1140-EBB4-A4C4-9FAC2FCF281C}"/>
                  </a:ext>
                </a:extLst>
              </p:cNvPr>
              <p:cNvSpPr>
                <a:spLocks noGrp="1"/>
              </p:cNvSpPr>
              <p:nvPr>
                <p:ph type="body" sz="quarter" idx="15"/>
              </p:nvPr>
            </p:nvSpPr>
            <p:spPr>
              <a:xfrm>
                <a:off x="814455" y="1247561"/>
                <a:ext cx="10541817" cy="772632"/>
              </a:xfrm>
            </p:spPr>
            <p:txBody>
              <a:bodyPr/>
              <a:lstStyle/>
              <a:p>
                <a:r>
                  <a:rPr lang="en-US" dirty="0"/>
                  <a:t>The </a:t>
                </a:r>
                <a:r>
                  <a:rPr lang="en-US" b="1" dirty="0">
                    <a:solidFill>
                      <a:srgbClr val="0070C0"/>
                    </a:solidFill>
                  </a:rPr>
                  <a:t>prediction error </a:t>
                </a:r>
                <a:r>
                  <a:rPr lang="en-US" dirty="0"/>
                  <a:t>of an observation is the difference between the actual value of an observation and the predicted value of an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a:t>
                </a:r>
              </a:p>
              <a:p>
                <a:endParaRPr lang="en-US" dirty="0"/>
              </a:p>
            </p:txBody>
          </p:sp>
        </mc:Choice>
        <mc:Fallback xmlns="">
          <p:sp>
            <p:nvSpPr>
              <p:cNvPr id="3" name="Text Placeholder 2">
                <a:extLst>
                  <a:ext uri="{FF2B5EF4-FFF2-40B4-BE49-F238E27FC236}">
                    <a16:creationId xmlns:a16="http://schemas.microsoft.com/office/drawing/2014/main" id="{81828920-1140-EBB4-A4C4-9FAC2FCF281C}"/>
                  </a:ext>
                </a:extLst>
              </p:cNvPr>
              <p:cNvSpPr>
                <a:spLocks noGrp="1" noRot="1" noChangeAspect="1" noMove="1" noResize="1" noEditPoints="1" noAdjustHandles="1" noChangeArrowheads="1" noChangeShapeType="1" noTextEdit="1"/>
              </p:cNvSpPr>
              <p:nvPr>
                <p:ph type="body" sz="quarter" idx="15"/>
              </p:nvPr>
            </p:nvSpPr>
            <p:spPr>
              <a:xfrm>
                <a:off x="814455" y="1247561"/>
                <a:ext cx="10541817" cy="772632"/>
              </a:xfrm>
              <a:blipFill>
                <a:blip r:embed="rId2"/>
                <a:stretch>
                  <a:fillRect l="-1793" t="-11905" b="-19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AB29886B-5DB0-CBB3-FE65-6B87A45F7692}"/>
                  </a:ext>
                </a:extLst>
              </p:cNvPr>
              <p:cNvSpPr>
                <a:spLocks noGrp="1"/>
              </p:cNvSpPr>
              <p:nvPr>
                <p:ph type="body" sz="quarter" idx="19"/>
              </p:nvPr>
            </p:nvSpPr>
            <p:spPr>
              <a:xfrm>
                <a:off x="814455" y="2105253"/>
                <a:ext cx="5862788" cy="2339160"/>
              </a:xfrm>
            </p:spPr>
            <p:txBody>
              <a:bodyPr/>
              <a:lstStyle/>
              <a:p>
                <a:r>
                  <a:rPr lang="en-US" dirty="0"/>
                  <a:t>The </a:t>
                </a:r>
                <a:r>
                  <a:rPr lang="en-US" b="1" dirty="0">
                    <a:solidFill>
                      <a:srgbClr val="0070C0"/>
                    </a:solidFill>
                  </a:rPr>
                  <a:t>mean absolute error (MAE) </a:t>
                </a:r>
                <a:r>
                  <a:rPr lang="en-US" dirty="0"/>
                  <a:t>is the mean of the absolute values of the prediction errors over </a:t>
                </a:r>
                <a14:m>
                  <m:oMath xmlns:m="http://schemas.openxmlformats.org/officeDocument/2006/math">
                    <m:r>
                      <a:rPr lang="en-US" i="1" dirty="0" smtClean="0">
                        <a:latin typeface="Cambria Math" panose="02040503050406030204" pitchFamily="18" charset="0"/>
                      </a:rPr>
                      <m:t>𝑛</m:t>
                    </m:r>
                  </m:oMath>
                </a14:m>
                <a:r>
                  <a:rPr lang="en-US" dirty="0"/>
                  <a:t> observations.</a:t>
                </a:r>
              </a:p>
              <a:p>
                <a:pPr>
                  <a:spcBef>
                    <a:spcPts val="1000"/>
                  </a:spcBef>
                </a:pPr>
                <a:r>
                  <a:rPr lang="en-US" dirty="0"/>
                  <a:t>The </a:t>
                </a:r>
                <a:r>
                  <a:rPr lang="en-US" b="1" dirty="0">
                    <a:solidFill>
                      <a:srgbClr val="0070C0"/>
                    </a:solidFill>
                  </a:rPr>
                  <a:t>root mean squared error (RMSE) </a:t>
                </a:r>
                <a:r>
                  <a:rPr lang="en-US" dirty="0"/>
                  <a:t>is the square root of the mean of the squared prediction errors over </a:t>
                </a:r>
                <a14:m>
                  <m:oMath xmlns:m="http://schemas.openxmlformats.org/officeDocument/2006/math">
                    <m:r>
                      <a:rPr lang="en-US" i="1" dirty="0">
                        <a:latin typeface="Cambria Math" panose="02040503050406030204" pitchFamily="18" charset="0"/>
                      </a:rPr>
                      <m:t>𝑛</m:t>
                    </m:r>
                  </m:oMath>
                </a14:m>
                <a:r>
                  <a:rPr lang="en-US" dirty="0"/>
                  <a:t> observations.</a:t>
                </a:r>
              </a:p>
              <a:p>
                <a:endParaRPr lang="en-US" dirty="0"/>
              </a:p>
            </p:txBody>
          </p:sp>
        </mc:Choice>
        <mc:Fallback xmlns="">
          <p:sp>
            <p:nvSpPr>
              <p:cNvPr id="5" name="Text Placeholder 4">
                <a:extLst>
                  <a:ext uri="{FF2B5EF4-FFF2-40B4-BE49-F238E27FC236}">
                    <a16:creationId xmlns:a16="http://schemas.microsoft.com/office/drawing/2014/main" id="{AB29886B-5DB0-CBB3-FE65-6B87A45F7692}"/>
                  </a:ext>
                </a:extLst>
              </p:cNvPr>
              <p:cNvSpPr>
                <a:spLocks noGrp="1" noRot="1" noChangeAspect="1" noMove="1" noResize="1" noEditPoints="1" noAdjustHandles="1" noChangeArrowheads="1" noChangeShapeType="1" noTextEdit="1"/>
              </p:cNvSpPr>
              <p:nvPr>
                <p:ph type="body" sz="quarter" idx="19"/>
              </p:nvPr>
            </p:nvSpPr>
            <p:spPr>
              <a:xfrm>
                <a:off x="814455" y="2105253"/>
                <a:ext cx="5862788" cy="2339160"/>
              </a:xfrm>
              <a:blipFill>
                <a:blip r:embed="rId3"/>
                <a:stretch>
                  <a:fillRect l="-3226" t="-3646" r="-3226"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B5E21F5-9D9A-6FA4-0921-939C65786B62}"/>
                  </a:ext>
                </a:extLst>
              </p:cNvPr>
              <p:cNvSpPr>
                <a:spLocks noGrp="1"/>
              </p:cNvSpPr>
              <p:nvPr>
                <p:ph type="body" sz="quarter" idx="18"/>
              </p:nvPr>
            </p:nvSpPr>
            <p:spPr>
              <a:xfrm>
                <a:off x="6677243" y="2268285"/>
                <a:ext cx="4652812" cy="2112335"/>
              </a:xfrm>
            </p:spPr>
            <p:txBody>
              <a:bodyPr/>
              <a:lstStyle/>
              <a:p>
                <a:pPr marL="460375">
                  <a:spcAft>
                    <a:spcPts val="2200"/>
                  </a:spcAft>
                </a:pPr>
                <a14:m>
                  <m:oMathPara xmlns:m="http://schemas.openxmlformats.org/officeDocument/2006/math">
                    <m:oMathParaPr>
                      <m:jc m:val="left"/>
                    </m:oMathParaPr>
                    <m:oMath xmlns:m="http://schemas.openxmlformats.org/officeDocument/2006/math">
                      <m:r>
                        <a:rPr lang="en-US" sz="2400" b="1" i="1" smtClean="0">
                          <a:solidFill>
                            <a:srgbClr val="000000"/>
                          </a:solidFill>
                          <a:latin typeface="Cambria Math" panose="02040503050406030204" pitchFamily="18" charset="0"/>
                        </a:rPr>
                        <m:t>𝑴𝑨𝑬</m:t>
                      </m:r>
                      <m:r>
                        <a:rPr lang="en-US" sz="2400" b="1" i="1" smtClean="0">
                          <a:solidFill>
                            <a:srgbClr val="000000"/>
                          </a:solidFill>
                          <a:latin typeface="Cambria Math" panose="02040503050406030204" pitchFamily="18" charset="0"/>
                        </a:rPr>
                        <m:t>=</m:t>
                      </m:r>
                      <m:f>
                        <m:fPr>
                          <m:ctrlPr>
                            <a:rPr lang="en-US" sz="2400" b="1" i="1" smtClean="0">
                              <a:solidFill>
                                <a:srgbClr val="000000"/>
                              </a:solidFill>
                              <a:latin typeface="Cambria Math" panose="02040503050406030204" pitchFamily="18" charset="0"/>
                            </a:rPr>
                          </m:ctrlPr>
                        </m:fPr>
                        <m:num>
                          <m:nary>
                            <m:naryPr>
                              <m:chr m:val="∑"/>
                              <m:ctrlPr>
                                <a:rPr lang="en-US" sz="2400" b="1" i="1" smtClean="0">
                                  <a:solidFill>
                                    <a:srgbClr val="000000"/>
                                  </a:solidFill>
                                  <a:latin typeface="Cambria Math" panose="02040503050406030204" pitchFamily="18" charset="0"/>
                                </a:rPr>
                              </m:ctrlPr>
                            </m:naryPr>
                            <m:sub>
                              <m:r>
                                <a:rPr lang="en-US" sz="2400" b="1" i="1" smtClean="0">
                                  <a:solidFill>
                                    <a:srgbClr val="000000"/>
                                  </a:solidFill>
                                  <a:latin typeface="Cambria Math" panose="02040503050406030204" pitchFamily="18" charset="0"/>
                                </a:rPr>
                                <m:t>𝒊</m:t>
                              </m:r>
                              <m:r>
                                <a:rPr lang="en-US" sz="2400" b="1" i="1" smtClean="0">
                                  <a:solidFill>
                                    <a:srgbClr val="000000"/>
                                  </a:solidFill>
                                  <a:latin typeface="Cambria Math" panose="02040503050406030204" pitchFamily="18" charset="0"/>
                                </a:rPr>
                                <m:t>=</m:t>
                              </m:r>
                              <m:r>
                                <a:rPr lang="en-US" sz="2400" b="1" i="1" smtClean="0">
                                  <a:solidFill>
                                    <a:srgbClr val="000000"/>
                                  </a:solidFill>
                                  <a:latin typeface="Cambria Math" panose="02040503050406030204" pitchFamily="18" charset="0"/>
                                </a:rPr>
                                <m:t>𝟏</m:t>
                              </m:r>
                            </m:sub>
                            <m:sup>
                              <m:r>
                                <a:rPr lang="en-US" sz="2400" b="1" i="1" smtClean="0">
                                  <a:solidFill>
                                    <a:srgbClr val="000000"/>
                                  </a:solidFill>
                                  <a:latin typeface="Cambria Math" panose="02040503050406030204" pitchFamily="18" charset="0"/>
                                </a:rPr>
                                <m:t>𝒏</m:t>
                              </m:r>
                            </m:sup>
                            <m:e>
                              <m:d>
                                <m:dPr>
                                  <m:begChr m:val="|"/>
                                  <m:endChr m:val="|"/>
                                  <m:ctrlPr>
                                    <a:rPr lang="en-US" sz="2400" b="1" i="1" smtClean="0">
                                      <a:solidFill>
                                        <a:srgbClr val="000000"/>
                                      </a:solidFill>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b>
                                      <m:r>
                                        <a:rPr lang="en-US" b="1" i="1">
                                          <a:latin typeface="Cambria Math" panose="02040503050406030204" pitchFamily="18" charset="0"/>
                                        </a:rPr>
                                        <m:t>𝒊</m:t>
                                      </m:r>
                                    </m:sub>
                                  </m:sSub>
                                </m:e>
                              </m:d>
                            </m:e>
                          </m:nary>
                        </m:num>
                        <m:den>
                          <m:r>
                            <a:rPr lang="en-US" sz="2400" b="1" i="1" smtClean="0">
                              <a:solidFill>
                                <a:srgbClr val="000000"/>
                              </a:solidFill>
                              <a:latin typeface="Cambria Math" panose="02040503050406030204" pitchFamily="18" charset="0"/>
                            </a:rPr>
                            <m:t>𝒏</m:t>
                          </m:r>
                        </m:den>
                      </m:f>
                    </m:oMath>
                  </m:oMathPara>
                </a14:m>
                <a:endParaRPr lang="en-US" dirty="0"/>
              </a:p>
              <a:p>
                <a:pPr marL="460375"/>
                <a14:m>
                  <m:oMathPara xmlns:m="http://schemas.openxmlformats.org/officeDocument/2006/math">
                    <m:oMathParaPr>
                      <m:jc m:val="left"/>
                    </m:oMathParaPr>
                    <m:oMath xmlns:m="http://schemas.openxmlformats.org/officeDocument/2006/math">
                      <m:r>
                        <a:rPr lang="en-US" sz="2400" b="1" i="1" smtClean="0">
                          <a:solidFill>
                            <a:srgbClr val="000000"/>
                          </a:solidFill>
                          <a:latin typeface="Cambria Math" panose="02040503050406030204" pitchFamily="18" charset="0"/>
                        </a:rPr>
                        <m:t>𝑹𝑴𝑺𝑬</m:t>
                      </m:r>
                      <m:r>
                        <a:rPr lang="en-US" sz="2400" b="1" i="1" smtClean="0">
                          <a:solidFill>
                            <a:srgbClr val="000000"/>
                          </a:solidFill>
                          <a:latin typeface="Cambria Math" panose="02040503050406030204" pitchFamily="18" charset="0"/>
                        </a:rPr>
                        <m:t>=</m:t>
                      </m:r>
                      <m:rad>
                        <m:radPr>
                          <m:degHide m:val="on"/>
                          <m:ctrlPr>
                            <a:rPr lang="en-US" sz="2400" b="1" i="1" smtClean="0">
                              <a:solidFill>
                                <a:srgbClr val="000000"/>
                              </a:solidFill>
                              <a:latin typeface="Cambria Math" panose="02040503050406030204" pitchFamily="18" charset="0"/>
                            </a:rPr>
                          </m:ctrlPr>
                        </m:radPr>
                        <m:deg/>
                        <m:e>
                          <m:f>
                            <m:fPr>
                              <m:ctrlPr>
                                <a:rPr lang="en-US" b="1" i="1">
                                  <a:latin typeface="Cambria Math" panose="02040503050406030204" pitchFamily="18" charset="0"/>
                                </a:rPr>
                              </m:ctrlPr>
                            </m:fPr>
                            <m:num>
                              <m:nary>
                                <m:naryPr>
                                  <m:chr m:val="∑"/>
                                  <m:ctrlPr>
                                    <a:rPr lang="en-US" b="1" i="1">
                                      <a:latin typeface="Cambria Math" panose="02040503050406030204" pitchFamily="18" charset="0"/>
                                    </a:rPr>
                                  </m:ctrlPr>
                                </m:naryPr>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𝒚</m:t>
                                                  </m:r>
                                                </m:e>
                                              </m:acc>
                                            </m:e>
                                            <m:sub>
                                              <m:r>
                                                <a:rPr lang="en-US" b="1" i="1">
                                                  <a:latin typeface="Cambria Math" panose="02040503050406030204" pitchFamily="18" charset="0"/>
                                                </a:rPr>
                                                <m:t>𝒊</m:t>
                                              </m:r>
                                            </m:sub>
                                          </m:sSub>
                                        </m:e>
                                      </m:d>
                                    </m:e>
                                    <m:sup>
                                      <m:r>
                                        <a:rPr lang="en-US" b="1" i="1">
                                          <a:latin typeface="Cambria Math" panose="02040503050406030204" pitchFamily="18" charset="0"/>
                                        </a:rPr>
                                        <m:t>𝟐</m:t>
                                      </m:r>
                                    </m:sup>
                                  </m:sSup>
                                </m:e>
                              </m:nary>
                            </m:num>
                            <m:den>
                              <m:r>
                                <a:rPr lang="en-US" b="1" i="1">
                                  <a:latin typeface="Cambria Math" panose="02040503050406030204" pitchFamily="18" charset="0"/>
                                </a:rPr>
                                <m:t>𝒏</m:t>
                              </m:r>
                            </m:den>
                          </m:f>
                        </m:e>
                      </m:rad>
                    </m:oMath>
                  </m:oMathPara>
                </a14:m>
                <a:endParaRPr lang="en-US" dirty="0"/>
              </a:p>
            </p:txBody>
          </p:sp>
        </mc:Choice>
        <mc:Fallback xmlns="">
          <p:sp>
            <p:nvSpPr>
              <p:cNvPr id="4" name="Text Placeholder 3">
                <a:extLst>
                  <a:ext uri="{FF2B5EF4-FFF2-40B4-BE49-F238E27FC236}">
                    <a16:creationId xmlns:a16="http://schemas.microsoft.com/office/drawing/2014/main" id="{EB5E21F5-9D9A-6FA4-0921-939C65786B62}"/>
                  </a:ext>
                </a:extLst>
              </p:cNvPr>
              <p:cNvSpPr>
                <a:spLocks noGrp="1" noRot="1" noChangeAspect="1" noMove="1" noResize="1" noEditPoints="1" noAdjustHandles="1" noChangeArrowheads="1" noChangeShapeType="1" noTextEdit="1"/>
              </p:cNvSpPr>
              <p:nvPr>
                <p:ph type="body" sz="quarter" idx="18"/>
              </p:nvPr>
            </p:nvSpPr>
            <p:spPr>
              <a:xfrm>
                <a:off x="6677243" y="2268285"/>
                <a:ext cx="4652812" cy="2112335"/>
              </a:xfrm>
              <a:blipFill>
                <a:blip r:embed="rId4"/>
                <a:stretch>
                  <a:fillRect/>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F0F16FE3-76F7-07F9-53ED-D5C4B547F8CD}"/>
              </a:ext>
            </a:extLst>
          </p:cNvPr>
          <p:cNvSpPr>
            <a:spLocks noGrp="1"/>
          </p:cNvSpPr>
          <p:nvPr>
            <p:ph type="body" sz="quarter" idx="20"/>
          </p:nvPr>
        </p:nvSpPr>
        <p:spPr>
          <a:xfrm>
            <a:off x="814455" y="4557827"/>
            <a:ext cx="10541817" cy="1226286"/>
          </a:xfrm>
        </p:spPr>
        <p:txBody>
          <a:bodyPr/>
          <a:lstStyle/>
          <a:p>
            <a:r>
              <a:rPr lang="en-US" dirty="0"/>
              <a:t>In most cases, MAE and RMSE will favor the same prediction, but not always.</a:t>
            </a:r>
          </a:p>
          <a:p>
            <a:r>
              <a:rPr lang="en-US" dirty="0"/>
              <a:t>In this chapter, we will be using the RMSE measure for all comparisons of predictive data mining models.</a:t>
            </a:r>
          </a:p>
        </p:txBody>
      </p:sp>
    </p:spTree>
    <p:extLst>
      <p:ext uri="{BB962C8B-B14F-4D97-AF65-F5344CB8AC3E}">
        <p14:creationId xmlns:p14="http://schemas.microsoft.com/office/powerpoint/2010/main" val="236210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Data Sampling and Preparation</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95963"/>
            <a:ext cx="10711543" cy="4466074"/>
          </a:xfrm>
        </p:spPr>
        <p:txBody>
          <a:bodyPr/>
          <a:lstStyle/>
          <a:p>
            <a:r>
              <a:rPr lang="en-US" dirty="0"/>
              <a:t>A sample for data analysis, extracted from a large volume of data, should be:</a:t>
            </a:r>
          </a:p>
          <a:p>
            <a:pPr marL="914400" indent="-342900">
              <a:spcBef>
                <a:spcPts val="600"/>
              </a:spcBef>
              <a:buFont typeface="Arial" panose="020B0604020202020204" pitchFamily="34" charset="0"/>
              <a:buChar char="•"/>
            </a:pPr>
            <a:r>
              <a:rPr lang="en-US" dirty="0"/>
              <a:t>representative of the population of interest,</a:t>
            </a:r>
          </a:p>
          <a:p>
            <a:pPr marL="914400" indent="-342900">
              <a:spcBef>
                <a:spcPts val="600"/>
              </a:spcBef>
              <a:buFont typeface="Arial" panose="020B0604020202020204" pitchFamily="34" charset="0"/>
              <a:buChar char="•"/>
            </a:pPr>
            <a:r>
              <a:rPr lang="en-US" dirty="0"/>
              <a:t>large enough to contain significant information, and yet</a:t>
            </a:r>
          </a:p>
          <a:p>
            <a:pPr marL="914400" indent="-342900">
              <a:spcBef>
                <a:spcPts val="600"/>
              </a:spcBef>
              <a:buFont typeface="Arial" panose="020B0604020202020204" pitchFamily="34" charset="0"/>
              <a:buChar char="•"/>
            </a:pPr>
            <a:r>
              <a:rPr lang="en-US" dirty="0"/>
              <a:t>small enough to be manipulated quickly.</a:t>
            </a:r>
          </a:p>
          <a:p>
            <a:r>
              <a:rPr lang="en-US" dirty="0"/>
              <a:t>Typically, the larger the data set, the more precise the data mining algorithm.</a:t>
            </a:r>
          </a:p>
          <a:p>
            <a:pPr>
              <a:spcBef>
                <a:spcPts val="1800"/>
              </a:spcBef>
            </a:pPr>
            <a:r>
              <a:rPr lang="en-US" dirty="0"/>
              <a:t>During sampling, it is generally best to include as many variables as possible.</a:t>
            </a:r>
          </a:p>
          <a:p>
            <a:pPr marL="914400" indent="-339725">
              <a:spcBef>
                <a:spcPts val="600"/>
              </a:spcBef>
              <a:buFont typeface="Arial" panose="020B0604020202020204" pitchFamily="34" charset="0"/>
              <a:buChar char="•"/>
            </a:pPr>
            <a:r>
              <a:rPr lang="en-US" dirty="0"/>
              <a:t>Variables that are not of interest can then be eliminated using data visualization and descriptive statistics.</a:t>
            </a:r>
          </a:p>
          <a:p>
            <a:pPr marL="914400" indent="-339725">
              <a:spcBef>
                <a:spcPts val="600"/>
              </a:spcBef>
              <a:buFont typeface="Arial" panose="020B0604020202020204" pitchFamily="34" charset="0"/>
              <a:buChar char="•"/>
            </a:pPr>
            <a:r>
              <a:rPr lang="en-US" dirty="0"/>
              <a:t>Generally, a larger data set simplifies the process of assessing the accuracy of data−based estimates of variable effects.</a:t>
            </a:r>
          </a:p>
        </p:txBody>
      </p:sp>
    </p:spTree>
    <p:extLst>
      <p:ext uri="{BB962C8B-B14F-4D97-AF65-F5344CB8AC3E}">
        <p14:creationId xmlns:p14="http://schemas.microsoft.com/office/powerpoint/2010/main" val="52828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Data Partitioning</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06572"/>
            <a:ext cx="10711543" cy="4644856"/>
          </a:xfrm>
        </p:spPr>
        <p:txBody>
          <a:bodyPr/>
          <a:lstStyle/>
          <a:p>
            <a:r>
              <a:rPr lang="en-US" dirty="0"/>
              <a:t>Increasing volumes of data that simplify the process of assessing model performance can also lead to </a:t>
            </a:r>
            <a:r>
              <a:rPr lang="en-US" b="1" dirty="0">
                <a:solidFill>
                  <a:srgbClr val="0070C0"/>
                </a:solidFill>
              </a:rPr>
              <a:t>overfitting</a:t>
            </a:r>
            <a:r>
              <a:rPr lang="en-US" dirty="0"/>
              <a:t>.</a:t>
            </a:r>
          </a:p>
          <a:p>
            <a:pPr marL="687388" indent="-347663">
              <a:spcBef>
                <a:spcPts val="600"/>
              </a:spcBef>
              <a:buFont typeface="Arial" panose="020B0604020202020204" pitchFamily="34" charset="0"/>
              <a:buChar char="•"/>
            </a:pPr>
            <a:r>
              <a:rPr lang="en-US" dirty="0"/>
              <a:t>For a regression task, overfitting occurs when a model has a small RMSE or MAE for the data sample but a much larger RMSE or MAE outside of it.</a:t>
            </a:r>
          </a:p>
          <a:p>
            <a:r>
              <a:rPr lang="en-US" dirty="0"/>
              <a:t>We can use the abundance of data to guard against the potential for overfitting by partitioning the data set into different subsets for</a:t>
            </a:r>
          </a:p>
          <a:p>
            <a:pPr marL="687388" indent="-457200">
              <a:spcBef>
                <a:spcPts val="600"/>
              </a:spcBef>
              <a:buFont typeface="+mj-lt"/>
              <a:buAutoNum type="arabicPeriod"/>
            </a:pPr>
            <a:r>
              <a:rPr lang="en-US" dirty="0"/>
              <a:t>the training (or construction) of candidate models,</a:t>
            </a:r>
          </a:p>
          <a:p>
            <a:pPr marL="687388" indent="-457200">
              <a:spcBef>
                <a:spcPts val="600"/>
              </a:spcBef>
              <a:buFont typeface="+mj-lt"/>
              <a:buAutoNum type="arabicPeriod"/>
            </a:pPr>
            <a:r>
              <a:rPr lang="en-US" dirty="0"/>
              <a:t>the validation (or performance comparison) of candidate models, and</a:t>
            </a:r>
          </a:p>
          <a:p>
            <a:pPr marL="687388" indent="-457200">
              <a:spcBef>
                <a:spcPts val="600"/>
              </a:spcBef>
              <a:buFont typeface="+mj-lt"/>
              <a:buAutoNum type="arabicPeriod"/>
            </a:pPr>
            <a:r>
              <a:rPr lang="en-US" dirty="0"/>
              <a:t>the testing (or assessment) of future performance of a selected model.</a:t>
            </a:r>
          </a:p>
          <a:p>
            <a:r>
              <a:rPr lang="en-US" dirty="0"/>
              <a:t>Static holdout and </a:t>
            </a:r>
            <a:r>
              <a:rPr lang="en-US" i="1" dirty="0"/>
              <a:t>k</a:t>
            </a:r>
            <a:r>
              <a:rPr lang="en-US" dirty="0"/>
              <a:t>−fold cross−validation are two methods for splitting the sample data into sets for the training and validation of prediction models.</a:t>
            </a:r>
          </a:p>
        </p:txBody>
      </p:sp>
    </p:spTree>
    <p:extLst>
      <p:ext uri="{BB962C8B-B14F-4D97-AF65-F5344CB8AC3E}">
        <p14:creationId xmlns:p14="http://schemas.microsoft.com/office/powerpoint/2010/main" val="145139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dirty="0"/>
              <a:t>Static Holdout Method</a:t>
            </a:r>
          </a:p>
        </p:txBody>
      </p:sp>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70143"/>
            <a:ext cx="10711543" cy="4517714"/>
          </a:xfrm>
        </p:spPr>
        <p:txBody>
          <a:bodyPr/>
          <a:lstStyle/>
          <a:p>
            <a:pPr marL="687388" indent="-403225">
              <a:spcBef>
                <a:spcPts val="600"/>
              </a:spcBef>
              <a:buFont typeface="+mj-lt"/>
              <a:buAutoNum type="arabicPeriod"/>
            </a:pPr>
            <a:r>
              <a:rPr lang="en-US" dirty="0"/>
              <a:t>The </a:t>
            </a:r>
            <a:r>
              <a:rPr lang="en-US" b="1" dirty="0">
                <a:solidFill>
                  <a:srgbClr val="0070C0"/>
                </a:solidFill>
              </a:rPr>
              <a:t>training set </a:t>
            </a:r>
            <a:r>
              <a:rPr lang="en-US" dirty="0"/>
              <a:t>is used to build the candidate models.</a:t>
            </a:r>
          </a:p>
          <a:p>
            <a:pPr marL="687388" indent="-403225">
              <a:spcBef>
                <a:spcPts val="600"/>
              </a:spcBef>
              <a:buFont typeface="+mj-lt"/>
              <a:buAutoNum type="arabicPeriod"/>
            </a:pPr>
            <a:r>
              <a:rPr lang="en-US" dirty="0"/>
              <a:t>The </a:t>
            </a:r>
            <a:r>
              <a:rPr lang="en-US" b="1" dirty="0">
                <a:solidFill>
                  <a:srgbClr val="0070C0"/>
                </a:solidFill>
              </a:rPr>
              <a:t>validation set </a:t>
            </a:r>
            <a:r>
              <a:rPr lang="en-US" dirty="0"/>
              <a:t>is used to identify the most accurate model within a promising set at predicting observations not used to build the model.</a:t>
            </a:r>
          </a:p>
          <a:p>
            <a:pPr marL="687388" indent="-403225">
              <a:spcBef>
                <a:spcPts val="600"/>
              </a:spcBef>
              <a:buFont typeface="+mj-lt"/>
              <a:buAutoNum type="arabicPeriod"/>
            </a:pPr>
            <a:r>
              <a:rPr lang="en-US" dirty="0"/>
              <a:t>The </a:t>
            </a:r>
            <a:r>
              <a:rPr lang="en-US" b="1" dirty="0">
                <a:solidFill>
                  <a:srgbClr val="0070C0"/>
                </a:solidFill>
              </a:rPr>
              <a:t>test set </a:t>
            </a:r>
            <a:r>
              <a:rPr lang="en-US" dirty="0"/>
              <a:t>should be applied to estimate the final model’s effectiveness when applied to data that have not been used to build or select the model.</a:t>
            </a:r>
          </a:p>
          <a:p>
            <a:pPr>
              <a:spcBef>
                <a:spcPts val="1200"/>
              </a:spcBef>
            </a:pPr>
            <a:r>
              <a:rPr lang="en-US" dirty="0"/>
              <a:t>For example, </a:t>
            </a:r>
          </a:p>
          <a:p>
            <a:pPr marL="914400" indent="-342900">
              <a:spcBef>
                <a:spcPts val="600"/>
              </a:spcBef>
              <a:buFont typeface="Arial" panose="020B0604020202020204" pitchFamily="34" charset="0"/>
              <a:buChar char="•"/>
            </a:pPr>
            <a:r>
              <a:rPr lang="en-US" dirty="0"/>
              <a:t>a training set may be used to estimate the slope coefficients in several multiple regression models that differ in the set of selected variables,</a:t>
            </a:r>
          </a:p>
          <a:p>
            <a:pPr marL="914400" indent="-342900">
              <a:spcBef>
                <a:spcPts val="600"/>
              </a:spcBef>
              <a:buFont typeface="Arial" panose="020B0604020202020204" pitchFamily="34" charset="0"/>
              <a:buChar char="•"/>
            </a:pPr>
            <a:r>
              <a:rPr lang="en-US" dirty="0"/>
              <a:t>the validation set is then used to identify the “best” model through the comparison of the RMSE or MAE measures, and finally</a:t>
            </a:r>
          </a:p>
          <a:p>
            <a:pPr marL="914400" indent="-342900">
              <a:spcBef>
                <a:spcPts val="600"/>
              </a:spcBef>
              <a:buFont typeface="Arial" panose="020B0604020202020204" pitchFamily="34" charset="0"/>
              <a:buChar char="•"/>
            </a:pPr>
            <a:r>
              <a:rPr lang="en-US" dirty="0"/>
              <a:t>the “best” model is applied to the test set to evaluate its effectiveness.</a:t>
            </a:r>
          </a:p>
        </p:txBody>
      </p:sp>
    </p:spTree>
    <p:extLst>
      <p:ext uri="{BB962C8B-B14F-4D97-AF65-F5344CB8AC3E}">
        <p14:creationId xmlns:p14="http://schemas.microsoft.com/office/powerpoint/2010/main" val="269087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9B9F-355C-C9B1-9BB7-DA7BC0715A77}"/>
              </a:ext>
            </a:extLst>
          </p:cNvPr>
          <p:cNvSpPr>
            <a:spLocks noGrp="1"/>
          </p:cNvSpPr>
          <p:nvPr>
            <p:ph type="title"/>
          </p:nvPr>
        </p:nvSpPr>
        <p:spPr/>
        <p:txBody>
          <a:bodyPr/>
          <a:lstStyle/>
          <a:p>
            <a:r>
              <a:rPr lang="en-US" dirty="0"/>
              <a:t>The Palanquin Auto Data Set</a:t>
            </a:r>
          </a:p>
        </p:txBody>
      </p:sp>
      <p:sp>
        <p:nvSpPr>
          <p:cNvPr id="3" name="Text Placeholder 2">
            <a:extLst>
              <a:ext uri="{FF2B5EF4-FFF2-40B4-BE49-F238E27FC236}">
                <a16:creationId xmlns:a16="http://schemas.microsoft.com/office/drawing/2014/main" id="{0AC4612D-076A-27A5-BD05-A41E43A1E187}"/>
              </a:ext>
            </a:extLst>
          </p:cNvPr>
          <p:cNvSpPr>
            <a:spLocks noGrp="1"/>
          </p:cNvSpPr>
          <p:nvPr>
            <p:ph type="body" sz="quarter" idx="15"/>
          </p:nvPr>
        </p:nvSpPr>
        <p:spPr>
          <a:xfrm>
            <a:off x="743577" y="1233322"/>
            <a:ext cx="5919493" cy="4781568"/>
          </a:xfrm>
        </p:spPr>
        <p:txBody>
          <a:bodyPr/>
          <a:lstStyle/>
          <a:p>
            <a:pPr>
              <a:lnSpc>
                <a:spcPct val="100000"/>
              </a:lnSpc>
              <a:spcBef>
                <a:spcPts val="600"/>
              </a:spcBef>
            </a:pPr>
            <a:r>
              <a:rPr lang="en-US" dirty="0"/>
              <a:t>Data file: </a:t>
            </a:r>
            <a:r>
              <a:rPr lang="en-US" i="1" dirty="0"/>
              <a:t>preowned12</a:t>
            </a:r>
          </a:p>
          <a:p>
            <a:pPr>
              <a:lnSpc>
                <a:spcPct val="100000"/>
              </a:lnSpc>
              <a:spcBef>
                <a:spcPts val="600"/>
              </a:spcBef>
            </a:pPr>
            <a:r>
              <a:rPr lang="en-US" dirty="0"/>
              <a:t>Palanquin Auto is a national pre−owned car retailer with an online marketplace.</a:t>
            </a:r>
          </a:p>
          <a:p>
            <a:pPr>
              <a:lnSpc>
                <a:spcPct val="100000"/>
              </a:lnSpc>
              <a:spcBef>
                <a:spcPts val="600"/>
              </a:spcBef>
            </a:pPr>
            <a:r>
              <a:rPr lang="en-US" dirty="0"/>
              <a:t>Palanquin Auto wants to construct and assess a set of prediction methods for the regression task of predicting the sales price of a pre−owned car.</a:t>
            </a:r>
          </a:p>
          <a:p>
            <a:pPr>
              <a:lnSpc>
                <a:spcPct val="100000"/>
              </a:lnSpc>
              <a:spcBef>
                <a:spcPts val="600"/>
              </a:spcBef>
            </a:pPr>
            <a:r>
              <a:rPr lang="en-US" dirty="0"/>
              <a:t>The data set for this chapter consists of the price, age, and miles for a set of 12 pre−owned cars. </a:t>
            </a:r>
          </a:p>
          <a:p>
            <a:pPr>
              <a:lnSpc>
                <a:spcPct val="100000"/>
              </a:lnSpc>
              <a:spcBef>
                <a:spcPts val="600"/>
              </a:spcBef>
            </a:pPr>
            <a:r>
              <a:rPr lang="en-US" dirty="0"/>
              <a:t>Data on four additional pre−owned cars is also available for testing.</a:t>
            </a:r>
          </a:p>
          <a:p>
            <a:endParaRPr lang="en-US" dirty="0"/>
          </a:p>
        </p:txBody>
      </p:sp>
      <p:graphicFrame>
        <p:nvGraphicFramePr>
          <p:cNvPr id="5" name="Table Placeholder 4">
            <a:extLst>
              <a:ext uri="{FF2B5EF4-FFF2-40B4-BE49-F238E27FC236}">
                <a16:creationId xmlns:a16="http://schemas.microsoft.com/office/drawing/2014/main" id="{EECB9C2D-118B-2B68-6879-AF5EB3EE3677}"/>
              </a:ext>
            </a:extLst>
          </p:cNvPr>
          <p:cNvGraphicFramePr>
            <a:graphicFrameLocks noGrp="1"/>
          </p:cNvGraphicFramePr>
          <p:nvPr>
            <p:ph type="tbl" sz="quarter" idx="16"/>
          </p:nvPr>
        </p:nvGraphicFramePr>
        <p:xfrm>
          <a:off x="6753990" y="1233322"/>
          <a:ext cx="4599810" cy="4781568"/>
        </p:xfrm>
        <a:graphic>
          <a:graphicData uri="http://schemas.openxmlformats.org/drawingml/2006/table">
            <a:tbl>
              <a:tblPr firstRow="1"/>
              <a:tblGrid>
                <a:gridCol w="1083940">
                  <a:extLst>
                    <a:ext uri="{9D8B030D-6E8A-4147-A177-3AD203B41FA5}">
                      <a16:colId xmlns:a16="http://schemas.microsoft.com/office/drawing/2014/main" val="68876253"/>
                    </a:ext>
                  </a:extLst>
                </a:gridCol>
                <a:gridCol w="1184150">
                  <a:extLst>
                    <a:ext uri="{9D8B030D-6E8A-4147-A177-3AD203B41FA5}">
                      <a16:colId xmlns:a16="http://schemas.microsoft.com/office/drawing/2014/main" val="878210506"/>
                    </a:ext>
                  </a:extLst>
                </a:gridCol>
                <a:gridCol w="1188720">
                  <a:extLst>
                    <a:ext uri="{9D8B030D-6E8A-4147-A177-3AD203B41FA5}">
                      <a16:colId xmlns:a16="http://schemas.microsoft.com/office/drawing/2014/main" val="2138841693"/>
                    </a:ext>
                  </a:extLst>
                </a:gridCol>
                <a:gridCol w="1143000">
                  <a:extLst>
                    <a:ext uri="{9D8B030D-6E8A-4147-A177-3AD203B41FA5}">
                      <a16:colId xmlns:a16="http://schemas.microsoft.com/office/drawing/2014/main" val="832710046"/>
                    </a:ext>
                  </a:extLst>
                </a:gridCol>
              </a:tblGrid>
              <a:tr h="657719">
                <a:tc>
                  <a:txBody>
                    <a:bodyPr/>
                    <a:lstStyle/>
                    <a:p>
                      <a:pPr algn="ctr" fontAlgn="b"/>
                      <a:r>
                        <a:rPr lang="en-US" sz="2000" b="1" i="0" u="none" strike="noStrike" dirty="0">
                          <a:solidFill>
                            <a:srgbClr val="000000"/>
                          </a:solidFill>
                          <a:effectLst/>
                          <a:latin typeface=" cambria math"/>
                          <a:ea typeface="Cambria"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Age (years)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Odom (miles)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ctr" defTabSz="914400" rtl="0" eaLnBrk="1" fontAlgn="b" latinLnBrk="0" hangingPunct="1"/>
                      <a:r>
                        <a:rPr lang="en-US" sz="2000" b="1" i="0" u="none" strike="noStrike" kern="1200" dirty="0">
                          <a:solidFill>
                            <a:srgbClr val="000000"/>
                          </a:solidFill>
                          <a:effectLst/>
                          <a:latin typeface=" cambria math"/>
                          <a:ea typeface="Cambria" panose="02040503050406030204" pitchFamily="18" charset="0"/>
                          <a:cs typeface="+mn-cs"/>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52411852"/>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9</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95,000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14,000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52253706"/>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2</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8</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 cambria math"/>
                          <a:ea typeface="Cambria" panose="02040503050406030204" pitchFamily="18" charset="0"/>
                        </a:rPr>
                        <a:t>50,500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01468959"/>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3</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166,380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22,950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3055820"/>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250,500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924480786"/>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5</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191,955</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20,950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82235335"/>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6</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204,561</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200674537"/>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181,000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7,300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656895855"/>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62,000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45,000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063540849"/>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164,000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450253432"/>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53,320</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8,888</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47251888"/>
                  </a:ext>
                </a:extLst>
              </a:tr>
              <a:tr h="335891">
                <a:tc>
                  <a:txBody>
                    <a:bodyPr/>
                    <a:lstStyle/>
                    <a:p>
                      <a:pPr algn="r" fontAlgn="b"/>
                      <a:r>
                        <a:rPr lang="en-US" sz="2000" b="0" i="0" u="none" strike="noStrike" dirty="0">
                          <a:solidFill>
                            <a:srgbClr val="000000"/>
                          </a:solidFill>
                          <a:effectLst/>
                          <a:latin typeface=" cambria math"/>
                          <a:ea typeface="Cambria" panose="02040503050406030204" pitchFamily="18" charset="0"/>
                        </a:rPr>
                        <a:t>11</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486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201,766</a:t>
                      </a:r>
                    </a:p>
                  </a:txBody>
                  <a:tcPr marL="6350" marR="18288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16,500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34392770"/>
                  </a:ext>
                </a:extLst>
              </a:tr>
              <a:tr h="425097">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4864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4864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56,700</a:t>
                      </a:r>
                    </a:p>
                  </a:txBody>
                  <a:tcPr marL="6350" marR="18288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9,000</a:t>
                      </a:r>
                    </a:p>
                  </a:txBody>
                  <a:tcPr marL="6350" marR="18288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55077215"/>
                  </a:ext>
                </a:extLst>
              </a:tr>
            </a:tbl>
          </a:graphicData>
        </a:graphic>
      </p:graphicFrame>
    </p:spTree>
    <p:extLst>
      <p:ext uri="{BB962C8B-B14F-4D97-AF65-F5344CB8AC3E}">
        <p14:creationId xmlns:p14="http://schemas.microsoft.com/office/powerpoint/2010/main" val="2477662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391B-7267-C04F-39F0-00CD64643C3C}"/>
              </a:ext>
            </a:extLst>
          </p:cNvPr>
          <p:cNvSpPr>
            <a:spLocks noGrp="1"/>
          </p:cNvSpPr>
          <p:nvPr>
            <p:ph type="title"/>
          </p:nvPr>
        </p:nvSpPr>
        <p:spPr/>
        <p:txBody>
          <a:bodyPr/>
          <a:lstStyle/>
          <a:p>
            <a:r>
              <a:rPr lang="en-US" dirty="0"/>
              <a:t>Palanquin Auto Data Static Holdout Method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ED3148-1121-E590-B108-6C7D086B06E8}"/>
                  </a:ext>
                </a:extLst>
              </p:cNvPr>
              <p:cNvSpPr>
                <a:spLocks noGrp="1"/>
              </p:cNvSpPr>
              <p:nvPr>
                <p:ph type="body" sz="quarter" idx="15"/>
              </p:nvPr>
            </p:nvSpPr>
            <p:spPr>
              <a:xfrm>
                <a:off x="743576" y="1261732"/>
                <a:ext cx="10704847" cy="765544"/>
              </a:xfrm>
            </p:spPr>
            <p:txBody>
              <a:bodyPr/>
              <a:lstStyle/>
              <a:p>
                <a:r>
                  <a:rPr lang="en-US" dirty="0"/>
                  <a:t>Two models are being considered to predict the price (</a:t>
                </a:r>
                <a14:m>
                  <m:oMath xmlns:m="http://schemas.openxmlformats.org/officeDocument/2006/math">
                    <m:r>
                      <a:rPr lang="en-US" i="1" dirty="0" smtClean="0">
                        <a:latin typeface="Cambria Math" panose="02040503050406030204" pitchFamily="18" charset="0"/>
                      </a:rPr>
                      <m:t>𝑦</m:t>
                    </m:r>
                  </m:oMath>
                </a14:m>
                <a:r>
                  <a:rPr lang="en-US" dirty="0"/>
                  <a:t>) of a pre−owned car using its age as the independent variable </a:t>
                </a:r>
                <a14:m>
                  <m:oMath xmlns:m="http://schemas.openxmlformats.org/officeDocument/2006/math">
                    <m:r>
                      <a:rPr lang="en-US" i="1" dirty="0" smtClean="0">
                        <a:latin typeface="Cambria Math" panose="02040503050406030204" pitchFamily="18" charset="0"/>
                      </a:rPr>
                      <m:t>𝑥</m:t>
                    </m:r>
                  </m:oMath>
                </a14:m>
                <a:r>
                  <a:rPr lang="en-US" dirty="0"/>
                  <a:t>:</a:t>
                </a:r>
              </a:p>
            </p:txBody>
          </p:sp>
        </mc:Choice>
        <mc:Fallback xmlns="">
          <p:sp>
            <p:nvSpPr>
              <p:cNvPr id="3" name="Text Placeholder 2">
                <a:extLst>
                  <a:ext uri="{FF2B5EF4-FFF2-40B4-BE49-F238E27FC236}">
                    <a16:creationId xmlns:a16="http://schemas.microsoft.com/office/drawing/2014/main" id="{79ED3148-1121-E590-B108-6C7D086B06E8}"/>
                  </a:ext>
                </a:extLst>
              </p:cNvPr>
              <p:cNvSpPr>
                <a:spLocks noGrp="1" noRot="1" noChangeAspect="1" noMove="1" noResize="1" noEditPoints="1" noAdjustHandles="1" noChangeArrowheads="1" noChangeShapeType="1" noTextEdit="1"/>
              </p:cNvSpPr>
              <p:nvPr>
                <p:ph type="body" sz="quarter" idx="15"/>
              </p:nvPr>
            </p:nvSpPr>
            <p:spPr>
              <a:xfrm>
                <a:off x="743576" y="1261732"/>
                <a:ext cx="10704847" cy="765544"/>
              </a:xfrm>
              <a:blipFill>
                <a:blip r:embed="rId2"/>
                <a:stretch>
                  <a:fillRect l="-1765" t="-11905" b="-19841"/>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E03E691-A788-8DCB-2688-C58C89116AC2}"/>
              </a:ext>
            </a:extLst>
          </p:cNvPr>
          <p:cNvSpPr>
            <a:spLocks noGrp="1"/>
          </p:cNvSpPr>
          <p:nvPr>
            <p:ph type="body" sz="quarter" idx="17"/>
          </p:nvPr>
        </p:nvSpPr>
        <p:spPr>
          <a:xfrm>
            <a:off x="743577" y="2069808"/>
            <a:ext cx="5480014" cy="3686484"/>
          </a:xfrm>
        </p:spPr>
        <p:txBody>
          <a:bodyPr/>
          <a:lstStyle/>
          <a:p>
            <a:pPr marL="796925" indent="-457200">
              <a:buFont typeface="+mj-lt"/>
              <a:buAutoNum type="arabicPeriod"/>
            </a:pPr>
            <a:r>
              <a:rPr lang="en-US" dirty="0"/>
              <a:t>a simple linear regression model </a:t>
            </a:r>
          </a:p>
          <a:p>
            <a:pPr marL="796925" indent="-457200">
              <a:buFont typeface="+mj-lt"/>
              <a:buAutoNum type="arabicPeriod"/>
            </a:pPr>
            <a:r>
              <a:rPr lang="en-US" dirty="0"/>
              <a:t>a quadratic regression model</a:t>
            </a:r>
          </a:p>
          <a:p>
            <a:r>
              <a:rPr lang="en-US" dirty="0"/>
              <a:t>The sample is split into two static sets:</a:t>
            </a:r>
          </a:p>
          <a:p>
            <a:pPr marL="687388" indent="-347663">
              <a:buFont typeface="Arial" panose="020B0604020202020204" pitchFamily="34" charset="0"/>
              <a:buChar char="•"/>
            </a:pPr>
            <a:r>
              <a:rPr lang="en-US" dirty="0">
                <a:solidFill>
                  <a:srgbClr val="0070C0"/>
                </a:solidFill>
              </a:rPr>
              <a:t>training </a:t>
            </a:r>
            <a:r>
              <a:rPr lang="en-US" dirty="0"/>
              <a:t>– observations 1−8</a:t>
            </a:r>
          </a:p>
          <a:p>
            <a:pPr marL="687388" indent="-347663">
              <a:buFont typeface="Arial" panose="020B0604020202020204" pitchFamily="34" charset="0"/>
              <a:buChar char="•"/>
            </a:pPr>
            <a:r>
              <a:rPr lang="en-US" dirty="0">
                <a:solidFill>
                  <a:srgbClr val="EF7E30"/>
                </a:solidFill>
              </a:rPr>
              <a:t>validation </a:t>
            </a:r>
            <a:r>
              <a:rPr lang="en-US" dirty="0"/>
              <a:t>– observations 9−12</a:t>
            </a:r>
          </a:p>
          <a:p>
            <a:r>
              <a:rPr lang="en-US" dirty="0"/>
              <a:t>The scatter chart to the right shows the two candidate regression models constructed on the </a:t>
            </a:r>
            <a:r>
              <a:rPr lang="en-US" dirty="0">
                <a:solidFill>
                  <a:srgbClr val="0070C0"/>
                </a:solidFill>
              </a:rPr>
              <a:t>static training set </a:t>
            </a:r>
            <a:r>
              <a:rPr lang="en-US" dirty="0"/>
              <a:t>and assessed on the </a:t>
            </a:r>
            <a:r>
              <a:rPr lang="en-US" dirty="0">
                <a:solidFill>
                  <a:srgbClr val="EF7E30"/>
                </a:solidFill>
              </a:rPr>
              <a:t>static validation set</a:t>
            </a:r>
            <a:r>
              <a:rPr lang="en-US" dirty="0"/>
              <a:t>.</a:t>
            </a:r>
          </a:p>
        </p:txBody>
      </p:sp>
      <p:pic>
        <p:nvPicPr>
          <p:cNvPr id="7" name="Picture Placeholder 6" descr="A scatterplot of the relationship between price and age. The horizontal axis is labeled “Age” and ranges from 0 to 20 with tick marks in increments of 5. The vertical axis is labeled “Price” and ranges from 0 to 50,000 with tick marks in increments of 10,000. The plots in blue are at (4, 45,000), (7, 22,950), (8, 15,000), (9, 14,000), (12, 20,950), (13, 2,500), (14, 7,300), and (20, 900). The plots in orange are at (10, 8,950), (10, 16,500), (13, 9,000), and (16, 8,888). A curve labeled “Price = Negative 7,002 Age + 194 Age^2 + 65,153” falls through (4.5, 40,000), (14, 5,000), and (20, 2,000). A line labeled “Price = Negative 2,359 Age + 41,727” falls from (4.5, 32,000) to (17.5, 0). All data are approximate. &#10;">
            <a:extLst>
              <a:ext uri="{FF2B5EF4-FFF2-40B4-BE49-F238E27FC236}">
                <a16:creationId xmlns:a16="http://schemas.microsoft.com/office/drawing/2014/main" id="{E41C7884-DE7A-ABDA-F76D-437E1799B170}"/>
              </a:ext>
            </a:extLst>
          </p:cNvPr>
          <p:cNvPicPr>
            <a:picLocks noGrp="1" noChangeAspect="1"/>
          </p:cNvPicPr>
          <p:nvPr>
            <p:ph type="pic" sz="quarter" idx="16"/>
          </p:nvPr>
        </p:nvPicPr>
        <p:blipFill rotWithShape="1">
          <a:blip r:embed="rId3"/>
          <a:srcRect l="2" r="2"/>
          <a:stretch/>
        </p:blipFill>
        <p:spPr>
          <a:xfrm>
            <a:off x="6223591" y="2251778"/>
            <a:ext cx="5257800" cy="3139541"/>
          </a:xfrm>
        </p:spPr>
      </p:pic>
    </p:spTree>
    <p:extLst>
      <p:ext uri="{BB962C8B-B14F-4D97-AF65-F5344CB8AC3E}">
        <p14:creationId xmlns:p14="http://schemas.microsoft.com/office/powerpoint/2010/main" val="204555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p:txBody>
          <a:bodyPr/>
          <a:lstStyle/>
          <a:p>
            <a:r>
              <a:rPr lang="en-US" dirty="0"/>
              <a:t>Calculations of RMSE on Static Validation Set</a:t>
            </a:r>
          </a:p>
        </p:txBody>
      </p:sp>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43576" y="1261730"/>
            <a:ext cx="10610223" cy="1882963"/>
          </a:xfrm>
        </p:spPr>
        <p:txBody>
          <a:bodyPr/>
          <a:lstStyle/>
          <a:p>
            <a:r>
              <a:rPr lang="en-US" dirty="0"/>
              <a:t>To assess the out−of−sample predictive accuracy of the two models, we compute the RMSE of their predictions on the four observations of the validation set. </a:t>
            </a:r>
          </a:p>
          <a:p>
            <a:r>
              <a:rPr lang="en-US" dirty="0"/>
              <a:t>The table below shows that based on the </a:t>
            </a:r>
            <a:r>
              <a:rPr lang="en-US" dirty="0">
                <a:solidFill>
                  <a:srgbClr val="EF7E30"/>
                </a:solidFill>
              </a:rPr>
              <a:t>static validation set</a:t>
            </a:r>
            <a:r>
              <a:rPr lang="en-US" dirty="0"/>
              <a:t>, the quadratic regression model (Model 2) has a smaller RMSE.</a:t>
            </a:r>
          </a:p>
        </p:txBody>
      </p:sp>
      <p:graphicFrame>
        <p:nvGraphicFramePr>
          <p:cNvPr id="5" name="Table Placeholder 4">
            <a:extLst>
              <a:ext uri="{FF2B5EF4-FFF2-40B4-BE49-F238E27FC236}">
                <a16:creationId xmlns:a16="http://schemas.microsoft.com/office/drawing/2014/main" id="{FEFFEB0C-F774-EA98-852A-681CC881B50B}"/>
              </a:ext>
            </a:extLst>
          </p:cNvPr>
          <p:cNvGraphicFramePr>
            <a:graphicFrameLocks noGrp="1"/>
          </p:cNvGraphicFramePr>
          <p:nvPr>
            <p:ph type="tbl" sz="quarter" idx="16"/>
          </p:nvPr>
        </p:nvGraphicFramePr>
        <p:xfrm>
          <a:off x="1478280" y="3144693"/>
          <a:ext cx="9235440" cy="2886710"/>
        </p:xfrm>
        <a:graphic>
          <a:graphicData uri="http://schemas.openxmlformats.org/drawingml/2006/table">
            <a:tbl>
              <a:tblPr firstRow="1"/>
              <a:tblGrid>
                <a:gridCol w="1188720">
                  <a:extLst>
                    <a:ext uri="{9D8B030D-6E8A-4147-A177-3AD203B41FA5}">
                      <a16:colId xmlns:a16="http://schemas.microsoft.com/office/drawing/2014/main" val="2836038999"/>
                    </a:ext>
                  </a:extLst>
                </a:gridCol>
                <a:gridCol w="1188720">
                  <a:extLst>
                    <a:ext uri="{9D8B030D-6E8A-4147-A177-3AD203B41FA5}">
                      <a16:colId xmlns:a16="http://schemas.microsoft.com/office/drawing/2014/main" val="40233727"/>
                    </a:ext>
                  </a:extLst>
                </a:gridCol>
                <a:gridCol w="1188720">
                  <a:extLst>
                    <a:ext uri="{9D8B030D-6E8A-4147-A177-3AD203B41FA5}">
                      <a16:colId xmlns:a16="http://schemas.microsoft.com/office/drawing/2014/main" val="737076703"/>
                    </a:ext>
                  </a:extLst>
                </a:gridCol>
                <a:gridCol w="1463040">
                  <a:extLst>
                    <a:ext uri="{9D8B030D-6E8A-4147-A177-3AD203B41FA5}">
                      <a16:colId xmlns:a16="http://schemas.microsoft.com/office/drawing/2014/main" val="362651570"/>
                    </a:ext>
                  </a:extLst>
                </a:gridCol>
                <a:gridCol w="1371600">
                  <a:extLst>
                    <a:ext uri="{9D8B030D-6E8A-4147-A177-3AD203B41FA5}">
                      <a16:colId xmlns:a16="http://schemas.microsoft.com/office/drawing/2014/main" val="969561142"/>
                    </a:ext>
                  </a:extLst>
                </a:gridCol>
                <a:gridCol w="1463040">
                  <a:extLst>
                    <a:ext uri="{9D8B030D-6E8A-4147-A177-3AD203B41FA5}">
                      <a16:colId xmlns:a16="http://schemas.microsoft.com/office/drawing/2014/main" val="3542406348"/>
                    </a:ext>
                  </a:extLst>
                </a:gridCol>
                <a:gridCol w="1371600">
                  <a:extLst>
                    <a:ext uri="{9D8B030D-6E8A-4147-A177-3AD203B41FA5}">
                      <a16:colId xmlns:a16="http://schemas.microsoft.com/office/drawing/2014/main" val="1004759753"/>
                    </a:ext>
                  </a:extLst>
                </a:gridCol>
              </a:tblGrid>
              <a:tr h="802932">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Age (years)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 from Model 1</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 of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Model 1</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 from Model 2</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Error of </a:t>
                      </a:r>
                    </a:p>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Model 2</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3568779641"/>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−9,189</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−5,535</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80983285"/>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3,986</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4,902</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2,662</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6,226</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1605747"/>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−1,639</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2,015</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65610718"/>
                  </a:ext>
                </a:extLst>
              </a:tr>
              <a:tr h="365760">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a:t>
                      </a:r>
                    </a:p>
                  </a:txBody>
                  <a:tcPr marL="6350" marR="4572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13</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11,063</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−2,063</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6,832</a:t>
                      </a:r>
                    </a:p>
                  </a:txBody>
                  <a:tcPr marL="6350" marR="36576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2,168</a:t>
                      </a:r>
                    </a:p>
                  </a:txBody>
                  <a:tcPr marL="6350" marR="32004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615236331"/>
                  </a:ext>
                </a:extLst>
              </a:tr>
              <a:tr h="411480">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5,371</a:t>
                      </a:r>
                    </a:p>
                  </a:txBody>
                  <a:tcPr marL="6350" marR="32004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4,420</a:t>
                      </a:r>
                    </a:p>
                  </a:txBody>
                  <a:tcPr marL="6350" marR="32004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451576418"/>
                  </a:ext>
                </a:extLst>
              </a:tr>
            </a:tbl>
          </a:graphicData>
        </a:graphic>
      </p:graphicFrame>
    </p:spTree>
    <p:extLst>
      <p:ext uri="{BB962C8B-B14F-4D97-AF65-F5344CB8AC3E}">
        <p14:creationId xmlns:p14="http://schemas.microsoft.com/office/powerpoint/2010/main" val="19707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8B4-D469-8FE0-4452-FB9C9BE1E33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1A2C9747-BCD2-8577-C35B-C6DC8E802751}"/>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Machine Learning </a:t>
            </a:r>
            <a:r>
              <a:rPr lang="en-GB" b="1" dirty="0">
                <a:solidFill>
                  <a:srgbClr val="0070C0"/>
                </a:solidFill>
              </a:rPr>
              <a:t>(ML) </a:t>
            </a:r>
            <a:r>
              <a:rPr lang="en-GB" dirty="0">
                <a:latin typeface="Summer Font"/>
              </a:rPr>
              <a:t>is a subset of artificial intelligence (AI) that focuses on developing algorithms and statistical models that enable computers to learn and improve from experience without being explicitly programmed.</a:t>
            </a:r>
          </a:p>
          <a:p>
            <a:pPr marL="342900" indent="-342900">
              <a:lnSpc>
                <a:spcPct val="100000"/>
              </a:lnSpc>
              <a:buFont typeface="Arial" panose="020B0604020202020204" pitchFamily="34" charset="0"/>
              <a:buChar char="•"/>
            </a:pPr>
            <a:endParaRPr lang="en-US" sz="2400" dirty="0"/>
          </a:p>
          <a:p>
            <a:pPr marL="687388" indent="-342900">
              <a:spcBef>
                <a:spcPts val="600"/>
              </a:spcBef>
              <a:buFont typeface="Arial" panose="020B0604020202020204" pitchFamily="34" charset="0"/>
              <a:buChar char="•"/>
            </a:pPr>
            <a:r>
              <a:rPr lang="en-US" sz="2400" b="1" dirty="0">
                <a:solidFill>
                  <a:srgbClr val="0070C0"/>
                </a:solidFill>
              </a:rPr>
              <a:t>Supervised Learning</a:t>
            </a:r>
          </a:p>
          <a:p>
            <a:pPr marL="1373188" lvl="1" indent="-342900">
              <a:spcBef>
                <a:spcPts val="600"/>
              </a:spcBef>
              <a:buFont typeface="Arial" panose="020B0604020202020204" pitchFamily="34" charset="0"/>
              <a:buChar char="•"/>
            </a:pPr>
            <a:r>
              <a:rPr lang="en-GB" dirty="0"/>
              <a:t>SL is a type of ML where a model is trained on a labelled dataset. </a:t>
            </a:r>
          </a:p>
          <a:p>
            <a:pPr marL="1373188" lvl="1" indent="-342900">
              <a:spcBef>
                <a:spcPts val="600"/>
              </a:spcBef>
              <a:buFont typeface="Arial" panose="020B0604020202020204" pitchFamily="34" charset="0"/>
              <a:buChar char="•"/>
            </a:pPr>
            <a:r>
              <a:rPr lang="en-GB" dirty="0"/>
              <a:t>Each training example in the dataset consists of input features (independent variables) and an associated output label (dependent variable). </a:t>
            </a:r>
          </a:p>
          <a:p>
            <a:pPr marL="1373188" lvl="1" indent="-342900">
              <a:spcBef>
                <a:spcPts val="600"/>
              </a:spcBef>
              <a:buFont typeface="Arial" panose="020B0604020202020204" pitchFamily="34" charset="0"/>
              <a:buChar char="•"/>
            </a:pPr>
            <a:r>
              <a:rPr lang="en-GB" dirty="0"/>
              <a:t>The goal of supervised learning is for the model to learn a mapping from inputs to outputs so that it can predict labels for unseen data accurately.</a:t>
            </a:r>
            <a:r>
              <a:rPr lang="en-US" dirty="0"/>
              <a:t> </a:t>
            </a:r>
          </a:p>
        </p:txBody>
      </p:sp>
    </p:spTree>
    <p:extLst>
      <p:ext uri="{BB962C8B-B14F-4D97-AF65-F5344CB8AC3E}">
        <p14:creationId xmlns:p14="http://schemas.microsoft.com/office/powerpoint/2010/main" val="18938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9580-3890-3724-A9E0-542811031613}"/>
              </a:ext>
            </a:extLst>
          </p:cNvPr>
          <p:cNvSpPr>
            <a:spLocks noGrp="1"/>
          </p:cNvSpPr>
          <p:nvPr>
            <p:ph type="title"/>
          </p:nvPr>
        </p:nvSpPr>
        <p:spPr/>
        <p:txBody>
          <a:bodyPr/>
          <a:lstStyle/>
          <a:p>
            <a:r>
              <a:rPr lang="en-US" i="1" dirty="0"/>
              <a:t>k</a:t>
            </a:r>
            <a:r>
              <a:rPr lang="en-US" dirty="0"/>
              <a:t>−Fold Cross−Validation Method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8DBAA8B8-C560-6620-438F-20C47197A205}"/>
                  </a:ext>
                </a:extLst>
              </p:cNvPr>
              <p:cNvSpPr>
                <a:spLocks noGrp="1"/>
              </p:cNvSpPr>
              <p:nvPr>
                <p:ph type="body" sz="quarter" idx="15"/>
              </p:nvPr>
            </p:nvSpPr>
            <p:spPr>
              <a:xfrm>
                <a:off x="740228" y="1168202"/>
                <a:ext cx="10711543" cy="4594645"/>
              </a:xfrm>
            </p:spPr>
            <p:txBody>
              <a:bodyPr/>
              <a:lstStyle/>
              <a:p>
                <a:r>
                  <a:rPr lang="en-US" dirty="0"/>
                  <a:t>In </a:t>
                </a:r>
                <a:r>
                  <a:rPr lang="en-US" b="1" i="1" dirty="0">
                    <a:solidFill>
                      <a:srgbClr val="0070C0"/>
                    </a:solidFill>
                  </a:rPr>
                  <a:t>k</a:t>
                </a:r>
                <a:r>
                  <a:rPr lang="en-US" b="1" dirty="0">
                    <a:solidFill>
                      <a:srgbClr val="0070C0"/>
                    </a:solidFill>
                  </a:rPr>
                  <a:t>−fold cross−validation</a:t>
                </a:r>
                <a:r>
                  <a:rPr lang="en-US" dirty="0"/>
                  <a:t>, the observations used to train and validate the model are randomly divided into </a:t>
                </a:r>
                <a:r>
                  <a:rPr lang="en-US" i="1" dirty="0"/>
                  <a:t>k</a:t>
                </a:r>
                <a:r>
                  <a:rPr lang="en-US" dirty="0"/>
                  <a:t> subsets called folds. </a:t>
                </a:r>
              </a:p>
              <a:p>
                <a:pPr marL="914400" indent="-342900">
                  <a:spcBef>
                    <a:spcPts val="600"/>
                  </a:spcBef>
                  <a:buFont typeface="Arial" panose="020B0604020202020204" pitchFamily="34" charset="0"/>
                  <a:buChar char="•"/>
                </a:pPr>
                <a:r>
                  <a:rPr lang="en-US" dirty="0"/>
                  <a:t>A common choice for the number of folds is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=5</m:t>
                    </m:r>
                  </m:oMath>
                </a14:m>
                <a:r>
                  <a:rPr lang="en-US" dirty="0"/>
                  <a:t> 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=10</m:t>
                    </m:r>
                  </m:oMath>
                </a14:m>
                <a:r>
                  <a:rPr lang="en-US" dirty="0"/>
                  <a:t>.</a:t>
                </a:r>
              </a:p>
              <a:p>
                <a:r>
                  <a:rPr lang="en-US" dirty="0"/>
                  <a:t>As a pre−processing step, if an unbiased estimate of the final model is desired, we first remove a desired number of observations to compose the test set.</a:t>
                </a:r>
              </a:p>
              <a:p>
                <a:r>
                  <a:rPr lang="en-US" dirty="0"/>
                  <a:t>In each iteration,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are combined to form the training set and the remaining fold is designated as the validation set.</a:t>
                </a:r>
              </a:p>
              <a:p>
                <a:pPr marL="914400" indent="-339725">
                  <a:buFont typeface="Arial" panose="020B0604020202020204" pitchFamily="34" charset="0"/>
                  <a:buChar char="•"/>
                </a:pPr>
                <a:r>
                  <a:rPr lang="en-US" dirty="0"/>
                  <a:t>The results of the </a:t>
                </a:r>
                <a:r>
                  <a:rPr lang="en-US" i="1" dirty="0"/>
                  <a:t>k</a:t>
                </a:r>
                <a:r>
                  <a:rPr lang="en-US" dirty="0"/>
                  <a:t> iterations are then aggregated and averaged. </a:t>
                </a:r>
              </a:p>
              <a:p>
                <a:r>
                  <a:rPr lang="en-US" dirty="0"/>
                  <a:t>The </a:t>
                </a:r>
                <a:r>
                  <a:rPr lang="en-US" b="1" dirty="0">
                    <a:solidFill>
                      <a:srgbClr val="0070C0"/>
                    </a:solidFill>
                  </a:rPr>
                  <a:t>leave−one−out cross−validation </a:t>
                </a:r>
                <a:r>
                  <a:rPr lang="en-US" dirty="0"/>
                  <a:t>is a special case of </a:t>
                </a:r>
                <a:r>
                  <a:rPr lang="en-US" i="1" dirty="0"/>
                  <a:t>k</a:t>
                </a:r>
                <a:r>
                  <a:rPr lang="en-US" dirty="0"/>
                  <a:t>−fold cross− validation in which the number of folds equals the number of observations in the combined training and validation sets. </a:t>
                </a:r>
              </a:p>
            </p:txBody>
          </p:sp>
        </mc:Choice>
        <mc:Fallback xmlns="">
          <p:sp>
            <p:nvSpPr>
              <p:cNvPr id="3" name="Text Placeholder 2">
                <a:extLst>
                  <a:ext uri="{FF2B5EF4-FFF2-40B4-BE49-F238E27FC236}">
                    <a16:creationId xmlns:a16="http://schemas.microsoft.com/office/drawing/2014/main" id="{8DBAA8B8-C560-6620-438F-20C47197A205}"/>
                  </a:ext>
                </a:extLst>
              </p:cNvPr>
              <p:cNvSpPr>
                <a:spLocks noGrp="1" noRot="1" noChangeAspect="1" noMove="1" noResize="1" noEditPoints="1" noAdjustHandles="1" noChangeArrowheads="1" noChangeShapeType="1" noTextEdit="1"/>
              </p:cNvSpPr>
              <p:nvPr>
                <p:ph type="body" sz="quarter" idx="15"/>
              </p:nvPr>
            </p:nvSpPr>
            <p:spPr>
              <a:xfrm>
                <a:off x="740228" y="1168202"/>
                <a:ext cx="10711543" cy="4594645"/>
              </a:xfrm>
              <a:blipFill>
                <a:blip r:embed="rId2"/>
                <a:stretch>
                  <a:fillRect l="-1706" t="-1992" r="-1820" b="-4382"/>
                </a:stretch>
              </a:blipFill>
            </p:spPr>
            <p:txBody>
              <a:bodyPr/>
              <a:lstStyle/>
              <a:p>
                <a:r>
                  <a:rPr lang="en-US">
                    <a:noFill/>
                  </a:rPr>
                  <a:t> </a:t>
                </a:r>
              </a:p>
            </p:txBody>
          </p:sp>
        </mc:Fallback>
      </mc:AlternateContent>
    </p:spTree>
    <p:extLst>
      <p:ext uri="{BB962C8B-B14F-4D97-AF65-F5344CB8AC3E}">
        <p14:creationId xmlns:p14="http://schemas.microsoft.com/office/powerpoint/2010/main" val="3861941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E206-3CE8-6FC1-75AD-FA2526E266EE}"/>
              </a:ext>
            </a:extLst>
          </p:cNvPr>
          <p:cNvSpPr>
            <a:spLocks noGrp="1"/>
          </p:cNvSpPr>
          <p:nvPr>
            <p:ph type="title"/>
          </p:nvPr>
        </p:nvSpPr>
        <p:spPr/>
        <p:txBody>
          <a:bodyPr/>
          <a:lstStyle/>
          <a:p>
            <a:r>
              <a:rPr lang="en-US" dirty="0"/>
              <a:t>Palanquin Data 3-Fold Cross-Validation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C7B4877B-65CE-EC0F-AB4F-324A4A901EE6}"/>
                  </a:ext>
                </a:extLst>
              </p:cNvPr>
              <p:cNvSpPr>
                <a:spLocks noGrp="1"/>
              </p:cNvSpPr>
              <p:nvPr>
                <p:ph type="body" sz="quarter" idx="15"/>
              </p:nvPr>
            </p:nvSpPr>
            <p:spPr>
              <a:xfrm>
                <a:off x="743576" y="1259839"/>
                <a:ext cx="6578768" cy="4577098"/>
              </a:xfrm>
            </p:spPr>
            <p:txBody>
              <a:bodyPr/>
              <a:lstStyle/>
              <a:p>
                <a:pPr>
                  <a:lnSpc>
                    <a:spcPct val="100000"/>
                  </a:lnSpc>
                  <a:spcBef>
                    <a:spcPts val="600"/>
                  </a:spcBef>
                </a:pPr>
                <a:r>
                  <a:rPr lang="en-US" dirty="0"/>
                  <a:t>We split the 12 observations for the Palanquin Auto pre-owned cars data set into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=3</m:t>
                    </m:r>
                  </m:oMath>
                </a14:m>
                <a:r>
                  <a:rPr lang="en-US" dirty="0"/>
                  <a:t> folds with </a:t>
                </a:r>
                <a14:m>
                  <m:oMath xmlns:m="http://schemas.openxmlformats.org/officeDocument/2006/math">
                    <m:r>
                      <a:rPr lang="en-US" i="1" dirty="0" smtClean="0">
                        <a:latin typeface="Cambria Math" panose="02040503050406030204" pitchFamily="18" charset="0"/>
                      </a:rPr>
                      <m:t>12÷3=4</m:t>
                    </m:r>
                  </m:oMath>
                </a14:m>
                <a:r>
                  <a:rPr lang="en-US" dirty="0"/>
                  <a:t> observations each.</a:t>
                </a:r>
              </a:p>
              <a:p>
                <a:pPr>
                  <a:lnSpc>
                    <a:spcPct val="100000"/>
                  </a:lnSpc>
                </a:pPr>
                <a:r>
                  <a:rPr lang="en-US" dirty="0"/>
                  <a:t>Then, we use the folds to create three iterations:</a:t>
                </a:r>
              </a:p>
              <a:p>
                <a:pPr marL="914400" indent="-457200">
                  <a:lnSpc>
                    <a:spcPct val="100000"/>
                  </a:lnSpc>
                  <a:spcBef>
                    <a:spcPts val="600"/>
                  </a:spcBef>
                  <a:buFont typeface="+mj-lt"/>
                  <a:buAutoNum type="arabicPeriod"/>
                </a:pPr>
                <a:r>
                  <a:rPr lang="en-US" dirty="0"/>
                  <a:t>training, folds 1 &amp; 2; validation, fold 3.</a:t>
                </a:r>
              </a:p>
              <a:p>
                <a:pPr marL="914400" indent="-457200">
                  <a:lnSpc>
                    <a:spcPct val="100000"/>
                  </a:lnSpc>
                  <a:spcBef>
                    <a:spcPts val="600"/>
                  </a:spcBef>
                  <a:buFont typeface="+mj-lt"/>
                  <a:buAutoNum type="arabicPeriod"/>
                </a:pPr>
                <a:r>
                  <a:rPr lang="en-US" dirty="0"/>
                  <a:t>training, folds 1 &amp; 3; validation, fold 2.</a:t>
                </a:r>
              </a:p>
              <a:p>
                <a:pPr marL="914400" indent="-457200">
                  <a:lnSpc>
                    <a:spcPct val="100000"/>
                  </a:lnSpc>
                  <a:spcBef>
                    <a:spcPts val="600"/>
                  </a:spcBef>
                  <a:buFont typeface="+mj-lt"/>
                  <a:buAutoNum type="arabicPeriod"/>
                </a:pPr>
                <a:r>
                  <a:rPr lang="en-US" dirty="0"/>
                  <a:t>training, folds 1 &amp; 2; validation, fold 1.</a:t>
                </a:r>
              </a:p>
              <a:p>
                <a:pPr>
                  <a:lnSpc>
                    <a:spcPct val="100000"/>
                  </a:lnSpc>
                </a:pPr>
                <a:r>
                  <a:rPr lang="en-US" dirty="0"/>
                  <a:t>Finally, we train the two regression models on each of the three iterations and compute the validation RMSE by pooling all the errors across the iterations for each of the two models. </a:t>
                </a:r>
              </a:p>
            </p:txBody>
          </p:sp>
        </mc:Choice>
        <mc:Fallback xmlns="">
          <p:sp>
            <p:nvSpPr>
              <p:cNvPr id="4" name="Text Placeholder 3">
                <a:extLst>
                  <a:ext uri="{FF2B5EF4-FFF2-40B4-BE49-F238E27FC236}">
                    <a16:creationId xmlns:a16="http://schemas.microsoft.com/office/drawing/2014/main" id="{C7B4877B-65CE-EC0F-AB4F-324A4A901EE6}"/>
                  </a:ext>
                </a:extLst>
              </p:cNvPr>
              <p:cNvSpPr>
                <a:spLocks noGrp="1" noRot="1" noChangeAspect="1" noMove="1" noResize="1" noEditPoints="1" noAdjustHandles="1" noChangeArrowheads="1" noChangeShapeType="1" noTextEdit="1"/>
              </p:cNvSpPr>
              <p:nvPr>
                <p:ph type="body" sz="quarter" idx="15"/>
              </p:nvPr>
            </p:nvSpPr>
            <p:spPr>
              <a:xfrm>
                <a:off x="743576" y="1259839"/>
                <a:ext cx="6578768" cy="4577098"/>
              </a:xfrm>
              <a:blipFill>
                <a:blip r:embed="rId2"/>
                <a:stretch>
                  <a:fillRect l="-2873" t="-1997" r="-2780" b="-2530"/>
                </a:stretch>
              </a:blipFill>
            </p:spPr>
            <p:txBody>
              <a:bodyPr/>
              <a:lstStyle/>
              <a:p>
                <a:r>
                  <a:rPr lang="en-US">
                    <a:noFill/>
                  </a:rPr>
                  <a:t> </a:t>
                </a:r>
              </a:p>
            </p:txBody>
          </p:sp>
        </mc:Fallback>
      </mc:AlternateContent>
      <p:graphicFrame>
        <p:nvGraphicFramePr>
          <p:cNvPr id="6" name="Table Placeholder 4">
            <a:extLst>
              <a:ext uri="{FF2B5EF4-FFF2-40B4-BE49-F238E27FC236}">
                <a16:creationId xmlns:a16="http://schemas.microsoft.com/office/drawing/2014/main" id="{DB3D485C-BDA1-B627-5241-3E20FA6C907B}"/>
              </a:ext>
            </a:extLst>
          </p:cNvPr>
          <p:cNvGraphicFramePr>
            <a:graphicFrameLocks noGrp="1"/>
          </p:cNvGraphicFramePr>
          <p:nvPr>
            <p:ph type="tbl" sz="quarter" idx="16"/>
          </p:nvPr>
        </p:nvGraphicFramePr>
        <p:xfrm>
          <a:off x="7425064" y="1259839"/>
          <a:ext cx="4023360" cy="4781568"/>
        </p:xfrm>
        <a:graphic>
          <a:graphicData uri="http://schemas.openxmlformats.org/drawingml/2006/table">
            <a:tbl>
              <a:tblPr firstRow="1"/>
              <a:tblGrid>
                <a:gridCol w="640080">
                  <a:extLst>
                    <a:ext uri="{9D8B030D-6E8A-4147-A177-3AD203B41FA5}">
                      <a16:colId xmlns:a16="http://schemas.microsoft.com/office/drawing/2014/main" val="2888193816"/>
                    </a:ext>
                  </a:extLst>
                </a:gridCol>
                <a:gridCol w="914400">
                  <a:extLst>
                    <a:ext uri="{9D8B030D-6E8A-4147-A177-3AD203B41FA5}">
                      <a16:colId xmlns:a16="http://schemas.microsoft.com/office/drawing/2014/main" val="68876253"/>
                    </a:ext>
                  </a:extLst>
                </a:gridCol>
                <a:gridCol w="1280160">
                  <a:extLst>
                    <a:ext uri="{9D8B030D-6E8A-4147-A177-3AD203B41FA5}">
                      <a16:colId xmlns:a16="http://schemas.microsoft.com/office/drawing/2014/main" val="878210506"/>
                    </a:ext>
                  </a:extLst>
                </a:gridCol>
                <a:gridCol w="1188720">
                  <a:extLst>
                    <a:ext uri="{9D8B030D-6E8A-4147-A177-3AD203B41FA5}">
                      <a16:colId xmlns:a16="http://schemas.microsoft.com/office/drawing/2014/main" val="832710046"/>
                    </a:ext>
                  </a:extLst>
                </a:gridCol>
              </a:tblGrid>
              <a:tr h="457200">
                <a:tc>
                  <a:txBody>
                    <a:bodyPr/>
                    <a:lstStyle/>
                    <a:p>
                      <a:pPr algn="ctr" fontAlgn="b"/>
                      <a:endParaRPr lang="en-US" sz="2000" b="1" i="0" u="none" strike="noStrike" dirty="0">
                        <a:solidFill>
                          <a:srgbClr val="000000"/>
                        </a:solidFill>
                        <a:effectLst/>
                        <a:latin typeface=" cambria math"/>
                        <a:ea typeface="Cambria" panose="02040503050406030204" pitchFamily="18" charset="0"/>
                      </a:endParaRP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Car </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 cambria math"/>
                          <a:ea typeface="Cambria" panose="02040503050406030204" pitchFamily="18" charset="0"/>
                        </a:rPr>
                        <a:t>Age (years) </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ctr" defTabSz="914400" rtl="0" eaLnBrk="1" fontAlgn="b" latinLnBrk="0" hangingPunct="1"/>
                      <a:r>
                        <a:rPr lang="en-US" sz="2000" b="1" i="0" u="none" strike="noStrike" kern="1200" dirty="0">
                          <a:solidFill>
                            <a:srgbClr val="000000"/>
                          </a:solidFill>
                          <a:effectLst/>
                          <a:latin typeface=" cambria math"/>
                          <a:ea typeface="Cambria" panose="02040503050406030204" pitchFamily="18" charset="0"/>
                          <a:cs typeface="+mn-cs"/>
                        </a:rPr>
                        <a:t>Price</a:t>
                      </a:r>
                    </a:p>
                  </a:txBody>
                  <a:tcPr marL="6350" marR="6350" marT="635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52411852"/>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14,000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52253706"/>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01468959"/>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1</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3</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22,950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13055820"/>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20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3924480786"/>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5</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20,950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3782235335"/>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6</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2,500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200674537"/>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2</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7</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14</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7,300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656895855"/>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8</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4</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45,000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1063540849"/>
                  </a:ext>
                </a:extLst>
              </a:tr>
              <a:tr h="335891">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9</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8,950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450253432"/>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Fold</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16</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8,888</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847251888"/>
                  </a:ext>
                </a:extLst>
              </a:tr>
              <a:tr h="335891">
                <a:tc>
                  <a:txBody>
                    <a:bodyPr/>
                    <a:lstStyle/>
                    <a:p>
                      <a:pPr algn="ctr" fontAlgn="b"/>
                      <a:r>
                        <a:rPr lang="en-US" sz="2000" b="0" i="0" u="none" strike="noStrike" dirty="0">
                          <a:solidFill>
                            <a:srgbClr val="000000"/>
                          </a:solidFill>
                          <a:effectLst/>
                          <a:latin typeface=" cambria math"/>
                          <a:ea typeface="Cambria" panose="02040503050406030204" pitchFamily="18" charset="0"/>
                        </a:rPr>
                        <a:t>3</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11</a:t>
                      </a:r>
                    </a:p>
                  </a:txBody>
                  <a:tcPr marL="6350" marR="2743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10</a:t>
                      </a:r>
                    </a:p>
                  </a:txBody>
                  <a:tcPr marL="6350" marR="50292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16,500</a:t>
                      </a:r>
                    </a:p>
                  </a:txBody>
                  <a:tcPr marL="6350" marR="18288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34392770"/>
                  </a:ext>
                </a:extLst>
              </a:tr>
              <a:tr h="425097">
                <a:tc>
                  <a:txBody>
                    <a:bodyPr/>
                    <a:lstStyle/>
                    <a:p>
                      <a:pPr algn="r" fontAlgn="b"/>
                      <a:endParaRPr lang="en-US" sz="2000" b="0" i="0" u="none" strike="noStrike" dirty="0">
                        <a:solidFill>
                          <a:srgbClr val="000000"/>
                        </a:solidFill>
                        <a:effectLst/>
                        <a:latin typeface=" cambria math"/>
                        <a:ea typeface="Cambria" panose="02040503050406030204" pitchFamily="18" charset="0"/>
                      </a:endParaRPr>
                    </a:p>
                  </a:txBody>
                  <a:tcPr marL="6350" marR="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12</a:t>
                      </a:r>
                    </a:p>
                  </a:txBody>
                  <a:tcPr marL="6350" marR="27432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 cambria math"/>
                          <a:ea typeface="Cambria" panose="02040503050406030204" pitchFamily="18" charset="0"/>
                        </a:rPr>
                        <a:t>13</a:t>
                      </a:r>
                    </a:p>
                  </a:txBody>
                  <a:tcPr marL="6350" marR="50292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algn="r" defTabSz="914400" rtl="0" eaLnBrk="1" fontAlgn="b" latinLnBrk="0" hangingPunct="1"/>
                      <a:r>
                        <a:rPr lang="en-US" sz="2000" b="0" i="0" u="none" strike="noStrike" kern="1200" dirty="0">
                          <a:solidFill>
                            <a:srgbClr val="000000"/>
                          </a:solidFill>
                          <a:effectLst/>
                          <a:latin typeface=" cambria math"/>
                          <a:ea typeface="Cambria" panose="02040503050406030204" pitchFamily="18" charset="0"/>
                          <a:cs typeface="+mn-cs"/>
                        </a:rPr>
                        <a:t>9,000</a:t>
                      </a:r>
                    </a:p>
                  </a:txBody>
                  <a:tcPr marL="6350" marR="18288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555077215"/>
                  </a:ext>
                </a:extLst>
              </a:tr>
            </a:tbl>
          </a:graphicData>
        </a:graphic>
      </p:graphicFrame>
    </p:spTree>
    <p:extLst>
      <p:ext uri="{BB962C8B-B14F-4D97-AF65-F5344CB8AC3E}">
        <p14:creationId xmlns:p14="http://schemas.microsoft.com/office/powerpoint/2010/main" val="91625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1373-194E-BB97-9C59-AC14817D9F88}"/>
              </a:ext>
            </a:extLst>
          </p:cNvPr>
          <p:cNvSpPr>
            <a:spLocks noGrp="1"/>
          </p:cNvSpPr>
          <p:nvPr>
            <p:ph type="title"/>
          </p:nvPr>
        </p:nvSpPr>
        <p:spPr>
          <a:xfrm>
            <a:off x="641747" y="365125"/>
            <a:ext cx="10908505" cy="672105"/>
          </a:xfrm>
        </p:spPr>
        <p:txBody>
          <a:bodyPr/>
          <a:lstStyle/>
          <a:p>
            <a:r>
              <a:rPr lang="en-US" dirty="0"/>
              <a:t>Calculations of RMSE in 3-Fold Cross-Validation</a:t>
            </a:r>
          </a:p>
        </p:txBody>
      </p:sp>
      <p:graphicFrame>
        <p:nvGraphicFramePr>
          <p:cNvPr id="4" name="Table Placeholder 3">
            <a:extLst>
              <a:ext uri="{FF2B5EF4-FFF2-40B4-BE49-F238E27FC236}">
                <a16:creationId xmlns:a16="http://schemas.microsoft.com/office/drawing/2014/main" id="{6FC76F23-5A7F-8BEA-20BC-28D33969ED1A}"/>
              </a:ext>
            </a:extLst>
          </p:cNvPr>
          <p:cNvGraphicFramePr>
            <a:graphicFrameLocks noGrp="1"/>
          </p:cNvGraphicFramePr>
          <p:nvPr>
            <p:ph type="tbl" sz="quarter" idx="10"/>
          </p:nvPr>
        </p:nvGraphicFramePr>
        <p:xfrm>
          <a:off x="831055" y="1045760"/>
          <a:ext cx="10515599" cy="4889550"/>
        </p:xfrm>
        <a:graphic>
          <a:graphicData uri="http://schemas.openxmlformats.org/drawingml/2006/table">
            <a:tbl>
              <a:tblPr firstRow="1"/>
              <a:tblGrid>
                <a:gridCol w="1188720">
                  <a:extLst>
                    <a:ext uri="{9D8B030D-6E8A-4147-A177-3AD203B41FA5}">
                      <a16:colId xmlns:a16="http://schemas.microsoft.com/office/drawing/2014/main" val="1708564943"/>
                    </a:ext>
                  </a:extLst>
                </a:gridCol>
                <a:gridCol w="731520">
                  <a:extLst>
                    <a:ext uri="{9D8B030D-6E8A-4147-A177-3AD203B41FA5}">
                      <a16:colId xmlns:a16="http://schemas.microsoft.com/office/drawing/2014/main" val="861877707"/>
                    </a:ext>
                  </a:extLst>
                </a:gridCol>
                <a:gridCol w="731520">
                  <a:extLst>
                    <a:ext uri="{9D8B030D-6E8A-4147-A177-3AD203B41FA5}">
                      <a16:colId xmlns:a16="http://schemas.microsoft.com/office/drawing/2014/main" val="4170326278"/>
                    </a:ext>
                  </a:extLst>
                </a:gridCol>
                <a:gridCol w="914400">
                  <a:extLst>
                    <a:ext uri="{9D8B030D-6E8A-4147-A177-3AD203B41FA5}">
                      <a16:colId xmlns:a16="http://schemas.microsoft.com/office/drawing/2014/main" val="4292449434"/>
                    </a:ext>
                  </a:extLst>
                </a:gridCol>
                <a:gridCol w="1554480">
                  <a:extLst>
                    <a:ext uri="{9D8B030D-6E8A-4147-A177-3AD203B41FA5}">
                      <a16:colId xmlns:a16="http://schemas.microsoft.com/office/drawing/2014/main" val="3656463678"/>
                    </a:ext>
                  </a:extLst>
                </a:gridCol>
                <a:gridCol w="1554480">
                  <a:extLst>
                    <a:ext uri="{9D8B030D-6E8A-4147-A177-3AD203B41FA5}">
                      <a16:colId xmlns:a16="http://schemas.microsoft.com/office/drawing/2014/main" val="377048792"/>
                    </a:ext>
                  </a:extLst>
                </a:gridCol>
                <a:gridCol w="1920239">
                  <a:extLst>
                    <a:ext uri="{9D8B030D-6E8A-4147-A177-3AD203B41FA5}">
                      <a16:colId xmlns:a16="http://schemas.microsoft.com/office/drawing/2014/main" val="1884400129"/>
                    </a:ext>
                  </a:extLst>
                </a:gridCol>
                <a:gridCol w="1920240">
                  <a:extLst>
                    <a:ext uri="{9D8B030D-6E8A-4147-A177-3AD203B41FA5}">
                      <a16:colId xmlns:a16="http://schemas.microsoft.com/office/drawing/2014/main" val="2782471544"/>
                    </a:ext>
                  </a:extLst>
                </a:gridCol>
              </a:tblGrid>
              <a:tr h="221900">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R="5670" marT="5670" marB="0">
                    <a:lnL>
                      <a:noFill/>
                    </a:lnL>
                    <a:lnR>
                      <a:noFill/>
                    </a:lnR>
                    <a:lnT>
                      <a:noFill/>
                    </a:lnT>
                    <a:lnB>
                      <a:noFill/>
                    </a:lnB>
                    <a:solidFill>
                      <a:srgbClr val="FFF4DE"/>
                    </a:solidFill>
                  </a:tcPr>
                </a:tc>
                <a:tc>
                  <a:txBody>
                    <a:bodyPr/>
                    <a:lstStyle/>
                    <a:p>
                      <a:pPr algn="l" fontAlgn="b"/>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lnL>
                      <a:noFill/>
                    </a:lnL>
                    <a:lnR>
                      <a:noFill/>
                    </a:lnR>
                    <a:lnT>
                      <a:noFill/>
                    </a:lnT>
                    <a:lnB>
                      <a:noFill/>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Age</a:t>
                      </a:r>
                    </a:p>
                  </a:txBody>
                  <a:tcPr marL="5670" marR="5670" marT="5670" marB="0">
                    <a:lnL>
                      <a:noFill/>
                    </a:lnL>
                    <a:lnR>
                      <a:noFill/>
                    </a:lnR>
                    <a:lnT>
                      <a:noFill/>
                    </a:lnT>
                    <a:lnB>
                      <a:noFill/>
                    </a:lnB>
                    <a:solidFill>
                      <a:srgbClr val="FFF4DE"/>
                    </a:solidFill>
                  </a:tcPr>
                </a:tc>
                <a:tc>
                  <a:txBody>
                    <a:bodyPr/>
                    <a:lstStyle/>
                    <a:p>
                      <a:pPr algn="l" fontAlgn="b"/>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lnL>
                      <a:noFill/>
                    </a:lnL>
                    <a:lnR>
                      <a:noFill/>
                    </a:lnR>
                    <a:lnT>
                      <a:noFill/>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Model 1</a:t>
                      </a:r>
                    </a:p>
                  </a:txBody>
                  <a:tcPr marL="5670" marR="5670" marT="5670" marB="0">
                    <a:lnL>
                      <a:noFill/>
                    </a:lnL>
                    <a:lnR>
                      <a:noFill/>
                    </a:lnR>
                    <a:lnT>
                      <a:noFill/>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Model 2</a:t>
                      </a:r>
                    </a:p>
                  </a:txBody>
                  <a:tcPr marL="5670" marR="5670" marT="5670" marB="0">
                    <a:lnL>
                      <a:noFill/>
                    </a:lnL>
                    <a:lnR>
                      <a:noFill/>
                    </a:lnR>
                    <a:lnT>
                      <a:noFill/>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tcPr>
                </a:tc>
                <a:extLst>
                  <a:ext uri="{0D108BD9-81ED-4DB2-BD59-A6C34878D82A}">
                    <a16:rowId xmlns:a16="http://schemas.microsoft.com/office/drawing/2014/main" val="3635525272"/>
                  </a:ext>
                </a:extLst>
              </a:tr>
              <a:tr h="292608">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a:t>
                      </a:r>
                    </a:p>
                  </a:txBody>
                  <a:tcPr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(years)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Error </a:t>
                      </a:r>
                    </a:p>
                  </a:txBody>
                  <a:tcPr marL="5670" marR="5670" marT="5670" marB="0">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5670" marR="5670" marT="5670" marB="0">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DE"/>
                    </a:solidFill>
                  </a:tcPr>
                </a:tc>
                <a:tc>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Error </a:t>
                      </a:r>
                    </a:p>
                  </a:txBody>
                  <a:tcPr marL="5670" marR="5670" marT="5670" marB="0">
                    <a:lnL>
                      <a:noFill/>
                    </a:lnL>
                    <a:lnR>
                      <a:noFill/>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2939241554"/>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#1</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41,727 − 2,359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65,153 − 7,002 Age + 194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endParaRPr lang="en-US" sz="1600" b="1"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935182963"/>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−9,189</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−5,535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41416655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1 &amp; 2</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3,986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4,902</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2,662</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6,226</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2430546087"/>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18,139</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−1,639</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14,485</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2,015</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995733561"/>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3</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12</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13</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11,063</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−2,063</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6,832</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2,168</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2064126989"/>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#2</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13716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27,186 − 1,304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35,876 − 2,763 Age + 54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89027449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12</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11,534</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9,416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10,533</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10,417</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1705027556"/>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1 &amp; 3</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13</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10,230</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−7,730</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9,126</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−6,626</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24082534"/>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7</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7,300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8,926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−1,626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7,829</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−529</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589466652"/>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2</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45,000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21,969</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23,031</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25,692</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19,308</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1123192803"/>
                  </a:ext>
                </a:extLst>
              </a:tr>
              <a:tr h="338328">
                <a:tc>
                  <a:txBody>
                    <a:bodyPr/>
                    <a:lstStyle/>
                    <a:p>
                      <a:pPr algn="l"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Iteration #3</a:t>
                      </a: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27432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13716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51,099 − 3,149 Age</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hMerge="1">
                  <a:txBody>
                    <a:bodyPr/>
                    <a:lstStyle/>
                    <a:p>
                      <a:endParaRPr lang="en-US"/>
                    </a:p>
                  </a:txBody>
                  <a:tcPr/>
                </a:tc>
                <a:tc gridSpan="2">
                  <a:txBody>
                    <a:bodyPr/>
                    <a:lstStyle/>
                    <a:p>
                      <a:pPr algn="ctr" fontAlgn="b"/>
                      <a:r>
                        <a:rPr lang="en-US" sz="1600" b="1" i="0" u="none" strike="noStrike" dirty="0">
                          <a:solidFill>
                            <a:srgbClr val="000000"/>
                          </a:solidFill>
                          <a:effectLst/>
                          <a:latin typeface="Cambria Math" panose="02040503050406030204" pitchFamily="18" charset="0"/>
                          <a:ea typeface="Cambria Math" panose="02040503050406030204" pitchFamily="18" charset="0"/>
                        </a:rPr>
                        <a:t>Price = 77,398 − 9,476 Age + 323 Age</a:t>
                      </a:r>
                      <a:r>
                        <a:rPr lang="en-US" sz="1600" b="1" i="0" u="none" strike="noStrike" baseline="30000" dirty="0">
                          <a:solidFill>
                            <a:srgbClr val="000000"/>
                          </a:solidFill>
                          <a:effectLst/>
                          <a:latin typeface="Cambria Math" panose="02040503050406030204" pitchFamily="18" charset="0"/>
                          <a:ea typeface="Cambria Math" panose="02040503050406030204" pitchFamily="18" charset="0"/>
                        </a:rPr>
                        <a:t>2</a:t>
                      </a:r>
                    </a:p>
                  </a:txBody>
                  <a:tcPr marL="5670" marR="5670" marT="5670" marB="0" anchor="ctr">
                    <a:lnL>
                      <a:noFill/>
                    </a:lnL>
                    <a:lnR>
                      <a:noFill/>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4DE"/>
                    </a:solidFill>
                  </a:tcPr>
                </a:tc>
                <a:tc hMerge="1">
                  <a:txBody>
                    <a:bodyPr/>
                    <a:lstStyle/>
                    <a:p>
                      <a:endParaRPr lang="en-US"/>
                    </a:p>
                  </a:txBody>
                  <a:tcPr>
                    <a:lnL w="12700" cmpd="sng">
                      <a:noFill/>
                      <a:prstDash val="solid"/>
                    </a:lnL>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54593581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Training 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14,000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22,758</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−8,758</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18,295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−4,295</a:t>
                      </a:r>
                    </a:p>
                  </a:txBody>
                  <a:tcPr marL="5670" marR="640080" marT="5670" marB="0" anchor="ctr">
                    <a:lnL>
                      <a:noFill/>
                    </a:lnL>
                    <a:lnR>
                      <a:noFill/>
                    </a:lnR>
                    <a:lnT w="12700" cap="flat" cmpd="sng" algn="ctr">
                      <a:noFill/>
                      <a:prstDash val="solid"/>
                      <a:round/>
                      <a:headEnd type="none" w="med" len="med"/>
                      <a:tailEnd type="none" w="med" len="med"/>
                    </a:lnT>
                    <a:lnB>
                      <a:noFill/>
                    </a:lnB>
                    <a:solidFill>
                      <a:srgbClr val="FFF4DE"/>
                    </a:solidFill>
                  </a:tcPr>
                </a:tc>
                <a:extLst>
                  <a:ext uri="{0D108BD9-81ED-4DB2-BD59-A6C34878D82A}">
                    <a16:rowId xmlns:a16="http://schemas.microsoft.com/office/drawing/2014/main" val="930564914"/>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folds 2 &amp; 3</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15,000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25,907</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−10,907</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22,277</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−7,277</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195950869"/>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Validation</a:t>
                      </a:r>
                    </a:p>
                  </a:txBody>
                  <a:tcPr marR="567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7</a:t>
                      </a:r>
                    </a:p>
                  </a:txBody>
                  <a:tcPr marL="5670" marR="27432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22,950</a:t>
                      </a:r>
                    </a:p>
                  </a:txBody>
                  <a:tcPr marL="5670" marR="13716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29,056</a:t>
                      </a:r>
                    </a:p>
                  </a:txBody>
                  <a:tcPr marL="5670" marR="4114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−6,106</a:t>
                      </a:r>
                    </a:p>
                  </a:txBody>
                  <a:tcPr marL="5670" marR="45720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26,905</a:t>
                      </a:r>
                    </a:p>
                  </a:txBody>
                  <a:tcPr marL="5670" marR="640080" marT="5670" marB="0" anchor="ctr">
                    <a:lnL>
                      <a:noFill/>
                    </a:lnL>
                    <a:lnR>
                      <a:noFill/>
                    </a:lnR>
                    <a:lnT>
                      <a:noFill/>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−3,955</a:t>
                      </a:r>
                    </a:p>
                  </a:txBody>
                  <a:tcPr marL="5670" marR="640080" marT="5670" marB="0" anchor="ctr">
                    <a:lnL>
                      <a:noFill/>
                    </a:lnL>
                    <a:lnR>
                      <a:noFill/>
                    </a:lnR>
                    <a:lnT>
                      <a:noFill/>
                    </a:lnT>
                    <a:lnB>
                      <a:noFill/>
                    </a:lnB>
                    <a:solidFill>
                      <a:srgbClr val="FFF4DE"/>
                    </a:solidFill>
                  </a:tcPr>
                </a:tc>
                <a:extLst>
                  <a:ext uri="{0D108BD9-81ED-4DB2-BD59-A6C34878D82A}">
                    <a16:rowId xmlns:a16="http://schemas.microsoft.com/office/drawing/2014/main" val="594027220"/>
                  </a:ext>
                </a:extLst>
              </a:tr>
              <a:tr h="209217">
                <a:tc>
                  <a:txBody>
                    <a:bodyPr/>
                    <a:lstStyle/>
                    <a:p>
                      <a:pPr algn="l"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  on fold 1</a:t>
                      </a:r>
                    </a:p>
                  </a:txBody>
                  <a:tcPr marR="567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4</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20</a:t>
                      </a:r>
                    </a:p>
                  </a:txBody>
                  <a:tcPr marL="5670" marR="27432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900</a:t>
                      </a:r>
                    </a:p>
                  </a:txBody>
                  <a:tcPr marL="5670" marR="13716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−11,880</a:t>
                      </a:r>
                    </a:p>
                  </a:txBody>
                  <a:tcPr marL="5670" marR="4114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12,780</a:t>
                      </a:r>
                    </a:p>
                  </a:txBody>
                  <a:tcPr marL="5670" marR="45720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17,159</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−16,259</a:t>
                      </a:r>
                    </a:p>
                  </a:txBody>
                  <a:tcPr marL="5670" marR="640080" marT="5670" marB="0" anchor="ctr">
                    <a:lnL>
                      <a:noFill/>
                    </a:lnL>
                    <a:lnR>
                      <a:noFill/>
                    </a:lnR>
                    <a:lnT>
                      <a:noFill/>
                    </a:lnT>
                    <a:lnB w="635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343396663"/>
                  </a:ext>
                </a:extLst>
              </a:tr>
              <a:tr h="338328">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l" fontAlgn="b"/>
                      <a:endParaRPr lang="en-US" sz="1600" b="0" i="0" u="none" strike="noStrike" dirty="0">
                        <a:solidFill>
                          <a:srgbClr val="000000"/>
                        </a:solidFill>
                        <a:effectLst/>
                        <a:latin typeface="Cambria Math" panose="02040503050406030204" pitchFamily="18" charset="0"/>
                        <a:ea typeface="Cambria Math" panose="02040503050406030204" pitchFamily="18" charset="0"/>
                      </a:endParaRP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a:solidFill>
                            <a:srgbClr val="000000"/>
                          </a:solidFill>
                          <a:effectLst/>
                          <a:latin typeface="Cambria Math" panose="02040503050406030204" pitchFamily="18" charset="0"/>
                          <a:ea typeface="Cambria Math" panose="02040503050406030204" pitchFamily="18" charset="0"/>
                        </a:rPr>
                        <a:t>RMSE =</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9,972</a:t>
                      </a:r>
                    </a:p>
                  </a:txBody>
                  <a:tcPr marL="5670" marR="45720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RMSE =</a:t>
                      </a:r>
                    </a:p>
                  </a:txBody>
                  <a:tcPr marL="5670" marR="567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tc>
                  <a:txBody>
                    <a:bodyPr/>
                    <a:lstStyle/>
                    <a:p>
                      <a:pPr algn="r" fontAlgn="b"/>
                      <a:r>
                        <a:rPr lang="en-US" sz="1600" b="0" i="0" u="none" strike="noStrike" dirty="0">
                          <a:solidFill>
                            <a:srgbClr val="000000"/>
                          </a:solidFill>
                          <a:effectLst/>
                          <a:latin typeface="Cambria Math" panose="02040503050406030204" pitchFamily="18" charset="0"/>
                          <a:ea typeface="Cambria Math" panose="02040503050406030204" pitchFamily="18" charset="0"/>
                        </a:rPr>
                        <a:t>8,921</a:t>
                      </a:r>
                    </a:p>
                  </a:txBody>
                  <a:tcPr marL="5670" marR="640080" marT="5670" marB="0" anchor="ctr">
                    <a:lnL>
                      <a:noFill/>
                    </a:lnL>
                    <a:lnR>
                      <a:noFill/>
                    </a:lnR>
                    <a:lnT w="6350" cap="flat" cmpd="sng" algn="ctr">
                      <a:solidFill>
                        <a:srgbClr val="000000"/>
                      </a:solidFill>
                      <a:prstDash val="solid"/>
                      <a:round/>
                      <a:headEnd type="none" w="med" len="med"/>
                      <a:tailEnd type="none" w="med" len="med"/>
                    </a:lnT>
                    <a:lnB>
                      <a:noFill/>
                    </a:lnB>
                    <a:solidFill>
                      <a:srgbClr val="FFF4DE"/>
                    </a:solidFill>
                  </a:tcPr>
                </a:tc>
                <a:extLst>
                  <a:ext uri="{0D108BD9-81ED-4DB2-BD59-A6C34878D82A}">
                    <a16:rowId xmlns:a16="http://schemas.microsoft.com/office/drawing/2014/main" val="260826139"/>
                  </a:ext>
                </a:extLst>
              </a:tr>
            </a:tbl>
          </a:graphicData>
        </a:graphic>
      </p:graphicFrame>
    </p:spTree>
    <p:extLst>
      <p:ext uri="{BB962C8B-B14F-4D97-AF65-F5344CB8AC3E}">
        <p14:creationId xmlns:p14="http://schemas.microsoft.com/office/powerpoint/2010/main" val="399926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p:txBody>
          <a:bodyPr/>
          <a:lstStyle/>
          <a:p>
            <a:r>
              <a:rPr lang="en-US" dirty="0"/>
              <a:t>Evaluating the Best Model for Palanquin Auto</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0286461E-D27D-9966-03FA-101B31D3C338}"/>
                  </a:ext>
                </a:extLst>
              </p:cNvPr>
              <p:cNvSpPr>
                <a:spLocks noGrp="1"/>
              </p:cNvSpPr>
              <p:nvPr>
                <p:ph type="body" sz="quarter" idx="18"/>
              </p:nvPr>
            </p:nvSpPr>
            <p:spPr>
              <a:xfrm>
                <a:off x="793194" y="1218574"/>
                <a:ext cx="10529510" cy="2052122"/>
              </a:xfrm>
            </p:spPr>
            <p:txBody>
              <a:bodyPr/>
              <a:lstStyle/>
              <a:p>
                <a:pPr>
                  <a:lnSpc>
                    <a:spcPct val="100000"/>
                  </a:lnSpc>
                  <a:spcBef>
                    <a:spcPts val="600"/>
                  </a:spcBef>
                  <a:spcAft>
                    <a:spcPts val="600"/>
                  </a:spcAft>
                </a:pPr>
                <a:r>
                  <a:rPr lang="en-US" dirty="0"/>
                  <a:t>The retraining of the final model by aggregating the training and validation sets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=12</m:t>
                    </m:r>
                  </m:oMath>
                </a14:m>
                <a:r>
                  <a:rPr lang="en-US" dirty="0"/>
                  <a:t>) produces the following estimated quadratic regression equation.</a:t>
                </a:r>
              </a:p>
              <a:p>
                <a:pPr>
                  <a:lnSpc>
                    <a:spcPct val="100000"/>
                  </a:lnSpc>
                  <a:spcBef>
                    <a:spcPts val="600"/>
                  </a:spcBef>
                  <a:spcAft>
                    <a:spcPts val="600"/>
                  </a:spcAft>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Price</m:t>
                      </m:r>
                      <m:r>
                        <a:rPr lang="en-US" b="0" i="1" smtClean="0">
                          <a:latin typeface="Cambria Math" panose="02040503050406030204" pitchFamily="18" charset="0"/>
                        </a:rPr>
                        <m:t>=63,616−6,845 </m:t>
                      </m:r>
                      <m:r>
                        <m:rPr>
                          <m:nor/>
                        </m:rPr>
                        <a:rPr lang="en-US" b="0" i="0" smtClean="0">
                          <a:latin typeface="Cambria Math" panose="02040503050406030204" pitchFamily="18" charset="0"/>
                        </a:rPr>
                        <m:t>Age</m:t>
                      </m:r>
                      <m:r>
                        <a:rPr lang="en-US" b="0" i="1" smtClean="0">
                          <a:latin typeface="Cambria Math" panose="02040503050406030204" pitchFamily="18" charset="0"/>
                        </a:rPr>
                        <m:t>+195 </m:t>
                      </m:r>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Age</m:t>
                          </m:r>
                        </m:e>
                        <m:sup>
                          <m:r>
                            <a:rPr lang="en-US" b="0" i="1" smtClean="0">
                              <a:latin typeface="Cambria Math" panose="02040503050406030204" pitchFamily="18" charset="0"/>
                            </a:rPr>
                            <m:t>2</m:t>
                          </m:r>
                        </m:sup>
                      </m:sSup>
                    </m:oMath>
                  </m:oMathPara>
                </a14:m>
                <a:endParaRPr lang="en-US" dirty="0"/>
              </a:p>
              <a:p>
                <a:pPr>
                  <a:lnSpc>
                    <a:spcPct val="100000"/>
                  </a:lnSpc>
                  <a:spcBef>
                    <a:spcPts val="600"/>
                  </a:spcBef>
                  <a:spcAft>
                    <a:spcPts val="1200"/>
                  </a:spcAft>
                </a:pPr>
                <a:r>
                  <a:rPr lang="en-US" dirty="0"/>
                  <a:t>Four additional observations were set aside for testing and not previously used to train or validate any regression model.</a:t>
                </a:r>
              </a:p>
            </p:txBody>
          </p:sp>
        </mc:Choice>
        <mc:Fallback xmlns="">
          <p:sp>
            <p:nvSpPr>
              <p:cNvPr id="7" name="Text Placeholder 6">
                <a:extLst>
                  <a:ext uri="{FF2B5EF4-FFF2-40B4-BE49-F238E27FC236}">
                    <a16:creationId xmlns:a16="http://schemas.microsoft.com/office/drawing/2014/main" id="{0286461E-D27D-9966-03FA-101B31D3C338}"/>
                  </a:ext>
                </a:extLst>
              </p:cNvPr>
              <p:cNvSpPr>
                <a:spLocks noGrp="1" noRot="1" noChangeAspect="1" noMove="1" noResize="1" noEditPoints="1" noAdjustHandles="1" noChangeArrowheads="1" noChangeShapeType="1" noTextEdit="1"/>
              </p:cNvSpPr>
              <p:nvPr>
                <p:ph type="body" sz="quarter" idx="18"/>
              </p:nvPr>
            </p:nvSpPr>
            <p:spPr>
              <a:xfrm>
                <a:off x="793194" y="1218574"/>
                <a:ext cx="10529510" cy="2052122"/>
              </a:xfrm>
              <a:blipFill>
                <a:blip r:embed="rId3"/>
                <a:stretch>
                  <a:fillRect l="-1737" t="-4451" r="-1448" b="-9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93194" y="3344845"/>
            <a:ext cx="5572164" cy="2322068"/>
          </a:xfrm>
        </p:spPr>
        <p:txBody>
          <a:bodyPr/>
          <a:lstStyle/>
          <a:p>
            <a:pPr>
              <a:lnSpc>
                <a:spcPct val="100000"/>
              </a:lnSpc>
              <a:spcBef>
                <a:spcPts val="600"/>
              </a:spcBef>
              <a:spcAft>
                <a:spcPts val="0"/>
              </a:spcAft>
            </a:pPr>
            <a:r>
              <a:rPr lang="en-US" dirty="0"/>
              <a:t>The RMSE of 18,576 on the test set provides a more conservative estimate than the RMSE on the validation sets.</a:t>
            </a:r>
          </a:p>
          <a:p>
            <a:pPr>
              <a:lnSpc>
                <a:spcPct val="100000"/>
              </a:lnSpc>
              <a:spcBef>
                <a:spcPts val="600"/>
              </a:spcBef>
              <a:spcAft>
                <a:spcPts val="0"/>
              </a:spcAft>
            </a:pPr>
            <a:r>
              <a:rPr lang="en-US" dirty="0"/>
              <a:t>Applying the model to a test set provides a separate and unbiased estimate of the model’s RMSE.</a:t>
            </a:r>
          </a:p>
        </p:txBody>
      </p:sp>
      <p:graphicFrame>
        <p:nvGraphicFramePr>
          <p:cNvPr id="9" name="Table Placeholder 8">
            <a:extLst>
              <a:ext uri="{FF2B5EF4-FFF2-40B4-BE49-F238E27FC236}">
                <a16:creationId xmlns:a16="http://schemas.microsoft.com/office/drawing/2014/main" id="{D1CDFC0B-039C-6116-B318-96157A2C6CE1}"/>
              </a:ext>
            </a:extLst>
          </p:cNvPr>
          <p:cNvGraphicFramePr>
            <a:graphicFrameLocks noGrp="1"/>
          </p:cNvGraphicFramePr>
          <p:nvPr>
            <p:ph type="tbl" sz="quarter" idx="22"/>
          </p:nvPr>
        </p:nvGraphicFramePr>
        <p:xfrm>
          <a:off x="6369606" y="3344844"/>
          <a:ext cx="5029200" cy="2294582"/>
        </p:xfrm>
        <a:graphic>
          <a:graphicData uri="http://schemas.openxmlformats.org/drawingml/2006/table">
            <a:tbl>
              <a:tblPr firstRow="1"/>
              <a:tblGrid>
                <a:gridCol w="822960">
                  <a:extLst>
                    <a:ext uri="{9D8B030D-6E8A-4147-A177-3AD203B41FA5}">
                      <a16:colId xmlns:a16="http://schemas.microsoft.com/office/drawing/2014/main" val="2637484778"/>
                    </a:ext>
                  </a:extLst>
                </a:gridCol>
                <a:gridCol w="822960">
                  <a:extLst>
                    <a:ext uri="{9D8B030D-6E8A-4147-A177-3AD203B41FA5}">
                      <a16:colId xmlns:a16="http://schemas.microsoft.com/office/drawing/2014/main" val="2467700628"/>
                    </a:ext>
                  </a:extLst>
                </a:gridCol>
                <a:gridCol w="822960">
                  <a:extLst>
                    <a:ext uri="{9D8B030D-6E8A-4147-A177-3AD203B41FA5}">
                      <a16:colId xmlns:a16="http://schemas.microsoft.com/office/drawing/2014/main" val="2352806434"/>
                    </a:ext>
                  </a:extLst>
                </a:gridCol>
                <a:gridCol w="1371600">
                  <a:extLst>
                    <a:ext uri="{9D8B030D-6E8A-4147-A177-3AD203B41FA5}">
                      <a16:colId xmlns:a16="http://schemas.microsoft.com/office/drawing/2014/main" val="3627165506"/>
                    </a:ext>
                  </a:extLst>
                </a:gridCol>
                <a:gridCol w="1188720">
                  <a:extLst>
                    <a:ext uri="{9D8B030D-6E8A-4147-A177-3AD203B41FA5}">
                      <a16:colId xmlns:a16="http://schemas.microsoft.com/office/drawing/2014/main" val="3978347074"/>
                    </a:ext>
                  </a:extLst>
                </a:gridCol>
              </a:tblGrid>
              <a:tr h="433849">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Age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2496118268"/>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13</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a:solidFill>
                            <a:srgbClr val="000000"/>
                          </a:solidFill>
                          <a:effectLst/>
                          <a:latin typeface="Cambria Math" panose="02040503050406030204" pitchFamily="18" charset="0"/>
                          <a:ea typeface="Cambria Math" panose="02040503050406030204" pitchFamily="18" charset="0"/>
                        </a:rPr>
                        <a:t>6</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23,495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29,552</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−6,057</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219157146"/>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14</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12,995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34,256</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−21,261</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23967187"/>
                  </a:ext>
                </a:extLst>
              </a:tr>
              <a:tr h="356721">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7</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32,999</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25,237</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a:solidFill>
                            <a:srgbClr val="000000"/>
                          </a:solidFill>
                          <a:effectLst/>
                          <a:latin typeface="Cambria Math" panose="02040503050406030204" pitchFamily="18" charset="0"/>
                          <a:ea typeface="Cambria Math" panose="02040503050406030204" pitchFamily="18" charset="0"/>
                        </a:rPr>
                        <a:t>7,762</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794320004"/>
                  </a:ext>
                </a:extLst>
              </a:tr>
              <a:tr h="356721">
                <a:tc>
                  <a:txBody>
                    <a:bodyPr/>
                    <a:lstStyle/>
                    <a:p>
                      <a:pPr algn="ctr" fontAlgn="b"/>
                      <a:r>
                        <a:rPr lang="en-US" sz="2000" b="0" i="0" u="none" strike="noStrike">
                          <a:solidFill>
                            <a:srgbClr val="000000"/>
                          </a:solidFill>
                          <a:effectLst/>
                          <a:latin typeface="Cambria Math" panose="02040503050406030204" pitchFamily="18" charset="0"/>
                          <a:ea typeface="Cambria Math" panose="02040503050406030204" pitchFamily="18" charset="0"/>
                        </a:rPr>
                        <a:t>16</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15,999</a:t>
                      </a:r>
                    </a:p>
                  </a:txBody>
                  <a:tcPr marL="6350" marR="635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44,832</a:t>
                      </a:r>
                    </a:p>
                  </a:txBody>
                  <a:tcPr marL="6350" marR="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−28,833</a:t>
                      </a:r>
                    </a:p>
                  </a:txBody>
                  <a:tcPr marL="6350" marR="228600" marT="6350" marB="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984074141"/>
                  </a:ext>
                </a:extLst>
              </a:tr>
              <a:tr h="433849">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18,576</a:t>
                      </a:r>
                    </a:p>
                  </a:txBody>
                  <a:tcPr marL="6350" marR="228600" marT="6350" marB="9144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33209466"/>
                  </a:ext>
                </a:extLst>
              </a:tr>
            </a:tbl>
          </a:graphicData>
        </a:graphic>
      </p:graphicFrame>
    </p:spTree>
    <p:extLst>
      <p:ext uri="{BB962C8B-B14F-4D97-AF65-F5344CB8AC3E}">
        <p14:creationId xmlns:p14="http://schemas.microsoft.com/office/powerpoint/2010/main" val="1316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1EDA-9B9D-704B-0307-0292D5FA6C55}"/>
              </a:ext>
            </a:extLst>
          </p:cNvPr>
          <p:cNvSpPr>
            <a:spLocks noGrp="1"/>
          </p:cNvSpPr>
          <p:nvPr>
            <p:ph type="title"/>
          </p:nvPr>
        </p:nvSpPr>
        <p:spPr/>
        <p:txBody>
          <a:bodyPr/>
          <a:lstStyle/>
          <a:p>
            <a:r>
              <a:rPr lang="en-US" dirty="0"/>
              <a:t>Final Considerations on Data Partitioning</a:t>
            </a:r>
          </a:p>
        </p:txBody>
      </p:sp>
      <p:sp>
        <p:nvSpPr>
          <p:cNvPr id="3" name="Text Placeholder 2">
            <a:extLst>
              <a:ext uri="{FF2B5EF4-FFF2-40B4-BE49-F238E27FC236}">
                <a16:creationId xmlns:a16="http://schemas.microsoft.com/office/drawing/2014/main" id="{1061C9C4-CF7D-9470-FCAE-C7693706D461}"/>
              </a:ext>
            </a:extLst>
          </p:cNvPr>
          <p:cNvSpPr>
            <a:spLocks noGrp="1"/>
          </p:cNvSpPr>
          <p:nvPr>
            <p:ph type="body" sz="quarter" idx="15"/>
          </p:nvPr>
        </p:nvSpPr>
        <p:spPr>
          <a:xfrm>
            <a:off x="740228" y="1220271"/>
            <a:ext cx="10711543" cy="4417458"/>
          </a:xfrm>
        </p:spPr>
        <p:txBody>
          <a:bodyPr/>
          <a:lstStyle/>
          <a:p>
            <a:r>
              <a:rPr lang="en-US" dirty="0"/>
              <a:t>Both partitioning methods produced a lower RMSE for the quadratic regression model. Thus, the previous testing results apply to both methodologies.</a:t>
            </a:r>
          </a:p>
          <a:p>
            <a:r>
              <a:rPr lang="en-US" dirty="0"/>
              <a:t>Because the purpose of evaluating a model on a test set is to provide a final estimate of the model’s future predictive performance,</a:t>
            </a:r>
          </a:p>
          <a:p>
            <a:pPr marL="914400" indent="-342900">
              <a:spcBef>
                <a:spcPts val="600"/>
              </a:spcBef>
              <a:buFont typeface="Arial" panose="020B0604020202020204" pitchFamily="34" charset="0"/>
              <a:buChar char="•"/>
            </a:pPr>
            <a:r>
              <a:rPr lang="en-US" dirty="0"/>
              <a:t>the sample needs to be sufficiently large to obtain a stable estimate.</a:t>
            </a:r>
          </a:p>
          <a:p>
            <a:r>
              <a:rPr lang="en-US" dirty="0"/>
              <a:t>There are no firm rules for the size of the partitions, but the training set</a:t>
            </a:r>
          </a:p>
          <a:p>
            <a:pPr marL="914400" indent="-342900">
              <a:spcBef>
                <a:spcPts val="600"/>
              </a:spcBef>
              <a:buFont typeface="Arial" panose="020B0604020202020204" pitchFamily="34" charset="0"/>
              <a:buChar char="•"/>
            </a:pPr>
            <a:r>
              <a:rPr lang="en-US" dirty="0"/>
              <a:t>is typically the largest partition, and</a:t>
            </a:r>
          </a:p>
          <a:p>
            <a:pPr marL="914400" indent="-342900">
              <a:spcBef>
                <a:spcPts val="600"/>
              </a:spcBef>
              <a:buFont typeface="Arial" panose="020B0604020202020204" pitchFamily="34" charset="0"/>
              <a:buChar char="•"/>
            </a:pPr>
            <a:r>
              <a:rPr lang="en-US" dirty="0"/>
              <a:t>should have at least 10 times as many observations as variables. </a:t>
            </a:r>
          </a:p>
          <a:p>
            <a:r>
              <a:rPr lang="en-US" dirty="0"/>
              <a:t>In situations with a small data set, as it is the case for Palanquin Auto, an analyst may choose not to set aside observations for a test set.</a:t>
            </a:r>
          </a:p>
        </p:txBody>
      </p:sp>
    </p:spTree>
    <p:extLst>
      <p:ext uri="{BB962C8B-B14F-4D97-AF65-F5344CB8AC3E}">
        <p14:creationId xmlns:p14="http://schemas.microsoft.com/office/powerpoint/2010/main" val="899690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513-79C5-6A28-520C-91AB19F6EAF5}"/>
              </a:ext>
            </a:extLst>
          </p:cNvPr>
          <p:cNvSpPr>
            <a:spLocks noGrp="1"/>
          </p:cNvSpPr>
          <p:nvPr>
            <p:ph type="title"/>
          </p:nvPr>
        </p:nvSpPr>
        <p:spPr/>
        <p:txBody>
          <a:bodyPr/>
          <a:lstStyle/>
          <a:p>
            <a:r>
              <a:rPr lang="en-US" i="1" dirty="0"/>
              <a:t>k</a:t>
            </a:r>
            <a:r>
              <a:rPr lang="en-US" dirty="0"/>
              <a:t>-Nearest Neighbors Regression</a:t>
            </a:r>
          </a:p>
        </p:txBody>
      </p:sp>
      <p:sp>
        <p:nvSpPr>
          <p:cNvPr id="3" name="Text Placeholder 2">
            <a:extLst>
              <a:ext uri="{FF2B5EF4-FFF2-40B4-BE49-F238E27FC236}">
                <a16:creationId xmlns:a16="http://schemas.microsoft.com/office/drawing/2014/main" id="{79DD9FD1-2488-09DC-2572-7048F8B5DF07}"/>
              </a:ext>
            </a:extLst>
          </p:cNvPr>
          <p:cNvSpPr>
            <a:spLocks noGrp="1"/>
          </p:cNvSpPr>
          <p:nvPr>
            <p:ph type="body" sz="quarter" idx="15"/>
          </p:nvPr>
        </p:nvSpPr>
        <p:spPr>
          <a:xfrm>
            <a:off x="740228" y="1225152"/>
            <a:ext cx="10711543" cy="4407695"/>
          </a:xfrm>
        </p:spPr>
        <p:txBody>
          <a:bodyPr/>
          <a:lstStyle/>
          <a:p>
            <a:r>
              <a:rPr lang="en-US" dirty="0"/>
              <a:t>For a regression task, </a:t>
            </a:r>
            <a:r>
              <a:rPr lang="en-US" b="1" i="1" dirty="0">
                <a:solidFill>
                  <a:srgbClr val="0070C0"/>
                </a:solidFill>
              </a:rPr>
              <a:t>k</a:t>
            </a:r>
            <a:r>
              <a:rPr lang="en-US" b="1" dirty="0">
                <a:solidFill>
                  <a:srgbClr val="0070C0"/>
                </a:solidFill>
              </a:rPr>
              <a:t>-nearest neighbors (</a:t>
            </a:r>
            <a:r>
              <a:rPr lang="en-US" b="1" i="1" dirty="0">
                <a:solidFill>
                  <a:srgbClr val="0070C0"/>
                </a:solidFill>
              </a:rPr>
              <a:t>k</a:t>
            </a:r>
            <a:r>
              <a:rPr lang="en-US" b="1" dirty="0">
                <a:solidFill>
                  <a:srgbClr val="0070C0"/>
                </a:solidFill>
              </a:rPr>
              <a:t>-NN) </a:t>
            </a:r>
            <a:r>
              <a:rPr lang="en-US" dirty="0"/>
              <a:t>predicts an observation’s quantitative outcome variable based on the </a:t>
            </a:r>
            <a:r>
              <a:rPr lang="en-US" i="1" dirty="0"/>
              <a:t>k</a:t>
            </a:r>
            <a:r>
              <a:rPr lang="en-US" dirty="0"/>
              <a:t> most similar observations from the training set.</a:t>
            </a:r>
          </a:p>
          <a:p>
            <a:pPr marL="685800" indent="-342900">
              <a:buFont typeface="Arial" panose="020B0604020202020204" pitchFamily="34" charset="0"/>
              <a:buChar char="•"/>
            </a:pPr>
            <a:r>
              <a:rPr lang="en-US" dirty="0"/>
              <a:t>Data mining software commonly employs Euclidean distance (as defined in Section 6.2) to measure the similarity between two observations.</a:t>
            </a:r>
          </a:p>
          <a:p>
            <a:pPr marL="685800" indent="-342900">
              <a:buFont typeface="Arial" panose="020B0604020202020204" pitchFamily="34" charset="0"/>
              <a:buChar char="•"/>
            </a:pPr>
            <a:r>
              <a:rPr lang="en-US" dirty="0"/>
              <a:t>The predicted value of an observation’s quantitative outcome variable is calculated as the average of the outcome variable’s values over its </a:t>
            </a:r>
            <a:r>
              <a:rPr lang="en-US" i="1" dirty="0"/>
              <a:t>k</a:t>
            </a:r>
            <a:r>
              <a:rPr lang="en-US" dirty="0"/>
              <a:t> nearest neighbors.</a:t>
            </a:r>
          </a:p>
          <a:p>
            <a:r>
              <a:rPr lang="en-US" dirty="0"/>
              <a:t>The </a:t>
            </a:r>
            <a:r>
              <a:rPr lang="en-US" i="1" dirty="0"/>
              <a:t>k</a:t>
            </a:r>
            <a:r>
              <a:rPr lang="en-US" dirty="0"/>
              <a:t>-NN method is called a </a:t>
            </a:r>
            <a:r>
              <a:rPr lang="en-US" b="1" dirty="0">
                <a:solidFill>
                  <a:srgbClr val="0070C0"/>
                </a:solidFill>
              </a:rPr>
              <a:t>lazy learner </a:t>
            </a:r>
            <a:r>
              <a:rPr lang="en-US" dirty="0"/>
              <a:t>because it does not learn model parameters from the training set like linear </a:t>
            </a:r>
            <a:r>
              <a:rPr lang="en-US"/>
              <a:t>regression does </a:t>
            </a:r>
            <a:r>
              <a:rPr lang="en-US" dirty="0"/>
              <a:t>but instead uses the </a:t>
            </a:r>
            <a:r>
              <a:rPr lang="en-US" i="1" dirty="0"/>
              <a:t>k</a:t>
            </a:r>
            <a:r>
              <a:rPr lang="en-US" dirty="0"/>
              <a:t> most similar observations to make its prediction for the validation set.</a:t>
            </a:r>
          </a:p>
        </p:txBody>
      </p:sp>
    </p:spTree>
    <p:extLst>
      <p:ext uri="{BB962C8B-B14F-4D97-AF65-F5344CB8AC3E}">
        <p14:creationId xmlns:p14="http://schemas.microsoft.com/office/powerpoint/2010/main" val="401761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2513-79C5-6A28-520C-91AB19F6EAF5}"/>
              </a:ext>
            </a:extLst>
          </p:cNvPr>
          <p:cNvSpPr>
            <a:spLocks noGrp="1"/>
          </p:cNvSpPr>
          <p:nvPr>
            <p:ph type="title"/>
          </p:nvPr>
        </p:nvSpPr>
        <p:spPr/>
        <p:txBody>
          <a:bodyPr/>
          <a:lstStyle/>
          <a:p>
            <a:r>
              <a:rPr lang="en-US" dirty="0"/>
              <a:t>Choice of Number of Nearest Neighbors</a:t>
            </a:r>
            <a:endParaRPr lang="en-US" i="1"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9DD9FD1-2488-09DC-2572-7048F8B5DF07}"/>
                  </a:ext>
                </a:extLst>
              </p:cNvPr>
              <p:cNvSpPr>
                <a:spLocks noGrp="1"/>
              </p:cNvSpPr>
              <p:nvPr>
                <p:ph type="body" sz="quarter" idx="15"/>
              </p:nvPr>
            </p:nvSpPr>
            <p:spPr>
              <a:xfrm>
                <a:off x="838200" y="1280517"/>
                <a:ext cx="10711543" cy="4296966"/>
              </a:xfrm>
            </p:spPr>
            <p:txBody>
              <a:bodyPr/>
              <a:lstStyle/>
              <a:p>
                <a:r>
                  <a:rPr lang="en-US" dirty="0"/>
                  <a:t>The value of </a:t>
                </a:r>
                <a:r>
                  <a:rPr lang="en-US" i="1" dirty="0"/>
                  <a:t>k</a:t>
                </a:r>
                <a:r>
                  <a:rPr lang="en-US" dirty="0"/>
                  <a:t>, the number of nearest neighbors to be considered in the model, can range from 1 to </a:t>
                </a:r>
                <a:r>
                  <a:rPr lang="en-US" i="1" dirty="0"/>
                  <a:t>n</a:t>
                </a:r>
                <a:r>
                  <a:rPr lang="en-US" dirty="0"/>
                  <a:t>, the number of observations in the training set.</a:t>
                </a:r>
              </a:p>
              <a:p>
                <a:pPr marL="914400" indent="-342900">
                  <a:buFont typeface="Arial" panose="020B0604020202020204" pitchFamily="34" charset="0"/>
                  <a:buChar char="•"/>
                </a:pPr>
                <a:r>
                  <a:rPr lang="en-US" dirty="0"/>
                  <a:t>Too small of a value for </a:t>
                </a:r>
                <a:r>
                  <a:rPr lang="en-US" i="1" dirty="0"/>
                  <a:t>k</a:t>
                </a:r>
                <a:r>
                  <a:rPr lang="en-US" dirty="0"/>
                  <a:t> results in predictions that are overfit to the noise in the training set.</a:t>
                </a:r>
              </a:p>
              <a:p>
                <a:pPr marL="914400" indent="-342900">
                  <a:buFont typeface="Arial" panose="020B0604020202020204" pitchFamily="34" charset="0"/>
                  <a:buChar char="•"/>
                </a:pPr>
                <a:r>
                  <a:rPr lang="en-US" dirty="0"/>
                  <a:t>Too large of a value of </a:t>
                </a:r>
                <a:r>
                  <a:rPr lang="en-US" i="1" dirty="0"/>
                  <a:t>k</a:t>
                </a:r>
                <a:r>
                  <a:rPr lang="en-US" dirty="0"/>
                  <a:t> results in underfitting and fails to capture the relationships between the features and the outcome variable.</a:t>
                </a:r>
              </a:p>
              <a:p>
                <a:pPr marL="914400" indent="-342900">
                  <a:buFont typeface="Arial" panose="020B0604020202020204" pitchFamily="34" charset="0"/>
                  <a:buChar char="•"/>
                </a:pPr>
                <a:r>
                  <a:rPr lang="en-US" dirty="0"/>
                  <a:t>If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a:t>, then the prediction of each observation’s outcome value is equal to the average outcome value over the entire training set.</a:t>
                </a:r>
              </a:p>
              <a:p>
                <a:pPr marL="914400" indent="-342900">
                  <a:buFont typeface="Arial" panose="020B0604020202020204" pitchFamily="34" charset="0"/>
                  <a:buChar char="•"/>
                </a:pPr>
                <a:r>
                  <a:rPr lang="en-US" dirty="0"/>
                  <a:t>The best value </a:t>
                </a:r>
                <a:r>
                  <a:rPr lang="en-US" i="1" dirty="0"/>
                  <a:t>k</a:t>
                </a:r>
                <a:r>
                  <a:rPr lang="en-US" dirty="0"/>
                  <a:t>* can be determined by building </a:t>
                </a:r>
                <a:r>
                  <a:rPr lang="en-US" i="1" dirty="0"/>
                  <a:t>k</a:t>
                </a:r>
                <a:r>
                  <a:rPr lang="en-US" dirty="0"/>
                  <a:t>-NN models over a range of </a:t>
                </a:r>
                <a:r>
                  <a:rPr lang="en-US" i="1" dirty="0"/>
                  <a:t>k</a:t>
                </a:r>
                <a:r>
                  <a:rPr lang="en-US" dirty="0"/>
                  <a:t> values and selecting the </a:t>
                </a:r>
                <a:r>
                  <a:rPr lang="en-US" i="1" dirty="0"/>
                  <a:t>k</a:t>
                </a:r>
                <a:r>
                  <a:rPr lang="en-US" dirty="0"/>
                  <a:t>-NN model with the lowest RMSE.</a:t>
                </a:r>
              </a:p>
              <a:p>
                <a:endParaRPr lang="en-US" dirty="0"/>
              </a:p>
            </p:txBody>
          </p:sp>
        </mc:Choice>
        <mc:Fallback xmlns="">
          <p:sp>
            <p:nvSpPr>
              <p:cNvPr id="3" name="Text Placeholder 2">
                <a:extLst>
                  <a:ext uri="{FF2B5EF4-FFF2-40B4-BE49-F238E27FC236}">
                    <a16:creationId xmlns:a16="http://schemas.microsoft.com/office/drawing/2014/main" id="{79DD9FD1-2488-09DC-2572-7048F8B5DF07}"/>
                  </a:ext>
                </a:extLst>
              </p:cNvPr>
              <p:cNvSpPr>
                <a:spLocks noGrp="1" noRot="1" noChangeAspect="1" noMove="1" noResize="1" noEditPoints="1" noAdjustHandles="1" noChangeArrowheads="1" noChangeShapeType="1" noTextEdit="1"/>
              </p:cNvSpPr>
              <p:nvPr>
                <p:ph type="body" sz="quarter" idx="15"/>
              </p:nvPr>
            </p:nvSpPr>
            <p:spPr>
              <a:xfrm>
                <a:off x="838200" y="1280517"/>
                <a:ext cx="10711543" cy="4296966"/>
              </a:xfrm>
              <a:blipFill>
                <a:blip r:embed="rId2"/>
                <a:stretch>
                  <a:fillRect l="-1764" t="-1986" r="-2049" b="-1418"/>
                </a:stretch>
              </a:blipFill>
            </p:spPr>
            <p:txBody>
              <a:bodyPr/>
              <a:lstStyle/>
              <a:p>
                <a:r>
                  <a:rPr lang="en-US">
                    <a:noFill/>
                  </a:rPr>
                  <a:t> </a:t>
                </a:r>
              </a:p>
            </p:txBody>
          </p:sp>
        </mc:Fallback>
      </mc:AlternateContent>
    </p:spTree>
    <p:extLst>
      <p:ext uri="{BB962C8B-B14F-4D97-AF65-F5344CB8AC3E}">
        <p14:creationId xmlns:p14="http://schemas.microsoft.com/office/powerpoint/2010/main" val="206435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F883-0A36-8A73-2E5D-FE9ADC7070CB}"/>
              </a:ext>
            </a:extLst>
          </p:cNvPr>
          <p:cNvSpPr>
            <a:spLocks noGrp="1"/>
          </p:cNvSpPr>
          <p:nvPr>
            <p:ph type="title"/>
          </p:nvPr>
        </p:nvSpPr>
        <p:spPr/>
        <p:txBody>
          <a:bodyPr/>
          <a:lstStyle/>
          <a:p>
            <a:r>
              <a:rPr lang="en-US" dirty="0"/>
              <a:t>10.3</a:t>
            </a:r>
            <a:r>
              <a:rPr lang="en-US" i="1" dirty="0"/>
              <a:t> k</a:t>
            </a:r>
            <a:r>
              <a:rPr lang="en-US" dirty="0"/>
              <a:t>-NN Regression for the Palanquin Auto Data</a:t>
            </a:r>
          </a:p>
        </p:txBody>
      </p:sp>
      <p:sp>
        <p:nvSpPr>
          <p:cNvPr id="3" name="Text Placeholder 2">
            <a:extLst>
              <a:ext uri="{FF2B5EF4-FFF2-40B4-BE49-F238E27FC236}">
                <a16:creationId xmlns:a16="http://schemas.microsoft.com/office/drawing/2014/main" id="{9133B490-F90B-C606-9A2D-4F7D60F8A5A1}"/>
              </a:ext>
            </a:extLst>
          </p:cNvPr>
          <p:cNvSpPr>
            <a:spLocks noGrp="1"/>
          </p:cNvSpPr>
          <p:nvPr>
            <p:ph type="body" sz="quarter" idx="15"/>
          </p:nvPr>
        </p:nvSpPr>
        <p:spPr>
          <a:xfrm>
            <a:off x="743577" y="1183094"/>
            <a:ext cx="10704846" cy="1204332"/>
          </a:xfrm>
        </p:spPr>
        <p:txBody>
          <a:bodyPr/>
          <a:lstStyle/>
          <a:p>
            <a:r>
              <a:rPr lang="en-US" dirty="0"/>
              <a:t>Consider the Palanquin Auto regression task of predicting the sales price of a pre-owned car, using age measured in years (Age) and the miles on the odometer of the vehicle (Odom.)</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26DD91FC-4E13-021C-5C8C-8715233173FD}"/>
                  </a:ext>
                </a:extLst>
              </p:cNvPr>
              <p:cNvSpPr>
                <a:spLocks noGrp="1"/>
              </p:cNvSpPr>
              <p:nvPr>
                <p:ph type="body" sz="quarter" idx="17"/>
              </p:nvPr>
            </p:nvSpPr>
            <p:spPr>
              <a:xfrm>
                <a:off x="743576" y="2320518"/>
                <a:ext cx="5447047" cy="3494047"/>
              </a:xfrm>
            </p:spPr>
            <p:txBody>
              <a:bodyPr/>
              <a:lstStyle/>
              <a:p>
                <a:r>
                  <a:rPr lang="en-US" dirty="0"/>
                  <a:t>We partition the sample into 8 observations for </a:t>
                </a:r>
                <a:r>
                  <a:rPr lang="en-US" dirty="0">
                    <a:solidFill>
                      <a:srgbClr val="0070C0"/>
                    </a:solidFill>
                  </a:rPr>
                  <a:t>training</a:t>
                </a:r>
                <a:r>
                  <a:rPr lang="en-US" dirty="0"/>
                  <a:t>, and 4 for </a:t>
                </a:r>
                <a:r>
                  <a:rPr lang="en-US" dirty="0">
                    <a:solidFill>
                      <a:srgbClr val="EF7E30"/>
                    </a:solidFill>
                  </a:rPr>
                  <a:t>validation</a:t>
                </a:r>
                <a:r>
                  <a:rPr lang="en-US" dirty="0"/>
                  <a:t>.</a:t>
                </a:r>
              </a:p>
              <a:p>
                <a:r>
                  <a:rPr lang="en-US" dirty="0"/>
                  <a:t>We standardize the variables to prevent disproportionate influences from the differences in the scales (*see notes.)</a:t>
                </a:r>
              </a:p>
              <a:p>
                <a:pPr>
                  <a:spcAft>
                    <a:spcPts val="600"/>
                  </a:spcAft>
                </a:pPr>
                <a:r>
                  <a:rPr lang="en-US" dirty="0"/>
                  <a:t>For example, for observation 1, we have</a:t>
                </a:r>
              </a:p>
              <a:p>
                <a:pPr marL="722376">
                  <a:spcAft>
                    <a:spcPts val="600"/>
                  </a:spcAft>
                </a:pPr>
                <a14:m>
                  <m:oMathPara xmlns:m="http://schemas.openxmlformats.org/officeDocument/2006/math">
                    <m:oMathParaPr>
                      <m:jc m:val="left"/>
                    </m:oMathParaPr>
                    <m:oMath xmlns:m="http://schemas.openxmlformats.org/officeDocument/2006/math">
                      <m:r>
                        <m:rPr>
                          <m:nor/>
                        </m:rPr>
                        <a:rPr lang="en-US" sz="2200" b="0" i="0" smtClean="0">
                          <a:latin typeface="Cambria Math" panose="02040503050406030204" pitchFamily="18" charset="0"/>
                        </a:rPr>
                        <m:t>Age</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9−10.875</m:t>
                              </m:r>
                            </m:e>
                          </m:d>
                        </m:num>
                        <m:den>
                          <m:r>
                            <a:rPr lang="en-US" sz="2200" b="0" i="1" smtClean="0">
                              <a:latin typeface="Cambria Math" panose="02040503050406030204" pitchFamily="18" charset="0"/>
                            </a:rPr>
                            <m:t>4.970</m:t>
                          </m:r>
                        </m:den>
                      </m:f>
                      <m:r>
                        <a:rPr lang="en-US" sz="2200" b="0" i="1" smtClean="0">
                          <a:latin typeface="Cambria Math" panose="02040503050406030204" pitchFamily="18" charset="0"/>
                        </a:rPr>
                        <m:t>=−0.3773</m:t>
                      </m:r>
                    </m:oMath>
                  </m:oMathPara>
                </a14:m>
                <a:endParaRPr lang="en-US" sz="2200" dirty="0"/>
              </a:p>
              <a:p>
                <a:pPr marL="460375"/>
                <a14:m>
                  <m:oMathPara xmlns:m="http://schemas.openxmlformats.org/officeDocument/2006/math">
                    <m:oMathParaPr>
                      <m:jc m:val="left"/>
                    </m:oMathParaPr>
                    <m:oMath xmlns:m="http://schemas.openxmlformats.org/officeDocument/2006/math">
                      <m:r>
                        <m:rPr>
                          <m:nor/>
                        </m:rPr>
                        <a:rPr lang="en-US" sz="2200" b="0" i="0" smtClean="0">
                          <a:latin typeface="Cambria Math" panose="02040503050406030204" pitchFamily="18" charset="0"/>
                        </a:rPr>
                        <m:t>Odom</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d>
                            <m:dPr>
                              <m:ctrlPr>
                                <a:rPr lang="en-US" sz="2200" b="0" i="1" smtClean="0">
                                  <a:latin typeface="Cambria Math" panose="02040503050406030204" pitchFamily="18" charset="0"/>
                                </a:rPr>
                              </m:ctrlPr>
                            </m:dPr>
                            <m:e>
                              <m:r>
                                <a:rPr lang="en-US" sz="2200" b="0" i="1" smtClean="0">
                                  <a:latin typeface="Cambria Math" panose="02040503050406030204" pitchFamily="18" charset="0"/>
                                </a:rPr>
                                <m:t>95,000−150,237</m:t>
                              </m:r>
                            </m:e>
                          </m:d>
                        </m:num>
                        <m:den>
                          <m:r>
                            <a:rPr lang="en-US" sz="2200" b="0" i="1" smtClean="0">
                              <a:latin typeface="Cambria Math" panose="02040503050406030204" pitchFamily="18" charset="0"/>
                            </a:rPr>
                            <m:t>72,442</m:t>
                          </m:r>
                        </m:den>
                      </m:f>
                    </m:oMath>
                  </m:oMathPara>
                </a14:m>
                <a:endParaRPr lang="en-US" sz="2200" b="0" i="1" dirty="0">
                  <a:latin typeface="Cambria Math" panose="02040503050406030204" pitchFamily="18" charset="0"/>
                </a:endParaRPr>
              </a:p>
              <a:p>
                <a:pPr marL="1254125">
                  <a:spcBef>
                    <a:spcPts val="0"/>
                  </a:spcBef>
                </a:pPr>
                <a14:m>
                  <m:oMath xmlns:m="http://schemas.openxmlformats.org/officeDocument/2006/math">
                    <m:r>
                      <a:rPr lang="en-US" sz="2200" b="0" i="1" smtClean="0">
                        <a:latin typeface="Cambria Math" panose="02040503050406030204" pitchFamily="18" charset="0"/>
                      </a:rPr>
                      <m:t>=−0.7625</m:t>
                    </m:r>
                  </m:oMath>
                </a14:m>
                <a:r>
                  <a:rPr lang="en-US" sz="2200" dirty="0"/>
                  <a:t> </a:t>
                </a:r>
              </a:p>
            </p:txBody>
          </p:sp>
        </mc:Choice>
        <mc:Fallback xmlns="">
          <p:sp>
            <p:nvSpPr>
              <p:cNvPr id="5" name="Text Placeholder 4">
                <a:extLst>
                  <a:ext uri="{FF2B5EF4-FFF2-40B4-BE49-F238E27FC236}">
                    <a16:creationId xmlns:a16="http://schemas.microsoft.com/office/drawing/2014/main" id="{26DD91FC-4E13-021C-5C8C-8715233173FD}"/>
                  </a:ext>
                </a:extLst>
              </p:cNvPr>
              <p:cNvSpPr>
                <a:spLocks noGrp="1" noRot="1" noChangeAspect="1" noMove="1" noResize="1" noEditPoints="1" noAdjustHandles="1" noChangeArrowheads="1" noChangeShapeType="1" noTextEdit="1"/>
              </p:cNvSpPr>
              <p:nvPr>
                <p:ph type="body" sz="quarter" idx="17"/>
              </p:nvPr>
            </p:nvSpPr>
            <p:spPr>
              <a:xfrm>
                <a:off x="743576" y="2320518"/>
                <a:ext cx="5447047" cy="3494047"/>
              </a:xfrm>
              <a:blipFill>
                <a:blip r:embed="rId3"/>
                <a:stretch>
                  <a:fillRect l="-3488" t="-2536" r="-3488" b="-26087"/>
                </a:stretch>
              </a:blipFill>
            </p:spPr>
            <p:txBody>
              <a:bodyPr/>
              <a:lstStyle/>
              <a:p>
                <a:r>
                  <a:rPr lang="en-US">
                    <a:noFill/>
                  </a:rPr>
                  <a:t> </a:t>
                </a:r>
              </a:p>
            </p:txBody>
          </p:sp>
        </mc:Fallback>
      </mc:AlternateContent>
      <p:pic>
        <p:nvPicPr>
          <p:cNvPr id="10" name="Picture Placeholder 9" descr="A scatterplot shows 12 plots for odom versus age. The horizontal axis is labeled “Age” and ranges from negative 2.0 to 2.0 with tick marks in increments of 0.5. The vertical axis is labeled “Odom” and ranges from negative 2.0 to 2.0 with tick marks in increments of 0.5. The plots in blue are at 1 (negative 0.3773, negative 0.7625), 2 (negative 0.5785, negative 1.3768), 3 (negative 0.7797, 0.2228), 4 (1.8362, 1.3840), 5 (0.2264, 0.5759), 6 (0.4276, 0.7499), 7 (0.6288, 0.4247), and 8 (negative 1.3834, negative 1.2180). The plots in orange are at 0 (negative 0.1761, 0.1900), 10 (1.0313, negative 1.3378), 11 (negative 0.1761, 0.7113), and 12 (0.4276, negative 1.2912).&#10;">
            <a:extLst>
              <a:ext uri="{FF2B5EF4-FFF2-40B4-BE49-F238E27FC236}">
                <a16:creationId xmlns:a16="http://schemas.microsoft.com/office/drawing/2014/main" id="{44077DE9-0BC4-2A6E-46F5-B4340EB2A844}"/>
              </a:ext>
            </a:extLst>
          </p:cNvPr>
          <p:cNvPicPr>
            <a:picLocks noGrp="1" noChangeAspect="1"/>
          </p:cNvPicPr>
          <p:nvPr>
            <p:ph type="pic" sz="quarter" idx="16"/>
          </p:nvPr>
        </p:nvPicPr>
        <p:blipFill rotWithShape="1">
          <a:blip r:embed="rId4"/>
          <a:srcRect l="53" r="53"/>
          <a:stretch/>
        </p:blipFill>
        <p:spPr>
          <a:xfrm>
            <a:off x="6411685" y="2041310"/>
            <a:ext cx="5044171" cy="3684134"/>
          </a:xfrm>
        </p:spPr>
      </p:pic>
    </p:spTree>
    <p:extLst>
      <p:ext uri="{BB962C8B-B14F-4D97-AF65-F5344CB8AC3E}">
        <p14:creationId xmlns:p14="http://schemas.microsoft.com/office/powerpoint/2010/main" val="3410407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35AC-D977-9FDE-D2B9-3765B8DBEC32}"/>
              </a:ext>
            </a:extLst>
          </p:cNvPr>
          <p:cNvSpPr>
            <a:spLocks noGrp="1"/>
          </p:cNvSpPr>
          <p:nvPr>
            <p:ph type="title"/>
          </p:nvPr>
        </p:nvSpPr>
        <p:spPr>
          <a:xfrm>
            <a:off x="815697" y="365125"/>
            <a:ext cx="10560606" cy="672105"/>
          </a:xfrm>
        </p:spPr>
        <p:txBody>
          <a:bodyPr/>
          <a:lstStyle/>
          <a:p>
            <a:r>
              <a:rPr lang="en-US" i="1" dirty="0"/>
              <a:t>k</a:t>
            </a:r>
            <a:r>
              <a:rPr lang="en-US" dirty="0"/>
              <a:t>-NN Prediction of Validation Set Observations</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0286461E-D27D-9966-03FA-101B31D3C338}"/>
                  </a:ext>
                </a:extLst>
              </p:cNvPr>
              <p:cNvSpPr>
                <a:spLocks noGrp="1"/>
              </p:cNvSpPr>
              <p:nvPr>
                <p:ph type="body" sz="quarter" idx="18"/>
              </p:nvPr>
            </p:nvSpPr>
            <p:spPr>
              <a:xfrm>
                <a:off x="793194" y="1196802"/>
                <a:ext cx="10529510" cy="2134677"/>
              </a:xfrm>
            </p:spPr>
            <p:txBody>
              <a:bodyPr/>
              <a:lstStyle/>
              <a:p>
                <a:pPr>
                  <a:lnSpc>
                    <a:spcPct val="100000"/>
                  </a:lnSpc>
                  <a:spcBef>
                    <a:spcPts val="600"/>
                  </a:spcBef>
                  <a:spcAft>
                    <a:spcPts val="600"/>
                  </a:spcAft>
                </a:pPr>
                <a:r>
                  <a:rPr lang="en-US" dirty="0"/>
                  <a:t>We compute the Euclidean distance between pairs of observations based on their respective (standardized) values of Age and Odom.</a:t>
                </a:r>
              </a:p>
              <a:p>
                <a:pPr>
                  <a:lnSpc>
                    <a:spcPct val="100000"/>
                  </a:lnSpc>
                  <a:spcBef>
                    <a:spcPts val="600"/>
                  </a:spcBef>
                  <a:spcAft>
                    <a:spcPts val="600"/>
                  </a:spcAft>
                </a:pPr>
                <a:r>
                  <a:rPr lang="en-US" dirty="0"/>
                  <a:t>For example, the Euclidean distance between cars 1 and 9 is computed as</a:t>
                </a:r>
              </a:p>
              <a:p>
                <a:pPr>
                  <a:lnSpc>
                    <a:spcPct val="100000"/>
                  </a:lnSpc>
                  <a:spcBef>
                    <a:spcPts val="600"/>
                  </a:spcBef>
                  <a:spcAft>
                    <a:spcPts val="600"/>
                  </a:spcAft>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𝑑</m:t>
                          </m:r>
                        </m:e>
                        <m:sub>
                          <m:r>
                            <a:rPr lang="en-US" sz="2400" b="0" i="1" smtClean="0">
                              <a:latin typeface="Cambria Math" panose="02040503050406030204" pitchFamily="18" charset="0"/>
                            </a:rPr>
                            <m:t>1,9</m:t>
                          </m:r>
                        </m:sub>
                        <m:sup>
                          <m:r>
                            <a:rPr lang="en-US" sz="2400" b="0" i="1" smtClean="0">
                              <a:latin typeface="Cambria Math" panose="02040503050406030204" pitchFamily="18" charset="0"/>
                            </a:rPr>
                            <m:t>𝑒𝑢𝑐𝑙𝑖𝑑</m:t>
                          </m:r>
                        </m:sup>
                      </m:sSubSup>
                      <m:r>
                        <a:rPr lang="en-US" sz="2400" b="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b="0" i="1" dirty="0" smtClean="0">
                                      <a:latin typeface="Cambria Math" panose="02040503050406030204" pitchFamily="18" charset="0"/>
                                    </a:rPr>
                                    <m:t>−0.3773−</m:t>
                                  </m:r>
                                  <m:d>
                                    <m:dPr>
                                      <m:ctrlPr>
                                        <a:rPr lang="en-US" sz="2400" i="1" dirty="0" smtClean="0">
                                          <a:latin typeface="Cambria Math" panose="02040503050406030204" pitchFamily="18" charset="0"/>
                                        </a:rPr>
                                      </m:ctrlPr>
                                    </m:dPr>
                                    <m:e>
                                      <m:r>
                                        <a:rPr lang="en-US" sz="2400" b="0" i="1" dirty="0">
                                          <a:latin typeface="Cambria Math" panose="02040503050406030204" pitchFamily="18" charset="0"/>
                                        </a:rPr>
                                        <m:t>−</m:t>
                                      </m:r>
                                      <m:r>
                                        <a:rPr lang="en-US" sz="2400" b="0" i="1" dirty="0" smtClean="0">
                                          <a:latin typeface="Cambria Math" panose="02040503050406030204" pitchFamily="18" charset="0"/>
                                        </a:rPr>
                                        <m:t>0.1761</m:t>
                                      </m:r>
                                    </m:e>
                                  </m:d>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dirty="0">
                                      <a:latin typeface="Cambria Math" panose="02040503050406030204" pitchFamily="18" charset="0"/>
                                    </a:rPr>
                                    <m:t>−</m:t>
                                  </m:r>
                                  <m:r>
                                    <a:rPr lang="en-US" sz="2400" b="0" i="1" dirty="0" smtClean="0">
                                      <a:latin typeface="Cambria Math" panose="02040503050406030204" pitchFamily="18" charset="0"/>
                                    </a:rPr>
                                    <m:t>0.7625</m:t>
                                  </m:r>
                                  <m:r>
                                    <a:rPr lang="en-US" sz="2400" i="1" dirty="0">
                                      <a:latin typeface="Cambria Math" panose="02040503050406030204" pitchFamily="18" charset="0"/>
                                    </a:rPr>
                                    <m:t>−</m:t>
                                  </m:r>
                                  <m:d>
                                    <m:dPr>
                                      <m:ctrlPr>
                                        <a:rPr lang="en-US" sz="2400" i="1" dirty="0">
                                          <a:latin typeface="Cambria Math" panose="02040503050406030204" pitchFamily="18" charset="0"/>
                                        </a:rPr>
                                      </m:ctrlPr>
                                    </m:dPr>
                                    <m:e>
                                      <m:r>
                                        <a:rPr lang="en-US" sz="2400" i="1" dirty="0">
                                          <a:latin typeface="Cambria Math" panose="02040503050406030204" pitchFamily="18" charset="0"/>
                                        </a:rPr>
                                        <m:t>−</m:t>
                                      </m:r>
                                      <m:r>
                                        <a:rPr lang="en-US" sz="2400" b="0" i="1" dirty="0" smtClean="0">
                                          <a:latin typeface="Cambria Math" panose="02040503050406030204" pitchFamily="18" charset="0"/>
                                        </a:rPr>
                                        <m:t>0.1900</m:t>
                                      </m:r>
                                    </m:e>
                                  </m:d>
                                </m:e>
                              </m:d>
                            </m:e>
                            <m:sup>
                              <m:r>
                                <a:rPr lang="en-US" sz="2400" b="0" i="1">
                                  <a:latin typeface="Cambria Math" panose="02040503050406030204" pitchFamily="18" charset="0"/>
                                </a:rPr>
                                <m:t>2</m:t>
                              </m:r>
                            </m:sup>
                          </m:sSup>
                        </m:e>
                      </m:rad>
                      <m:r>
                        <a:rPr lang="en-US" sz="2400" b="0" i="1" smtClean="0">
                          <a:latin typeface="Cambria Math" panose="02040503050406030204" pitchFamily="18" charset="0"/>
                        </a:rPr>
                        <m:t>=0.9735</m:t>
                      </m:r>
                    </m:oMath>
                  </m:oMathPara>
                </a14:m>
                <a:endParaRPr lang="en-US" dirty="0"/>
              </a:p>
            </p:txBody>
          </p:sp>
        </mc:Choice>
        <mc:Fallback xmlns="">
          <p:sp>
            <p:nvSpPr>
              <p:cNvPr id="7" name="Text Placeholder 6">
                <a:extLst>
                  <a:ext uri="{FF2B5EF4-FFF2-40B4-BE49-F238E27FC236}">
                    <a16:creationId xmlns:a16="http://schemas.microsoft.com/office/drawing/2014/main" id="{0286461E-D27D-9966-03FA-101B31D3C338}"/>
                  </a:ext>
                </a:extLst>
              </p:cNvPr>
              <p:cNvSpPr>
                <a:spLocks noGrp="1" noRot="1" noChangeAspect="1" noMove="1" noResize="1" noEditPoints="1" noAdjustHandles="1" noChangeArrowheads="1" noChangeShapeType="1" noTextEdit="1"/>
              </p:cNvSpPr>
              <p:nvPr>
                <p:ph type="body" sz="quarter" idx="18"/>
              </p:nvPr>
            </p:nvSpPr>
            <p:spPr>
              <a:xfrm>
                <a:off x="793194" y="1196802"/>
                <a:ext cx="10529510" cy="2134677"/>
              </a:xfrm>
              <a:blipFill>
                <a:blip r:embed="rId3"/>
                <a:stretch>
                  <a:fillRect l="-1737" t="-3989" r="-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78C2734-FE43-8266-EB28-6ED9CA43198E}"/>
                  </a:ext>
                </a:extLst>
              </p:cNvPr>
              <p:cNvSpPr>
                <a:spLocks noGrp="1"/>
              </p:cNvSpPr>
              <p:nvPr>
                <p:ph type="body" sz="quarter" idx="15"/>
              </p:nvPr>
            </p:nvSpPr>
            <p:spPr>
              <a:xfrm>
                <a:off x="793194" y="3367766"/>
                <a:ext cx="5572164" cy="2396442"/>
              </a:xfrm>
            </p:spPr>
            <p:txBody>
              <a:bodyPr/>
              <a:lstStyle/>
              <a:p>
                <a:pPr>
                  <a:lnSpc>
                    <a:spcPct val="100000"/>
                  </a:lnSpc>
                  <a:spcBef>
                    <a:spcPts val="600"/>
                  </a:spcBef>
                  <a:spcAft>
                    <a:spcPts val="0"/>
                  </a:spcAft>
                </a:pPr>
                <a:r>
                  <a:rPr lang="en-US" dirty="0"/>
                  <a:t>Using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=3</m:t>
                    </m:r>
                  </m:oMath>
                </a14:m>
                <a:r>
                  <a:rPr lang="en-US" dirty="0"/>
                  <a:t>, we compute the predicted price for cars 9-12 (validation set) by averaging the prices of the 3 nearest neighbors from cars 1-8 (training set.)</a:t>
                </a:r>
              </a:p>
              <a:p>
                <a:pPr>
                  <a:lnSpc>
                    <a:spcPct val="100000"/>
                  </a:lnSpc>
                  <a:spcBef>
                    <a:spcPts val="600"/>
                  </a:spcBef>
                  <a:spcAft>
                    <a:spcPts val="0"/>
                  </a:spcAft>
                </a:pPr>
                <a:r>
                  <a:rPr lang="en-US" dirty="0"/>
                  <a:t>E.g., the 3 nearest neighbors for car 11 are cars 5, 6, and 3 (see previous slide.)</a:t>
                </a:r>
              </a:p>
            </p:txBody>
          </p:sp>
        </mc:Choice>
        <mc:Fallback xmlns="">
          <p:sp>
            <p:nvSpPr>
              <p:cNvPr id="3" name="Text Placeholder 2">
                <a:extLst>
                  <a:ext uri="{FF2B5EF4-FFF2-40B4-BE49-F238E27FC236}">
                    <a16:creationId xmlns:a16="http://schemas.microsoft.com/office/drawing/2014/main" id="{B78C2734-FE43-8266-EB28-6ED9CA43198E}"/>
                  </a:ext>
                </a:extLst>
              </p:cNvPr>
              <p:cNvSpPr>
                <a:spLocks noGrp="1" noRot="1" noChangeAspect="1" noMove="1" noResize="1" noEditPoints="1" noAdjustHandles="1" noChangeArrowheads="1" noChangeShapeType="1" noTextEdit="1"/>
              </p:cNvSpPr>
              <p:nvPr>
                <p:ph type="body" sz="quarter" idx="15"/>
              </p:nvPr>
            </p:nvSpPr>
            <p:spPr>
              <a:xfrm>
                <a:off x="793194" y="3367766"/>
                <a:ext cx="5572164" cy="2396442"/>
              </a:xfrm>
              <a:blipFill>
                <a:blip r:embed="rId4"/>
                <a:stretch>
                  <a:fillRect l="-3282" t="-3553" r="-1313" b="-2538"/>
                </a:stretch>
              </a:blipFill>
            </p:spPr>
            <p:txBody>
              <a:bodyPr/>
              <a:lstStyle/>
              <a:p>
                <a:r>
                  <a:rPr lang="en-US">
                    <a:noFill/>
                  </a:rPr>
                  <a:t> </a:t>
                </a:r>
              </a:p>
            </p:txBody>
          </p:sp>
        </mc:Fallback>
      </mc:AlternateContent>
      <p:graphicFrame>
        <p:nvGraphicFramePr>
          <p:cNvPr id="9" name="Table Placeholder 8">
            <a:extLst>
              <a:ext uri="{FF2B5EF4-FFF2-40B4-BE49-F238E27FC236}">
                <a16:creationId xmlns:a16="http://schemas.microsoft.com/office/drawing/2014/main" id="{D1CDFC0B-039C-6116-B318-96157A2C6CE1}"/>
              </a:ext>
            </a:extLst>
          </p:cNvPr>
          <p:cNvGraphicFramePr>
            <a:graphicFrameLocks noGrp="1"/>
          </p:cNvGraphicFramePr>
          <p:nvPr>
            <p:ph type="tbl" sz="quarter" idx="22"/>
          </p:nvPr>
        </p:nvGraphicFramePr>
        <p:xfrm>
          <a:off x="6464430" y="3339229"/>
          <a:ext cx="4858274" cy="2396442"/>
        </p:xfrm>
        <a:graphic>
          <a:graphicData uri="http://schemas.openxmlformats.org/drawingml/2006/table">
            <a:tbl>
              <a:tblPr firstRow="1"/>
              <a:tblGrid>
                <a:gridCol w="731520">
                  <a:extLst>
                    <a:ext uri="{9D8B030D-6E8A-4147-A177-3AD203B41FA5}">
                      <a16:colId xmlns:a16="http://schemas.microsoft.com/office/drawing/2014/main" val="2637484778"/>
                    </a:ext>
                  </a:extLst>
                </a:gridCol>
                <a:gridCol w="914400">
                  <a:extLst>
                    <a:ext uri="{9D8B030D-6E8A-4147-A177-3AD203B41FA5}">
                      <a16:colId xmlns:a16="http://schemas.microsoft.com/office/drawing/2014/main" val="2352806434"/>
                    </a:ext>
                  </a:extLst>
                </a:gridCol>
                <a:gridCol w="865258">
                  <a:extLst>
                    <a:ext uri="{9D8B030D-6E8A-4147-A177-3AD203B41FA5}">
                      <a16:colId xmlns:a16="http://schemas.microsoft.com/office/drawing/2014/main" val="962188920"/>
                    </a:ext>
                  </a:extLst>
                </a:gridCol>
                <a:gridCol w="1249816">
                  <a:extLst>
                    <a:ext uri="{9D8B030D-6E8A-4147-A177-3AD203B41FA5}">
                      <a16:colId xmlns:a16="http://schemas.microsoft.com/office/drawing/2014/main" val="3627165506"/>
                    </a:ext>
                  </a:extLst>
                </a:gridCol>
                <a:gridCol w="1097280">
                  <a:extLst>
                    <a:ext uri="{9D8B030D-6E8A-4147-A177-3AD203B41FA5}">
                      <a16:colId xmlns:a16="http://schemas.microsoft.com/office/drawing/2014/main" val="3978347074"/>
                    </a:ext>
                  </a:extLst>
                </a:gridCol>
              </a:tblGrid>
              <a:tr h="448056">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Car </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3-NN</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1" i="0" u="none" strike="noStrike" dirty="0">
                          <a:solidFill>
                            <a:srgbClr val="000000"/>
                          </a:solidFill>
                          <a:effectLst/>
                          <a:latin typeface="Cambria Math" panose="02040503050406030204" pitchFamily="18" charset="0"/>
                          <a:ea typeface="Cambria Math" panose="02040503050406030204" pitchFamily="18" charset="0"/>
                        </a:rPr>
                        <a:t>Pred. Price</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rgbClr val="000000"/>
                          </a:solidFill>
                          <a:effectLst/>
                          <a:latin typeface="Cambria Math" panose="02040503050406030204" pitchFamily="18" charset="0"/>
                          <a:ea typeface="Cambria Math" panose="02040503050406030204" pitchFamily="18" charset="0"/>
                        </a:rPr>
                        <a:t>Error</a:t>
                      </a:r>
                    </a:p>
                  </a:txBody>
                  <a:tcPr marL="6350" marR="6350" marT="6350" anchor="b">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lnTlToBr w="12700" cmpd="sng">
                      <a:noFill/>
                      <a:prstDash val="solid"/>
                    </a:lnTlToBr>
                    <a:lnBlToTr w="12700" cmpd="sng">
                      <a:noFill/>
                      <a:prstDash val="solid"/>
                    </a:lnBlToTr>
                    <a:solidFill>
                      <a:srgbClr val="FFF4DE"/>
                    </a:solidFill>
                  </a:tcPr>
                </a:tc>
                <a:extLst>
                  <a:ext uri="{0D108BD9-81ED-4DB2-BD59-A6C34878D82A}">
                    <a16:rowId xmlns:a16="http://schemas.microsoft.com/office/drawing/2014/main" val="2496118268"/>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8,950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5, 3, 6</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15,467</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−6,517</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219157146"/>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8,888</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1, 2, 7</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12,100</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−3,212</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1923967187"/>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11</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16,500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2000" b="0" i="0" u="none" strike="noStrike" dirty="0">
                          <a:solidFill>
                            <a:srgbClr val="000000"/>
                          </a:solidFill>
                          <a:effectLst/>
                          <a:latin typeface="Cambria Math" panose="02040503050406030204" pitchFamily="18" charset="0"/>
                          <a:ea typeface="Cambria Math" panose="02040503050406030204" pitchFamily="18" charset="0"/>
                        </a:rPr>
                        <a:t>5, 6, 3</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15,467</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1,033</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2794320004"/>
                  </a:ext>
                </a:extLst>
              </a:tr>
              <a:tr h="373525">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a:t>
                      </a:r>
                    </a:p>
                  </a:txBody>
                  <a:tcPr marL="6350" marR="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9,000</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1, 2, 7</a:t>
                      </a:r>
                    </a:p>
                  </a:txBody>
                  <a:tcPr marL="635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12,100</a:t>
                      </a:r>
                    </a:p>
                  </a:txBody>
                  <a:tcPr marL="6350" marR="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−3,100</a:t>
                      </a:r>
                    </a:p>
                  </a:txBody>
                  <a:tcPr marL="6350" marR="228600" marT="6350" marB="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4DE"/>
                    </a:solidFill>
                  </a:tcPr>
                </a:tc>
                <a:extLst>
                  <a:ext uri="{0D108BD9-81ED-4DB2-BD59-A6C34878D82A}">
                    <a16:rowId xmlns:a16="http://schemas.microsoft.com/office/drawing/2014/main" val="984074141"/>
                  </a:ext>
                </a:extLst>
              </a:tr>
              <a:tr h="454286">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l"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ctr" fontAlgn="b"/>
                      <a:endParaRPr lang="en-US" sz="2000" b="0" i="0" u="none" strike="noStrike" dirty="0">
                        <a:solidFill>
                          <a:srgbClr val="000000"/>
                        </a:solidFill>
                        <a:effectLst/>
                        <a:latin typeface="Cambria Math" panose="02040503050406030204" pitchFamily="18" charset="0"/>
                        <a:ea typeface="Cambria Math" panose="02040503050406030204" pitchFamily="18" charset="0"/>
                      </a:endParaRP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FFF4DE"/>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RMSE =  </a:t>
                      </a:r>
                    </a:p>
                  </a:txBody>
                  <a:tcPr marL="6350" marR="635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tc>
                  <a:txBody>
                    <a:bodyPr/>
                    <a:lstStyle/>
                    <a:p>
                      <a:pPr algn="r" fontAlgn="b"/>
                      <a:r>
                        <a:rPr lang="en-US" sz="2000" b="0" i="0" u="none" strike="noStrike" dirty="0">
                          <a:solidFill>
                            <a:srgbClr val="000000"/>
                          </a:solidFill>
                          <a:effectLst/>
                          <a:latin typeface="Cambria Math" panose="02040503050406030204" pitchFamily="18" charset="0"/>
                          <a:ea typeface="Cambria Math" panose="02040503050406030204" pitchFamily="18" charset="0"/>
                        </a:rPr>
                        <a:t>3,983</a:t>
                      </a:r>
                    </a:p>
                  </a:txBody>
                  <a:tcPr marL="6350" marR="228600" marT="6350" marB="91440" anchor="ctr">
                    <a:lnL w="12700" cap="flat" cmpd="sng" algn="ctr">
                      <a:solidFill>
                        <a:srgbClr val="FFF4DE"/>
                      </a:solidFill>
                      <a:prstDash val="solid"/>
                      <a:round/>
                      <a:headEnd type="none" w="med" len="med"/>
                      <a:tailEnd type="none" w="med" len="med"/>
                    </a:lnL>
                    <a:lnR w="12700" cap="flat" cmpd="sng" algn="ctr">
                      <a:solidFill>
                        <a:srgbClr val="FFF4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4DE"/>
                      </a:solidFill>
                      <a:prstDash val="solid"/>
                      <a:round/>
                      <a:headEnd type="none" w="med" len="med"/>
                      <a:tailEnd type="none" w="med" len="med"/>
                    </a:lnB>
                    <a:solidFill>
                      <a:srgbClr val="FFF4DE"/>
                    </a:solidFill>
                  </a:tcPr>
                </a:tc>
                <a:extLst>
                  <a:ext uri="{0D108BD9-81ED-4DB2-BD59-A6C34878D82A}">
                    <a16:rowId xmlns:a16="http://schemas.microsoft.com/office/drawing/2014/main" val="833209466"/>
                  </a:ext>
                </a:extLst>
              </a:tr>
            </a:tbl>
          </a:graphicData>
        </a:graphic>
      </p:graphicFrame>
    </p:spTree>
    <p:extLst>
      <p:ext uri="{BB962C8B-B14F-4D97-AF65-F5344CB8AC3E}">
        <p14:creationId xmlns:p14="http://schemas.microsoft.com/office/powerpoint/2010/main" val="4260607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5CE8C-86BE-4DCA-2DCB-CC3F13BE199D}"/>
            </a:ext>
          </a:extLst>
        </p:cNvPr>
        <p:cNvGrpSpPr/>
        <p:nvPr/>
      </p:nvGrpSpPr>
      <p:grpSpPr>
        <a:xfrm>
          <a:off x="0" y="0"/>
          <a:ext cx="0" cy="0"/>
          <a:chOff x="0" y="0"/>
          <a:chExt cx="0" cy="0"/>
        </a:xfrm>
      </p:grpSpPr>
      <p:sp>
        <p:nvSpPr>
          <p:cNvPr id="3" name="Text Placeholder 1">
            <a:extLst>
              <a:ext uri="{FF2B5EF4-FFF2-40B4-BE49-F238E27FC236}">
                <a16:creationId xmlns:a16="http://schemas.microsoft.com/office/drawing/2014/main" id="{ED30A5C4-5CE4-78D8-95F3-BD15A65A10EB}"/>
              </a:ext>
            </a:extLst>
          </p:cNvPr>
          <p:cNvSpPr txBox="1">
            <a:spLocks/>
          </p:cNvSpPr>
          <p:nvPr/>
        </p:nvSpPr>
        <p:spPr bwMode="auto">
          <a:xfrm>
            <a:off x="2965936" y="2923861"/>
            <a:ext cx="6876222" cy="73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90000"/>
              </a:lnSpc>
              <a:spcBef>
                <a:spcPts val="1000"/>
              </a:spcBef>
              <a:spcAft>
                <a:spcPct val="0"/>
              </a:spcAft>
              <a:buFont typeface="Arial" charset="0"/>
              <a:buNone/>
              <a:defRPr sz="3600" b="0" i="0" kern="1200" baseline="0">
                <a:solidFill>
                  <a:schemeClr val="bg1"/>
                </a:solidFill>
                <a:latin typeface="Arial" charset="0"/>
                <a:ea typeface="Arial" charset="0"/>
                <a:cs typeface="Arial" charset="0"/>
              </a:defRPr>
            </a:lvl1pPr>
            <a:lvl2pPr marL="457200" indent="0" algn="ctr" rtl="0" eaLnBrk="1" fontAlgn="base" hangingPunct="1">
              <a:lnSpc>
                <a:spcPct val="90000"/>
              </a:lnSpc>
              <a:spcBef>
                <a:spcPts val="500"/>
              </a:spcBef>
              <a:spcAft>
                <a:spcPct val="0"/>
              </a:spcAft>
              <a:buFont typeface="Arial" charset="0"/>
              <a:buNone/>
              <a:defRPr sz="2400" kern="1200" baseline="0">
                <a:solidFill>
                  <a:srgbClr val="004A78"/>
                </a:solidFill>
                <a:latin typeface="Summer Font" charset="0"/>
                <a:ea typeface="Summer Font" charset="0"/>
                <a:cs typeface="Summer Font" charset="0"/>
              </a:defRPr>
            </a:lvl2pPr>
            <a:lvl3pPr marL="914400" indent="0" algn="ctr" rtl="0" eaLnBrk="1" fontAlgn="base" hangingPunct="1">
              <a:lnSpc>
                <a:spcPct val="90000"/>
              </a:lnSpc>
              <a:spcBef>
                <a:spcPts val="500"/>
              </a:spcBef>
              <a:spcAft>
                <a:spcPct val="0"/>
              </a:spcAft>
              <a:buFont typeface="Arial" charset="0"/>
              <a:buNone/>
              <a:defRPr sz="2000" kern="1200" baseline="0">
                <a:solidFill>
                  <a:srgbClr val="004A78"/>
                </a:solidFill>
                <a:latin typeface="Summer Font" charset="0"/>
                <a:ea typeface="Summer Font" charset="0"/>
                <a:cs typeface="Summer Font" charset="0"/>
              </a:defRPr>
            </a:lvl3pPr>
            <a:lvl4pPr marL="1371600" indent="0" algn="ctr" rtl="0" eaLnBrk="1" fontAlgn="base" hangingPunct="1">
              <a:lnSpc>
                <a:spcPct val="90000"/>
              </a:lnSpc>
              <a:spcBef>
                <a:spcPts val="500"/>
              </a:spcBef>
              <a:spcAft>
                <a:spcPct val="0"/>
              </a:spcAft>
              <a:buFont typeface="Arial" charset="0"/>
              <a:buNone/>
              <a:defRPr kern="1200" baseline="0">
                <a:solidFill>
                  <a:srgbClr val="004A78"/>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spcBef>
                <a:spcPct val="0"/>
              </a:spcBef>
            </a:pPr>
            <a:r>
              <a:rPr lang="en-US" sz="5400" b="1" dirty="0">
                <a:solidFill>
                  <a:srgbClr val="004A78"/>
                </a:solidFill>
              </a:rPr>
              <a:t>Questions?</a:t>
            </a:r>
          </a:p>
        </p:txBody>
      </p:sp>
    </p:spTree>
    <p:extLst>
      <p:ext uri="{BB962C8B-B14F-4D97-AF65-F5344CB8AC3E}">
        <p14:creationId xmlns:p14="http://schemas.microsoft.com/office/powerpoint/2010/main" val="49166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AD6B-49B7-E6D2-17BC-24205D043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39325-66FC-E4B9-CBC1-0B79AD61E089}"/>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AC2253E-758C-F798-F76A-BB6039BDEC60}"/>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latin typeface="Summer Font"/>
              </a:rPr>
              <a:t>Machine Learning </a:t>
            </a:r>
            <a:r>
              <a:rPr lang="en-GB" b="1" dirty="0">
                <a:solidFill>
                  <a:srgbClr val="0070C0"/>
                </a:solidFill>
                <a:latin typeface="Summer Font"/>
              </a:rPr>
              <a:t>(ML) </a:t>
            </a:r>
            <a:r>
              <a:rPr lang="en-GB" dirty="0">
                <a:latin typeface="Summer Font"/>
              </a:rPr>
              <a:t>is a subset of artificial intelligence (AI) that focuses on developing algorithms and statistical models that enable computers to learn and improve from experience without being explicitly programmed.</a:t>
            </a:r>
          </a:p>
          <a:p>
            <a:pPr marL="342900" indent="-342900">
              <a:lnSpc>
                <a:spcPct val="100000"/>
              </a:lnSpc>
              <a:buFont typeface="Arial" panose="020B0604020202020204" pitchFamily="34" charset="0"/>
              <a:buChar char="•"/>
            </a:pPr>
            <a:endParaRPr lang="en-US" sz="2400" dirty="0">
              <a:latin typeface="Summer Font"/>
            </a:endParaRPr>
          </a:p>
          <a:p>
            <a:pPr marL="687388" indent="-342900">
              <a:spcBef>
                <a:spcPts val="600"/>
              </a:spcBef>
              <a:buFont typeface="Arial" panose="020B0604020202020204" pitchFamily="34" charset="0"/>
              <a:buChar char="•"/>
            </a:pPr>
            <a:r>
              <a:rPr lang="en-US" sz="2400" b="1" dirty="0">
                <a:solidFill>
                  <a:srgbClr val="0070C0"/>
                </a:solidFill>
              </a:rPr>
              <a:t>Unsupervised Learning</a:t>
            </a:r>
          </a:p>
          <a:p>
            <a:pPr marL="1373188" lvl="1" indent="-342900">
              <a:spcBef>
                <a:spcPts val="600"/>
              </a:spcBef>
              <a:buFont typeface="Arial" panose="020B0604020202020204" pitchFamily="34" charset="0"/>
              <a:buChar char="•"/>
            </a:pPr>
            <a:r>
              <a:rPr lang="en-GB" dirty="0"/>
              <a:t>Unsupervised ML is a type of machine learning where a model is trained on unlabelled data. </a:t>
            </a:r>
          </a:p>
          <a:p>
            <a:pPr marL="1373188" lvl="1" indent="-342900">
              <a:spcBef>
                <a:spcPts val="600"/>
              </a:spcBef>
              <a:buFont typeface="Arial" panose="020B0604020202020204" pitchFamily="34" charset="0"/>
              <a:buChar char="•"/>
            </a:pPr>
            <a:r>
              <a:rPr lang="en-GB" dirty="0"/>
              <a:t>Unlike SL, there are no predefined labels or outcomes; the algorithm tries to identify patterns, structures, or relationships in the data without explicit guidance.</a:t>
            </a:r>
          </a:p>
          <a:p>
            <a:pPr marL="1373188" lvl="1" indent="-342900">
              <a:spcBef>
                <a:spcPts val="600"/>
              </a:spcBef>
              <a:buFont typeface="Arial" panose="020B0604020202020204" pitchFamily="34" charset="0"/>
              <a:buChar char="•"/>
            </a:pPr>
            <a:endParaRPr lang="en-GB" dirty="0"/>
          </a:p>
        </p:txBody>
      </p:sp>
    </p:spTree>
    <p:extLst>
      <p:ext uri="{BB962C8B-B14F-4D97-AF65-F5344CB8AC3E}">
        <p14:creationId xmlns:p14="http://schemas.microsoft.com/office/powerpoint/2010/main" val="26852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2C461-BF66-F9B3-D541-05720AA3F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17E68-B13B-4999-CEAE-A3A8D432AA9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07A4260-57CA-C370-DCD0-1CA1D0D77C01}"/>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Machine Learning </a:t>
            </a:r>
            <a:r>
              <a:rPr lang="en-GB" b="1" dirty="0">
                <a:solidFill>
                  <a:srgbClr val="0070C0"/>
                </a:solidFill>
              </a:rPr>
              <a:t>(ML) </a:t>
            </a:r>
            <a:r>
              <a:rPr lang="en-GB" dirty="0"/>
              <a:t>is a subset of artificial intelligence (AI) that focuses on developing algorithms and statistical models that enable computers to learn and improve from experience without being explicitly programmed.</a:t>
            </a:r>
            <a:endParaRPr lang="en-US" sz="2400" dirty="0"/>
          </a:p>
          <a:p>
            <a:pPr marL="1373188" lvl="1" indent="-342900">
              <a:spcBef>
                <a:spcPts val="600"/>
              </a:spcBef>
              <a:buFont typeface="Arial" panose="020B0604020202020204" pitchFamily="34" charset="0"/>
              <a:buChar char="•"/>
            </a:pPr>
            <a:endParaRPr lang="en-GB" dirty="0"/>
          </a:p>
          <a:p>
            <a:pPr marL="687388" indent="-342900">
              <a:spcBef>
                <a:spcPts val="600"/>
              </a:spcBef>
              <a:buFont typeface="Arial" panose="020B0604020202020204" pitchFamily="34" charset="0"/>
              <a:buChar char="•"/>
            </a:pPr>
            <a:r>
              <a:rPr lang="en-US" sz="2400" b="1" dirty="0">
                <a:solidFill>
                  <a:srgbClr val="0070C0"/>
                </a:solidFill>
              </a:rPr>
              <a:t>Reinforcement Learning</a:t>
            </a:r>
          </a:p>
          <a:p>
            <a:pPr marL="1373188" lvl="1" indent="-342900">
              <a:spcBef>
                <a:spcPts val="600"/>
              </a:spcBef>
              <a:buFont typeface="Arial" panose="020B0604020202020204" pitchFamily="34" charset="0"/>
              <a:buChar char="•"/>
            </a:pPr>
            <a:r>
              <a:rPr lang="en-GB" dirty="0"/>
              <a:t>Reinforcement Learning (RL) is a type of ML where an agent learns to make decisions by interacting with an environment. </a:t>
            </a:r>
          </a:p>
          <a:p>
            <a:pPr marL="1373188" lvl="1" indent="-342900">
              <a:spcBef>
                <a:spcPts val="600"/>
              </a:spcBef>
              <a:buFont typeface="Arial" panose="020B0604020202020204" pitchFamily="34" charset="0"/>
              <a:buChar char="•"/>
            </a:pPr>
            <a:r>
              <a:rPr lang="en-GB" dirty="0"/>
              <a:t>The agent takes actions in the environment to maximize cumulative rewards over time, learning through a process of trial and error.</a:t>
            </a:r>
            <a:endParaRPr lang="en-US" dirty="0"/>
          </a:p>
        </p:txBody>
      </p:sp>
    </p:spTree>
    <p:extLst>
      <p:ext uri="{BB962C8B-B14F-4D97-AF65-F5344CB8AC3E}">
        <p14:creationId xmlns:p14="http://schemas.microsoft.com/office/powerpoint/2010/main" val="253986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96640-A12B-7CDD-EE01-CE99D4AEE5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4B5D0-0867-E79B-80AB-56E7918440C0}"/>
              </a:ext>
            </a:extLst>
          </p:cNvPr>
          <p:cNvSpPr>
            <a:spLocks noGrp="1"/>
          </p:cNvSpPr>
          <p:nvPr>
            <p:ph type="title"/>
          </p:nvPr>
        </p:nvSpPr>
        <p:spPr/>
        <p:txBody>
          <a:bodyPr/>
          <a:lstStyle/>
          <a:p>
            <a:r>
              <a:rPr lang="en-US" dirty="0"/>
              <a:t>Introduction</a:t>
            </a:r>
          </a:p>
        </p:txBody>
      </p:sp>
      <p:pic>
        <p:nvPicPr>
          <p:cNvPr id="5" name="Picture 4">
            <a:extLst>
              <a:ext uri="{FF2B5EF4-FFF2-40B4-BE49-F238E27FC236}">
                <a16:creationId xmlns:a16="http://schemas.microsoft.com/office/drawing/2014/main" id="{089A8D46-5B96-E2FA-C508-F48465DA66B0}"/>
              </a:ext>
            </a:extLst>
          </p:cNvPr>
          <p:cNvPicPr>
            <a:picLocks noChangeAspect="1"/>
          </p:cNvPicPr>
          <p:nvPr/>
        </p:nvPicPr>
        <p:blipFill>
          <a:blip r:embed="rId3"/>
          <a:stretch>
            <a:fillRect/>
          </a:stretch>
        </p:blipFill>
        <p:spPr>
          <a:xfrm>
            <a:off x="2766345" y="1180851"/>
            <a:ext cx="7588447" cy="4878287"/>
          </a:xfrm>
          <a:prstGeom prst="rect">
            <a:avLst/>
          </a:prstGeom>
        </p:spPr>
      </p:pic>
    </p:spTree>
    <p:extLst>
      <p:ext uri="{BB962C8B-B14F-4D97-AF65-F5344CB8AC3E}">
        <p14:creationId xmlns:p14="http://schemas.microsoft.com/office/powerpoint/2010/main" val="184746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D24D1-5043-58FF-F3CE-A1A6ED91B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625C1-2CCB-F61B-25AA-0AB6E4CD3BC9}"/>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DCF6D1E7-5B91-D60A-BCC9-4F879D2512A9}"/>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lnSpc>
                <a:spcPct val="100000"/>
              </a:lnSpc>
              <a:buFont typeface="Arial" panose="020B0604020202020204" pitchFamily="34" charset="0"/>
              <a:buChar char="•"/>
            </a:pPr>
            <a:endParaRPr lang="en-GB" sz="1000" b="1" dirty="0">
              <a:solidFill>
                <a:srgbClr val="0070C0"/>
              </a:solidFill>
            </a:endParaRPr>
          </a:p>
          <a:p>
            <a:pPr marL="1028700" lvl="1" indent="-342900">
              <a:lnSpc>
                <a:spcPct val="100000"/>
              </a:lnSpc>
              <a:buFont typeface="Arial" panose="020B0604020202020204" pitchFamily="34" charset="0"/>
              <a:buChar char="•"/>
            </a:pPr>
            <a:r>
              <a:rPr lang="en-GB" dirty="0"/>
              <a:t>The main goal in supervised learning is to learn a model from labelled training data that allows us to make predictions about unseen or future data. </a:t>
            </a:r>
          </a:p>
          <a:p>
            <a:pPr marL="1028700" lvl="1" indent="-342900">
              <a:lnSpc>
                <a:spcPct val="100000"/>
              </a:lnSpc>
              <a:buFont typeface="Arial" panose="020B0604020202020204" pitchFamily="34" charset="0"/>
              <a:buChar char="•"/>
            </a:pPr>
            <a:r>
              <a:rPr lang="en-GB" dirty="0"/>
              <a:t>The term </a:t>
            </a:r>
            <a:r>
              <a:rPr lang="en-GB" i="1" dirty="0">
                <a:solidFill>
                  <a:schemeClr val="tx2"/>
                </a:solidFill>
              </a:rPr>
              <a:t>“supervised” </a:t>
            </a:r>
            <a:r>
              <a:rPr lang="en-GB" dirty="0"/>
              <a:t>refers to a set of training examples (data inputs) where the desired output signals (labels) are already known. </a:t>
            </a:r>
          </a:p>
          <a:p>
            <a:pPr marL="1028700" lvl="1" indent="-342900">
              <a:lnSpc>
                <a:spcPct val="100000"/>
              </a:lnSpc>
              <a:buFont typeface="Arial" panose="020B0604020202020204" pitchFamily="34" charset="0"/>
              <a:buChar char="•"/>
            </a:pPr>
            <a:r>
              <a:rPr lang="en-GB" dirty="0"/>
              <a:t>Supervised learning is then the process of modelling the relationship between the data inputs and the labels. </a:t>
            </a:r>
          </a:p>
          <a:p>
            <a:pPr marL="1028700" lvl="1" indent="-342900">
              <a:lnSpc>
                <a:spcPct val="100000"/>
              </a:lnSpc>
              <a:buFont typeface="Arial" panose="020B0604020202020204" pitchFamily="34" charset="0"/>
              <a:buChar char="•"/>
            </a:pPr>
            <a:r>
              <a:rPr lang="en-GB" dirty="0"/>
              <a:t>We can also think of supervised learning as </a:t>
            </a:r>
            <a:r>
              <a:rPr lang="en-GB" i="1" dirty="0">
                <a:solidFill>
                  <a:schemeClr val="tx2"/>
                </a:solidFill>
              </a:rPr>
              <a:t>“label learning.”</a:t>
            </a:r>
            <a:endParaRPr lang="en-US" i="1" dirty="0">
              <a:solidFill>
                <a:schemeClr val="tx2"/>
              </a:solidFill>
            </a:endParaRPr>
          </a:p>
          <a:p>
            <a:pPr marL="1373188" lvl="1" indent="-342900">
              <a:spcBef>
                <a:spcPts val="600"/>
              </a:spcBef>
              <a:buFont typeface="Arial" panose="020B0604020202020204" pitchFamily="34" charset="0"/>
              <a:buChar char="•"/>
            </a:pPr>
            <a:endParaRPr lang="en-GB" dirty="0"/>
          </a:p>
        </p:txBody>
      </p:sp>
    </p:spTree>
    <p:extLst>
      <p:ext uri="{BB962C8B-B14F-4D97-AF65-F5344CB8AC3E}">
        <p14:creationId xmlns:p14="http://schemas.microsoft.com/office/powerpoint/2010/main" val="19602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0A250-F66F-BA62-AEFD-7A70B91D6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AF5C3-0DC7-98F2-A8F6-9430EA0B5AE3}"/>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6CB6E516-100C-67AD-A6F2-FD7BD7D938BC}"/>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lnSpc>
                <a:spcPct val="100000"/>
              </a:lnSpc>
              <a:buFont typeface="Arial" panose="020B0604020202020204" pitchFamily="34" charset="0"/>
              <a:buChar char="•"/>
            </a:pPr>
            <a:endParaRPr lang="en-GB" sz="1000" b="1" dirty="0">
              <a:solidFill>
                <a:srgbClr val="0070C0"/>
              </a:solidFill>
            </a:endParaRPr>
          </a:p>
          <a:p>
            <a:pPr marL="1030288" lvl="1" indent="0">
              <a:spcBef>
                <a:spcPts val="600"/>
              </a:spcBef>
              <a:buNone/>
            </a:pPr>
            <a:endParaRPr lang="en-GB" dirty="0"/>
          </a:p>
        </p:txBody>
      </p:sp>
      <p:pic>
        <p:nvPicPr>
          <p:cNvPr id="5" name="Picture 4">
            <a:extLst>
              <a:ext uri="{FF2B5EF4-FFF2-40B4-BE49-F238E27FC236}">
                <a16:creationId xmlns:a16="http://schemas.microsoft.com/office/drawing/2014/main" id="{2CBE157C-F08E-E634-47CB-C38DC2A12C18}"/>
              </a:ext>
            </a:extLst>
          </p:cNvPr>
          <p:cNvPicPr>
            <a:picLocks noChangeAspect="1"/>
          </p:cNvPicPr>
          <p:nvPr/>
        </p:nvPicPr>
        <p:blipFill>
          <a:blip r:embed="rId3"/>
          <a:stretch>
            <a:fillRect/>
          </a:stretch>
        </p:blipFill>
        <p:spPr>
          <a:xfrm>
            <a:off x="3361970" y="1885737"/>
            <a:ext cx="6702780" cy="4016647"/>
          </a:xfrm>
          <a:prstGeom prst="rect">
            <a:avLst/>
          </a:prstGeom>
        </p:spPr>
      </p:pic>
    </p:spTree>
    <p:extLst>
      <p:ext uri="{BB962C8B-B14F-4D97-AF65-F5344CB8AC3E}">
        <p14:creationId xmlns:p14="http://schemas.microsoft.com/office/powerpoint/2010/main" val="40022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2133F-76F8-D689-58B1-0ECA1BC0D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C0DD5-C738-9680-A7F7-C1254FF89AD2}"/>
              </a:ext>
            </a:extLst>
          </p:cNvPr>
          <p:cNvSpPr>
            <a:spLocks noGrp="1"/>
          </p:cNvSpPr>
          <p:nvPr>
            <p:ph type="title"/>
          </p:nvPr>
        </p:nvSpPr>
        <p:spPr/>
        <p:txBody>
          <a:bodyPr/>
          <a:lstStyle/>
          <a:p>
            <a:r>
              <a:rPr lang="en-US" dirty="0"/>
              <a:t>Supervised Learning</a:t>
            </a:r>
          </a:p>
        </p:txBody>
      </p:sp>
      <p:sp>
        <p:nvSpPr>
          <p:cNvPr id="3" name="Text Placeholder 2">
            <a:extLst>
              <a:ext uri="{FF2B5EF4-FFF2-40B4-BE49-F238E27FC236}">
                <a16:creationId xmlns:a16="http://schemas.microsoft.com/office/drawing/2014/main" id="{60D2CDC7-A169-41F1-2496-DE05BD29EE4C}"/>
              </a:ext>
            </a:extLst>
          </p:cNvPr>
          <p:cNvSpPr>
            <a:spLocks noGrp="1"/>
          </p:cNvSpPr>
          <p:nvPr>
            <p:ph type="body" sz="quarter" idx="15"/>
          </p:nvPr>
        </p:nvSpPr>
        <p:spPr>
          <a:xfrm>
            <a:off x="740228" y="1187911"/>
            <a:ext cx="11020848" cy="4482177"/>
          </a:xfrm>
        </p:spPr>
        <p:txBody>
          <a:bodyPr/>
          <a:lstStyle/>
          <a:p>
            <a:pPr marL="342900" indent="-342900">
              <a:lnSpc>
                <a:spcPct val="100000"/>
              </a:lnSpc>
              <a:buFont typeface="Arial" panose="020B0604020202020204" pitchFamily="34" charset="0"/>
              <a:buChar char="•"/>
            </a:pPr>
            <a:r>
              <a:rPr lang="en-US" sz="2400" b="1" dirty="0">
                <a:solidFill>
                  <a:srgbClr val="0070C0"/>
                </a:solidFill>
              </a:rPr>
              <a:t>Supervised</a:t>
            </a:r>
            <a:r>
              <a:rPr lang="en-US" b="1" dirty="0">
                <a:solidFill>
                  <a:srgbClr val="0070C0"/>
                </a:solidFill>
              </a:rPr>
              <a:t> Learning</a:t>
            </a:r>
            <a:r>
              <a:rPr lang="en-GB" b="1" dirty="0">
                <a:solidFill>
                  <a:srgbClr val="0070C0"/>
                </a:solidFill>
              </a:rPr>
              <a:t>(SL)</a:t>
            </a:r>
          </a:p>
          <a:p>
            <a:pPr marL="342900" indent="-342900">
              <a:buFont typeface="Arial" panose="020B0604020202020204" pitchFamily="34" charset="0"/>
              <a:buChar char="•"/>
            </a:pPr>
            <a:r>
              <a:rPr lang="en-GB" i="1" dirty="0">
                <a:solidFill>
                  <a:srgbClr val="0070C0"/>
                </a:solidFill>
                <a:latin typeface="Summer Font"/>
              </a:rPr>
              <a:t>Example: </a:t>
            </a:r>
          </a:p>
          <a:p>
            <a:pPr marL="1028700" lvl="1" indent="-342900">
              <a:lnSpc>
                <a:spcPct val="100000"/>
              </a:lnSpc>
              <a:buFont typeface="Arial" panose="020B0604020202020204" pitchFamily="34" charset="0"/>
              <a:buChar char="•"/>
            </a:pPr>
            <a:r>
              <a:rPr lang="en-GB" dirty="0">
                <a:solidFill>
                  <a:schemeClr val="tx1"/>
                </a:solidFill>
              </a:rPr>
              <a:t>Considering the example of </a:t>
            </a:r>
            <a:r>
              <a:rPr lang="en-GB" dirty="0">
                <a:solidFill>
                  <a:srgbClr val="FF6300"/>
                </a:solidFill>
              </a:rPr>
              <a:t>email spam filtering</a:t>
            </a:r>
            <a:r>
              <a:rPr lang="en-GB" dirty="0">
                <a:solidFill>
                  <a:schemeClr val="tx1"/>
                </a:solidFill>
              </a:rPr>
              <a:t>, we can train a model using a supervised machine learning algorithm on a corpus of labelled emails, which are correctly marked as </a:t>
            </a:r>
            <a:r>
              <a:rPr lang="en-GB" dirty="0">
                <a:solidFill>
                  <a:srgbClr val="FF6300"/>
                </a:solidFill>
              </a:rPr>
              <a:t>spam</a:t>
            </a:r>
            <a:r>
              <a:rPr lang="en-GB" dirty="0">
                <a:solidFill>
                  <a:schemeClr val="tx1"/>
                </a:solidFill>
              </a:rPr>
              <a:t> or </a:t>
            </a:r>
            <a:r>
              <a:rPr lang="en-GB" dirty="0">
                <a:solidFill>
                  <a:srgbClr val="FF6300"/>
                </a:solidFill>
              </a:rPr>
              <a:t>non-spam</a:t>
            </a:r>
            <a:r>
              <a:rPr lang="en-GB" dirty="0">
                <a:solidFill>
                  <a:schemeClr val="tx1"/>
                </a:solidFill>
              </a:rPr>
              <a:t>, to predict whether a new email belongs to either of the two categories. </a:t>
            </a:r>
          </a:p>
          <a:p>
            <a:pPr marL="1028700" lvl="1" indent="-342900">
              <a:lnSpc>
                <a:spcPct val="100000"/>
              </a:lnSpc>
              <a:buFont typeface="Arial" panose="020B0604020202020204" pitchFamily="34" charset="0"/>
              <a:buChar char="•"/>
            </a:pPr>
            <a:r>
              <a:rPr lang="en-GB" dirty="0">
                <a:solidFill>
                  <a:schemeClr val="tx1"/>
                </a:solidFill>
              </a:rPr>
              <a:t>A supervised learning task with discrete class labels, such as in the email spam filtering example, is also called a </a:t>
            </a:r>
            <a:r>
              <a:rPr lang="en-GB" dirty="0">
                <a:solidFill>
                  <a:srgbClr val="FF6300"/>
                </a:solidFill>
              </a:rPr>
              <a:t>classification task</a:t>
            </a:r>
            <a:r>
              <a:rPr lang="en-GB" dirty="0">
                <a:solidFill>
                  <a:schemeClr val="tx1"/>
                </a:solidFill>
              </a:rPr>
              <a:t>. </a:t>
            </a:r>
          </a:p>
          <a:p>
            <a:pPr marL="1028700" lvl="1" indent="-342900">
              <a:lnSpc>
                <a:spcPct val="100000"/>
              </a:lnSpc>
              <a:buFont typeface="Arial" panose="020B0604020202020204" pitchFamily="34" charset="0"/>
              <a:buChar char="•"/>
            </a:pPr>
            <a:r>
              <a:rPr lang="en-GB" dirty="0">
                <a:solidFill>
                  <a:schemeClr val="tx1"/>
                </a:solidFill>
              </a:rPr>
              <a:t>Another </a:t>
            </a:r>
            <a:r>
              <a:rPr lang="en-GB" dirty="0">
                <a:solidFill>
                  <a:srgbClr val="FF6300"/>
                </a:solidFill>
              </a:rPr>
              <a:t>subcategory</a:t>
            </a:r>
            <a:r>
              <a:rPr lang="en-GB" dirty="0">
                <a:solidFill>
                  <a:schemeClr val="tx1"/>
                </a:solidFill>
              </a:rPr>
              <a:t> of supervised learning is </a:t>
            </a:r>
            <a:r>
              <a:rPr lang="en-GB" dirty="0">
                <a:solidFill>
                  <a:srgbClr val="FF6300"/>
                </a:solidFill>
              </a:rPr>
              <a:t>regression</a:t>
            </a:r>
            <a:r>
              <a:rPr lang="en-GB" dirty="0">
                <a:solidFill>
                  <a:schemeClr val="tx1"/>
                </a:solidFill>
              </a:rPr>
              <a:t>, where the outcome signal is a </a:t>
            </a:r>
            <a:r>
              <a:rPr lang="en-GB" dirty="0">
                <a:solidFill>
                  <a:srgbClr val="FF6300"/>
                </a:solidFill>
              </a:rPr>
              <a:t>continuous value</a:t>
            </a:r>
            <a:r>
              <a:rPr lang="en-GB" dirty="0">
                <a:solidFill>
                  <a:schemeClr val="tx1"/>
                </a:solidFill>
              </a:rPr>
              <a:t>.</a:t>
            </a:r>
          </a:p>
          <a:p>
            <a:pPr marL="342900" indent="-342900">
              <a:lnSpc>
                <a:spcPct val="100000"/>
              </a:lnSpc>
              <a:buFont typeface="Arial" panose="020B0604020202020204" pitchFamily="34" charset="0"/>
              <a:buChar char="•"/>
            </a:pPr>
            <a:endParaRPr lang="en-GB" sz="1000" b="1" dirty="0">
              <a:solidFill>
                <a:srgbClr val="0070C0"/>
              </a:solidFill>
            </a:endParaRPr>
          </a:p>
          <a:p>
            <a:pPr marL="1030288" lvl="1" indent="0">
              <a:spcBef>
                <a:spcPts val="600"/>
              </a:spcBef>
              <a:buNone/>
            </a:pPr>
            <a:endParaRPr lang="en-GB" dirty="0"/>
          </a:p>
        </p:txBody>
      </p:sp>
    </p:spTree>
    <p:extLst>
      <p:ext uri="{BB962C8B-B14F-4D97-AF65-F5344CB8AC3E}">
        <p14:creationId xmlns:p14="http://schemas.microsoft.com/office/powerpoint/2010/main" val="288138065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000000"/>
          </a:solidFill>
          <a:prstDash val="lgDash"/>
        </a:ln>
      </a:spPr>
      <a:bodyPr/>
      <a:lstStyle/>
      <a:style>
        <a:lnRef idx="1">
          <a:schemeClr val="dk1"/>
        </a:lnRef>
        <a:fillRef idx="0">
          <a:schemeClr val="dk1"/>
        </a:fillRef>
        <a:effectRef idx="0">
          <a:schemeClr val="dk1"/>
        </a:effectRef>
        <a:fontRef idx="minor">
          <a:schemeClr val="tx1"/>
        </a:fontRef>
      </a:style>
    </a:lnDef>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www.w3.org/XML/1998/namespace"/>
    <ds:schemaRef ds:uri="http://schemas.microsoft.com/office/2006/metadata/properties"/>
    <ds:schemaRef ds:uri="http://purl.org/dc/dcmitype/"/>
    <ds:schemaRef ds:uri="http://purl.org/dc/terms/"/>
    <ds:schemaRef ds:uri="c8ecdccd-e3b0-4392-94c4-49d90f16d1d5"/>
    <ds:schemaRef ds:uri="http://purl.org/dc/elements/1.1/"/>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s>
</ds:datastoreItem>
</file>

<file path=docMetadata/LabelInfo.xml><?xml version="1.0" encoding="utf-8"?>
<clbl:labelList xmlns:clbl="http://schemas.microsoft.com/office/2020/mipLabelMetadata">
  <clbl:label id="{92020e55-766a-4baa-a277-94a24f1b11b7}" enabled="0" method="" siteId="{92020e55-766a-4baa-a277-94a24f1b11b7}" removed="1"/>
</clbl:labelList>
</file>

<file path=docProps/app.xml><?xml version="1.0" encoding="utf-8"?>
<Properties xmlns="http://schemas.openxmlformats.org/officeDocument/2006/extended-properties" xmlns:vt="http://schemas.openxmlformats.org/officeDocument/2006/docPropsVTypes">
  <Template>Accessible_PPT_Template_Cengage</Template>
  <TotalTime>114173</TotalTime>
  <Words>4203</Words>
  <Application>Microsoft Macintosh PowerPoint</Application>
  <PresentationFormat>Widescreen</PresentationFormat>
  <Paragraphs>579</Paragraphs>
  <Slides>39</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 cambria math</vt:lpstr>
      <vt:lpstr>Summer Font</vt:lpstr>
      <vt:lpstr>Arial</vt:lpstr>
      <vt:lpstr>Arial</vt:lpstr>
      <vt:lpstr>Calibri</vt:lpstr>
      <vt:lpstr>Cambria Math</vt:lpstr>
      <vt:lpstr>Helvetica</vt:lpstr>
      <vt:lpstr>Open Sans</vt:lpstr>
      <vt:lpstr>Wingdings</vt:lpstr>
      <vt:lpstr>Office Theme</vt:lpstr>
      <vt:lpstr>PowerPoint Presentation</vt:lpstr>
      <vt:lpstr>Outline</vt:lpstr>
      <vt:lpstr>Introduction</vt:lpstr>
      <vt:lpstr>Introduction</vt:lpstr>
      <vt:lpstr>Introduction</vt:lpstr>
      <vt:lpstr>Introduction</vt:lpstr>
      <vt:lpstr>Supervised Learning</vt:lpstr>
      <vt:lpstr>Supervised Learning</vt:lpstr>
      <vt:lpstr>Supervised Learning</vt:lpstr>
      <vt:lpstr>Supervised Learning</vt:lpstr>
      <vt:lpstr>Supervised Learning</vt:lpstr>
      <vt:lpstr>Supervised Learning</vt:lpstr>
      <vt:lpstr>ML Notations &amp; Conventions</vt:lpstr>
      <vt:lpstr>ML Notations &amp; Conventions</vt:lpstr>
      <vt:lpstr>ML Notations &amp; Conventions</vt:lpstr>
      <vt:lpstr>ML Notations &amp; Conventions</vt:lpstr>
      <vt:lpstr>Roadmap – ML Systems</vt:lpstr>
      <vt:lpstr>Roadmap – ML Systems</vt:lpstr>
      <vt:lpstr>Roadmap – ML Systems</vt:lpstr>
      <vt:lpstr>Roadmap – ML Systems</vt:lpstr>
      <vt:lpstr>Roadmap – ML Systems</vt:lpstr>
      <vt:lpstr>Predictive Data Mining</vt:lpstr>
      <vt:lpstr>Regression Performance Measures</vt:lpstr>
      <vt:lpstr>Data Sampling and Preparation</vt:lpstr>
      <vt:lpstr>Data Partitioning</vt:lpstr>
      <vt:lpstr>Static Holdout Method</vt:lpstr>
      <vt:lpstr>The Palanquin Auto Data Set</vt:lpstr>
      <vt:lpstr>Palanquin Auto Data Static Holdout Method</vt:lpstr>
      <vt:lpstr>Calculations of RMSE on Static Validation Set</vt:lpstr>
      <vt:lpstr>k−Fold Cross−Validation Method</vt:lpstr>
      <vt:lpstr>Palanquin Data 3-Fold Cross-Validation</vt:lpstr>
      <vt:lpstr>Calculations of RMSE in 3-Fold Cross-Validation</vt:lpstr>
      <vt:lpstr>Evaluating the Best Model for Palanquin Auto</vt:lpstr>
      <vt:lpstr>Final Considerations on Data Partitioning</vt:lpstr>
      <vt:lpstr>k-Nearest Neighbors Regression</vt:lpstr>
      <vt:lpstr>Choice of Number of Nearest Neighbors</vt:lpstr>
      <vt:lpstr>10.3 k-NN Regression for the Palanquin Auto Data</vt:lpstr>
      <vt:lpstr>k-NN Prediction of Validation Set Observations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Raza Rafique</dc:creator>
  <cp:lastModifiedBy>Ke Li</cp:lastModifiedBy>
  <cp:revision>2786</cp:revision>
  <cp:lastPrinted>2016-10-03T15:29:39Z</cp:lastPrinted>
  <dcterms:created xsi:type="dcterms:W3CDTF">2019-11-14T21:20:16Z</dcterms:created>
  <dcterms:modified xsi:type="dcterms:W3CDTF">2024-11-27T02:26:16Z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SP Production">
    <vt:bool>false</vt:bool>
  </property>
  <property fmtid="{D5CDD505-2E9C-101B-9397-08002B2CF9AE}" pid="14" name="SP Content Authoring/Dev">
    <vt:bool>false</vt:bool>
  </property>
  <property fmtid="{D5CDD505-2E9C-101B-9397-08002B2CF9AE}" pid="15" name="SP E2E">
    <vt:bool>false</vt:bool>
  </property>
</Properties>
</file>