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B5C1-EEDF-4697-B086-AEA83A3E7EB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F398E-1B68-4DA2-B753-1AF189D9F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9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F398E-1B68-4DA2-B753-1AF189D9F0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1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3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9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71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5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425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0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210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2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6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3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8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77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6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59E0-D4F9-421C-95D1-8B2A4F4B8BBC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B0F597-F36F-4FC4-9699-5238186E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0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6"/>
          <p:cNvSpPr/>
          <p:nvPr/>
        </p:nvSpPr>
        <p:spPr>
          <a:xfrm rot="900000">
            <a:off x="3363175" y="2619123"/>
            <a:ext cx="928522" cy="928522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8800" y="2548430"/>
            <a:ext cx="61911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GREENBOOK</a:t>
            </a:r>
            <a:endParaRPr lang="en-US" sz="6600" spc="600" dirty="0">
              <a:solidFill>
                <a:schemeClr val="tx1">
                  <a:lumMod val="85000"/>
                  <a:lumOff val="1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1684" y="3618339"/>
            <a:ext cx="142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FINAL PROJECT</a:t>
            </a:r>
            <a:endParaRPr lang="en-US" sz="1200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1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등</a:t>
            </a:r>
            <a:r>
              <a:rPr lang="ko-KR" altLang="en-US" dirty="0" smtClean="0"/>
              <a:t>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6" y="1837417"/>
            <a:ext cx="5398151" cy="3767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1397" y="633776"/>
            <a:ext cx="21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상품 등록</a:t>
            </a:r>
            <a:endParaRPr 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693" y="1181172"/>
            <a:ext cx="5414664" cy="11558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693" y="2336995"/>
            <a:ext cx="5414664" cy="693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693" y="3176717"/>
            <a:ext cx="4142104" cy="34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관리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40" y="209645"/>
            <a:ext cx="6184144" cy="6560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7427" y="1270000"/>
            <a:ext cx="21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상품 관리</a:t>
            </a:r>
            <a:endParaRPr 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14" y="1793220"/>
            <a:ext cx="5239481" cy="35056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14" y="5666227"/>
            <a:ext cx="5239481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관리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1" y="1357294"/>
            <a:ext cx="5408327" cy="4087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2239" y="1668790"/>
            <a:ext cx="255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상품 관리</a:t>
            </a:r>
            <a:r>
              <a:rPr lang="en-US" altLang="ko-KR" sz="28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(2)</a:t>
            </a:r>
            <a:endParaRPr 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49795"/>
          <a:stretch/>
        </p:blipFill>
        <p:spPr>
          <a:xfrm>
            <a:off x="6033724" y="2456429"/>
            <a:ext cx="4510056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29A279-A482-3B57-E42B-251E1166B5B8}"/>
              </a:ext>
            </a:extLst>
          </p:cNvPr>
          <p:cNvCxnSpPr>
            <a:cxnSpLocks/>
          </p:cNvCxnSpPr>
          <p:nvPr/>
        </p:nvCxnSpPr>
        <p:spPr>
          <a:xfrm>
            <a:off x="1059502" y="3244434"/>
            <a:ext cx="10210800" cy="0"/>
          </a:xfrm>
          <a:prstGeom prst="line">
            <a:avLst/>
          </a:prstGeom>
          <a:ln w="1270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/>
          <p:nvPr/>
        </p:nvSpPr>
        <p:spPr>
          <a:xfrm>
            <a:off x="1218554" y="3756159"/>
            <a:ext cx="194239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프로젝트 소개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5A3B91-2337-B7A1-806D-CD4231F563F5}"/>
              </a:ext>
            </a:extLst>
          </p:cNvPr>
          <p:cNvSpPr/>
          <p:nvPr/>
        </p:nvSpPr>
        <p:spPr>
          <a:xfrm rot="2700000">
            <a:off x="2009751" y="3064438"/>
            <a:ext cx="36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F2421D-55DD-1CDF-0139-9E125F35A79E}"/>
              </a:ext>
            </a:extLst>
          </p:cNvPr>
          <p:cNvSpPr/>
          <p:nvPr/>
        </p:nvSpPr>
        <p:spPr>
          <a:xfrm rot="2700000">
            <a:off x="3743895" y="3064436"/>
            <a:ext cx="36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A399E3D-6C80-A8C5-4470-ACCD4B939FDC}"/>
              </a:ext>
            </a:extLst>
          </p:cNvPr>
          <p:cNvSpPr/>
          <p:nvPr/>
        </p:nvSpPr>
        <p:spPr>
          <a:xfrm>
            <a:off x="3317804" y="2223572"/>
            <a:ext cx="121218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개발환경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B91676-90DF-8D0F-DD57-96D4712904D8}"/>
              </a:ext>
            </a:extLst>
          </p:cNvPr>
          <p:cNvSpPr/>
          <p:nvPr/>
        </p:nvSpPr>
        <p:spPr>
          <a:xfrm rot="2700000">
            <a:off x="5478038" y="3064439"/>
            <a:ext cx="36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6871AFB-DDA3-4E63-086E-F229354AEDB0}"/>
              </a:ext>
            </a:extLst>
          </p:cNvPr>
          <p:cNvSpPr/>
          <p:nvPr/>
        </p:nvSpPr>
        <p:spPr>
          <a:xfrm>
            <a:off x="4589258" y="3749771"/>
            <a:ext cx="2119395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팀원구성 및 역할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93EF97-1F13-C4FC-3F19-A40E773A094B}"/>
              </a:ext>
            </a:extLst>
          </p:cNvPr>
          <p:cNvSpPr/>
          <p:nvPr/>
        </p:nvSpPr>
        <p:spPr>
          <a:xfrm rot="2700000">
            <a:off x="7212180" y="3064439"/>
            <a:ext cx="36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1B70864-C3E4-0F77-557A-F65C4364B784}"/>
              </a:ext>
            </a:extLst>
          </p:cNvPr>
          <p:cNvSpPr/>
          <p:nvPr/>
        </p:nvSpPr>
        <p:spPr>
          <a:xfrm>
            <a:off x="6786089" y="2223572"/>
            <a:ext cx="121218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SQL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문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D4E10C-2844-9A2E-B627-884A9E184768}"/>
              </a:ext>
            </a:extLst>
          </p:cNvPr>
          <p:cNvSpPr/>
          <p:nvPr/>
        </p:nvSpPr>
        <p:spPr>
          <a:xfrm rot="2700000">
            <a:off x="8946321" y="3064436"/>
            <a:ext cx="36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97D7FA6-5BD9-7181-9BD6-4412F8AA09A4}"/>
              </a:ext>
            </a:extLst>
          </p:cNvPr>
          <p:cNvSpPr/>
          <p:nvPr/>
        </p:nvSpPr>
        <p:spPr>
          <a:xfrm>
            <a:off x="9730013" y="2226776"/>
            <a:ext cx="2119395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추가할 기능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D4E10C-2844-9A2E-B627-884A9E184768}"/>
              </a:ext>
            </a:extLst>
          </p:cNvPr>
          <p:cNvSpPr/>
          <p:nvPr/>
        </p:nvSpPr>
        <p:spPr>
          <a:xfrm rot="2700000">
            <a:off x="10609711" y="3064434"/>
            <a:ext cx="36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97D7FA6-5BD9-7181-9BD6-4412F8AA09A4}"/>
              </a:ext>
            </a:extLst>
          </p:cNvPr>
          <p:cNvSpPr/>
          <p:nvPr/>
        </p:nvSpPr>
        <p:spPr>
          <a:xfrm>
            <a:off x="8219023" y="3902171"/>
            <a:ext cx="2119395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구동사진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9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83" t="6154" r="23425" b="4267"/>
          <a:stretch/>
        </p:blipFill>
        <p:spPr>
          <a:xfrm>
            <a:off x="838201" y="1656922"/>
            <a:ext cx="4925786" cy="4814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7070" y="1909369"/>
            <a:ext cx="1592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서점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Rectangle 28"/>
          <p:cNvSpPr/>
          <p:nvPr/>
        </p:nvSpPr>
        <p:spPr>
          <a:xfrm>
            <a:off x="7010291" y="3845687"/>
            <a:ext cx="3981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서점 뿐만 아니라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중고서점을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통해서 유저간 직거래 시스템이 가능하게 하는 것이 이번 프로젝트의 목표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8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프론트엔드</a:t>
            </a:r>
            <a:endParaRPr lang="ko-KR" altLang="en-US" dirty="0"/>
          </a:p>
        </p:txBody>
      </p:sp>
      <p:pic>
        <p:nvPicPr>
          <p:cNvPr id="4" name="Picture 2" descr="🤔&lt;Kotlin&gt;코틀린이란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65" y="2018192"/>
            <a:ext cx="2992064" cy="14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7882DFA-2F9E-7CD9-F25D-7E0DDE053A19}"/>
              </a:ext>
            </a:extLst>
          </p:cNvPr>
          <p:cNvGrpSpPr/>
          <p:nvPr/>
        </p:nvGrpSpPr>
        <p:grpSpPr>
          <a:xfrm>
            <a:off x="944537" y="1930400"/>
            <a:ext cx="5525228" cy="2679826"/>
            <a:chOff x="2116652" y="2086681"/>
            <a:chExt cx="8311633" cy="3600000"/>
          </a:xfrm>
        </p:grpSpPr>
        <p:pic>
          <p:nvPicPr>
            <p:cNvPr id="6" name="그림 5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BE2C75AD-712F-A3D1-3DEF-FE32943D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652" y="2086681"/>
              <a:ext cx="5537678" cy="3600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ABEFE4-CF37-D3B2-B83C-8F3D7E2A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717" y="2443275"/>
              <a:ext cx="1800000" cy="1800000"/>
            </a:xfrm>
            <a:prstGeom prst="rect">
              <a:avLst/>
            </a:prstGeom>
          </p:spPr>
        </p:pic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DCE1D39F-471A-DC8F-08FC-EAEDF3B5FCAF}"/>
                </a:ext>
              </a:extLst>
            </p:cNvPr>
            <p:cNvSpPr/>
            <p:nvPr/>
          </p:nvSpPr>
          <p:spPr>
            <a:xfrm>
              <a:off x="7835217" y="4332282"/>
              <a:ext cx="2593068" cy="682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BOOTSTRAP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백엔드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0086" y="4264175"/>
            <a:ext cx="5311163" cy="1637389"/>
            <a:chOff x="2276024" y="2493763"/>
            <a:chExt cx="8228284" cy="288885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A7B3C1B-AE4B-2039-CEF0-9E625CA9B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6024" y="2493763"/>
              <a:ext cx="1800000" cy="1800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86A3D84-A54B-9C6F-6E6F-27CC855F0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18643" y="2529000"/>
              <a:ext cx="1800000" cy="1800000"/>
            </a:xfrm>
            <a:prstGeom prst="rect">
              <a:avLst/>
            </a:prstGeom>
          </p:spPr>
        </p:pic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C37145D0-F39F-44A4-FAC6-0CDC65F3BD1F}"/>
                </a:ext>
              </a:extLst>
            </p:cNvPr>
            <p:cNvSpPr/>
            <p:nvPr/>
          </p:nvSpPr>
          <p:spPr>
            <a:xfrm>
              <a:off x="2276024" y="4486652"/>
              <a:ext cx="1799999" cy="674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JAVA 11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DE2B27C-74A8-6466-210C-3C4FD79075C2}"/>
                </a:ext>
              </a:extLst>
            </p:cNvPr>
            <p:cNvSpPr/>
            <p:nvPr/>
          </p:nvSpPr>
          <p:spPr>
            <a:xfrm>
              <a:off x="5118644" y="4486652"/>
              <a:ext cx="1799999" cy="895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INTELLIJ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FEF53DD-20A7-2F2A-080B-1813D9C0B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1262" y="2529000"/>
              <a:ext cx="2543046" cy="1800000"/>
            </a:xfrm>
            <a:prstGeom prst="rect">
              <a:avLst/>
            </a:prstGeom>
          </p:spPr>
        </p:pic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22DA638E-85E4-F1AE-7BF9-32CCD5B7CB4A}"/>
                </a:ext>
              </a:extLst>
            </p:cNvPr>
            <p:cNvSpPr/>
            <p:nvPr/>
          </p:nvSpPr>
          <p:spPr>
            <a:xfrm>
              <a:off x="7961262" y="4486652"/>
              <a:ext cx="2543044" cy="674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TOMCAT 9.0.56</a:t>
              </a: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202" y="1593568"/>
            <a:ext cx="6425595" cy="2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커뮤니케이션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9D81A4-2FF9-45F8-EEFB-551E3E020D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25" y="2400089"/>
            <a:ext cx="1800000" cy="18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912B8C-D4FF-D0D9-0EB9-907434BE6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0105" y="2400089"/>
            <a:ext cx="1800000" cy="18000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B2D2039-C8BA-FFC9-A590-73F77BB7FC5D}"/>
              </a:ext>
            </a:extLst>
          </p:cNvPr>
          <p:cNvSpPr/>
          <p:nvPr/>
        </p:nvSpPr>
        <p:spPr>
          <a:xfrm>
            <a:off x="2260105" y="4437667"/>
            <a:ext cx="1800000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BM DoHyeon OTF" panose="020B0600000101010101" pitchFamily="34" charset="-127"/>
              </a:rPr>
              <a:t>JIRA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E5B0082-AB70-A946-9D55-B9F4E0CE31F0}"/>
              </a:ext>
            </a:extLst>
          </p:cNvPr>
          <p:cNvSpPr/>
          <p:nvPr/>
        </p:nvSpPr>
        <p:spPr>
          <a:xfrm>
            <a:off x="5519325" y="4467713"/>
            <a:ext cx="1800000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BM DoHyeon OTF" panose="020B0600000101010101" pitchFamily="34" charset="-127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4114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커뮤니케이션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지라</a:t>
            </a:r>
            <a:endParaRPr lang="ko-KR" altLang="en-US" dirty="0"/>
          </a:p>
        </p:txBody>
      </p:sp>
      <p:pic>
        <p:nvPicPr>
          <p:cNvPr id="4" name="그림 개체 틀 5">
            <a:extLst>
              <a:ext uri="{FF2B5EF4-FFF2-40B4-BE49-F238E27FC236}">
                <a16:creationId xmlns:a16="http://schemas.microsoft.com/office/drawing/2014/main" id="{606359C0-A348-D2EB-8FFA-29B26E9655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t="3541" r="23093" b="719"/>
          <a:stretch/>
        </p:blipFill>
        <p:spPr>
          <a:xfrm>
            <a:off x="677334" y="1645557"/>
            <a:ext cx="4617731" cy="4617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482" y="1762412"/>
            <a:ext cx="1592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지라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52DD21B-332C-5FB4-CE63-95B442BC28B2}"/>
              </a:ext>
            </a:extLst>
          </p:cNvPr>
          <p:cNvSpPr/>
          <p:nvPr/>
        </p:nvSpPr>
        <p:spPr>
          <a:xfrm>
            <a:off x="6089805" y="3331174"/>
            <a:ext cx="398155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공지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개인별 진행사항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문 등을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JIRA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통해 공유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오류 해결법 또한 팀원끼리 공유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7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509254"/>
            <a:ext cx="6017380" cy="52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재고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" t="-292" r="5896" b="1"/>
          <a:stretch/>
        </p:blipFill>
        <p:spPr>
          <a:xfrm>
            <a:off x="483577" y="1477108"/>
            <a:ext cx="5556738" cy="4582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0321" y="347990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재고 및 판매 현황</a:t>
            </a:r>
            <a:endParaRPr 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315" y="996455"/>
            <a:ext cx="6031523" cy="23094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315" y="3431154"/>
            <a:ext cx="3912577" cy="32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89</TotalTime>
  <Words>114</Words>
  <Application>Microsoft Office PowerPoint</Application>
  <PresentationFormat>와이드스크린</PresentationFormat>
  <Paragraphs>35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BM DoHyeon OTF</vt:lpstr>
      <vt:lpstr>HY그래픽M</vt:lpstr>
      <vt:lpstr>배달의민족 도현</vt:lpstr>
      <vt:lpstr>Arial</vt:lpstr>
      <vt:lpstr>Trebuchet MS</vt:lpstr>
      <vt:lpstr>Wingdings 3</vt:lpstr>
      <vt:lpstr>맑은 고딕</vt:lpstr>
      <vt:lpstr>패싯</vt:lpstr>
      <vt:lpstr>PowerPoint 프레젠테이션</vt:lpstr>
      <vt:lpstr>목차</vt:lpstr>
      <vt:lpstr>프로젝트 소개</vt:lpstr>
      <vt:lpstr>개발 환경-프론트엔드</vt:lpstr>
      <vt:lpstr>개발 환경 – 백엔드</vt:lpstr>
      <vt:lpstr>개발 환경 - 커뮤니케이션</vt:lpstr>
      <vt:lpstr>커뮤니케이션 - 지라</vt:lpstr>
      <vt:lpstr>분석 및 설계</vt:lpstr>
      <vt:lpstr>상품 등록 – 재고</vt:lpstr>
      <vt:lpstr>상품 등록 - 등록</vt:lpstr>
      <vt:lpstr>상품 등록 – 상품 관리(1)</vt:lpstr>
      <vt:lpstr>상품 등록 – 상품 관리(2)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G</cp:lastModifiedBy>
  <cp:revision>14</cp:revision>
  <dcterms:created xsi:type="dcterms:W3CDTF">2022-11-04T08:21:32Z</dcterms:created>
  <dcterms:modified xsi:type="dcterms:W3CDTF">2022-11-04T09:51:12Z</dcterms:modified>
</cp:coreProperties>
</file>