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650" r:id="rId5"/>
    <p:sldMasterId id="2147483651" r:id="rId6"/>
  </p:sldMasterIdLst>
  <p:notesMasterIdLst>
    <p:notesMasterId r:id="rId8"/>
  </p:notesMasterIdLst>
  <p:sldIdLst>
    <p:sldId id="261" r:id="rId7"/>
  </p:sldIdLst>
  <p:sldSz cx="32918400" cy="438912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C8E45AB-3460-4A3D-91F5-1AB1B1E399E9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36" userDrawn="1">
          <p15:clr>
            <a:srgbClr val="A4A3A4"/>
          </p15:clr>
        </p15:guide>
        <p15:guide id="2" orient="horz" pos="27047" userDrawn="1">
          <p15:clr>
            <a:srgbClr val="A4A3A4"/>
          </p15:clr>
        </p15:guide>
        <p15:guide id="3" pos="443" userDrawn="1">
          <p15:clr>
            <a:srgbClr val="A4A3A4"/>
          </p15:clr>
        </p15:guide>
        <p15:guide id="4" pos="6827" userDrawn="1">
          <p15:clr>
            <a:srgbClr val="A4A3A4"/>
          </p15:clr>
        </p15:guide>
        <p15:guide id="5" pos="7160" userDrawn="1">
          <p15:clr>
            <a:srgbClr val="A4A3A4"/>
          </p15:clr>
        </p15:guide>
        <p15:guide id="6" pos="20261" userDrawn="1">
          <p15:clr>
            <a:srgbClr val="A4A3A4"/>
          </p15:clr>
        </p15:guide>
        <p15:guide id="7" pos="13544" userDrawn="1">
          <p15:clr>
            <a:srgbClr val="A4A3A4"/>
          </p15:clr>
        </p15:guide>
        <p15:guide id="8" pos="1387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rch, Alexander G" initials="LA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E29C1E"/>
    <a:srgbClr val="FFC000"/>
    <a:srgbClr val="000000"/>
    <a:srgbClr val="FFFFFF"/>
    <a:srgbClr val="B27623"/>
    <a:srgbClr val="E35821"/>
    <a:srgbClr val="FFEAC2"/>
    <a:srgbClr val="B9A867"/>
    <a:srgbClr val="FFF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9C0F5-4DC8-4873-81DE-E2745EA53A2F}" v="506" dt="2021-12-06T20:31:26.607"/>
    <p1510:client id="{44BEAA94-2410-4641-ACE9-37EB690B8B8D}" v="257" dt="2021-12-07T00:46:08.637"/>
    <p1510:client id="{7CC48FEC-91FD-4054-A4CF-69D93445197D}" v="3342" dt="2021-12-07T00:38:47.457"/>
    <p1510:client id="{BF487619-A20A-A0B4-337B-5D173CE50265}" v="2267" dt="2021-12-07T17:32: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82"/>
  </p:normalViewPr>
  <p:slideViewPr>
    <p:cSldViewPr snapToGrid="0">
      <p:cViewPr>
        <p:scale>
          <a:sx n="45" d="100"/>
          <a:sy n="45" d="100"/>
        </p:scale>
        <p:origin x="1032" y="-672"/>
      </p:cViewPr>
      <p:guideLst>
        <p:guide orient="horz" pos="4036"/>
        <p:guide orient="horz" pos="27047"/>
        <p:guide pos="443"/>
        <p:guide pos="6827"/>
        <p:guide pos="7160"/>
        <p:guide pos="20261"/>
        <p:guide pos="13544"/>
        <p:guide pos="138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6/11/relationships/changesInfo" Target="changesInfos/changesInfo1.xml"/><Relationship Id="rId15" Type="http://schemas.microsoft.com/office/2015/10/relationships/revisionInfo" Target="revisionInfo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agopalan, Neha" userId="S::nrajagopalan6@gatech.edu::3d7508ea-d18b-4057-b75d-00936508831d" providerId="AD" clId="Web-{BF487619-A20A-A0B4-337B-5D173CE50265}"/>
    <pc:docChg chg="modSld">
      <pc:chgData name="Rajagopalan, Neha" userId="S::nrajagopalan6@gatech.edu::3d7508ea-d18b-4057-b75d-00936508831d" providerId="AD" clId="Web-{BF487619-A20A-A0B4-337B-5D173CE50265}" dt="2021-12-07T17:32:47" v="1268" actId="1076"/>
      <pc:docMkLst>
        <pc:docMk/>
      </pc:docMkLst>
      <pc:sldChg chg="addSp delSp modSp">
        <pc:chgData name="Rajagopalan, Neha" userId="S::nrajagopalan6@gatech.edu::3d7508ea-d18b-4057-b75d-00936508831d" providerId="AD" clId="Web-{BF487619-A20A-A0B4-337B-5D173CE50265}" dt="2021-12-07T17:32:47" v="1268" actId="1076"/>
        <pc:sldMkLst>
          <pc:docMk/>
          <pc:sldMk cId="3242825436" sldId="261"/>
        </pc:sldMkLst>
        <pc:spChg chg="add mod">
          <ac:chgData name="Rajagopalan, Neha" userId="S::nrajagopalan6@gatech.edu::3d7508ea-d18b-4057-b75d-00936508831d" providerId="AD" clId="Web-{BF487619-A20A-A0B4-337B-5D173CE50265}" dt="2021-12-07T16:59:28.760" v="838" actId="20577"/>
          <ac:spMkLst>
            <pc:docMk/>
            <pc:sldMk cId="3242825436" sldId="261"/>
            <ac:spMk id="2" creationId="{78990BD0-1F69-4C6C-B742-26AC8B8E712E}"/>
          </ac:spMkLst>
        </pc:spChg>
        <pc:spChg chg="add del">
          <ac:chgData name="Rajagopalan, Neha" userId="S::nrajagopalan6@gatech.edu::3d7508ea-d18b-4057-b75d-00936508831d" providerId="AD" clId="Web-{BF487619-A20A-A0B4-337B-5D173CE50265}" dt="2021-12-07T15:46:22.463" v="107"/>
          <ac:spMkLst>
            <pc:docMk/>
            <pc:sldMk cId="3242825436" sldId="261"/>
            <ac:spMk id="2" creationId="{B311A527-3DCC-457B-BF90-B4C1BC0EA06C}"/>
          </ac:spMkLst>
        </pc:spChg>
        <pc:spChg chg="add del mod">
          <ac:chgData name="Rajagopalan, Neha" userId="S::nrajagopalan6@gatech.edu::3d7508ea-d18b-4057-b75d-00936508831d" providerId="AD" clId="Web-{BF487619-A20A-A0B4-337B-5D173CE50265}" dt="2021-12-07T15:46:20.119" v="106"/>
          <ac:spMkLst>
            <pc:docMk/>
            <pc:sldMk cId="3242825436" sldId="261"/>
            <ac:spMk id="3" creationId="{5237FE3F-3EB0-4328-B9AB-A904D0A06040}"/>
          </ac:spMkLst>
        </pc:spChg>
        <pc:spChg chg="add mod">
          <ac:chgData name="Rajagopalan, Neha" userId="S::nrajagopalan6@gatech.edu::3d7508ea-d18b-4057-b75d-00936508831d" providerId="AD" clId="Web-{BF487619-A20A-A0B4-337B-5D173CE50265}" dt="2021-12-07T16:41:20.350" v="555" actId="20577"/>
          <ac:spMkLst>
            <pc:docMk/>
            <pc:sldMk cId="3242825436" sldId="261"/>
            <ac:spMk id="4" creationId="{231457F5-C50D-490D-BB77-E2CD04AB4D9F}"/>
          </ac:spMkLst>
        </pc:spChg>
        <pc:spChg chg="add del mod">
          <ac:chgData name="Rajagopalan, Neha" userId="S::nrajagopalan6@gatech.edu::3d7508ea-d18b-4057-b75d-00936508831d" providerId="AD" clId="Web-{BF487619-A20A-A0B4-337B-5D173CE50265}" dt="2021-12-07T16:33:04.622" v="370" actId="20577"/>
          <ac:spMkLst>
            <pc:docMk/>
            <pc:sldMk cId="3242825436" sldId="261"/>
            <ac:spMk id="8" creationId="{00000000-0000-0000-0000-000000000000}"/>
          </ac:spMkLst>
        </pc:spChg>
        <pc:spChg chg="add del">
          <ac:chgData name="Rajagopalan, Neha" userId="S::nrajagopalan6@gatech.edu::3d7508ea-d18b-4057-b75d-00936508831d" providerId="AD" clId="Web-{BF487619-A20A-A0B4-337B-5D173CE50265}" dt="2021-12-07T17:24:03.600" v="1012"/>
          <ac:spMkLst>
            <pc:docMk/>
            <pc:sldMk cId="3242825436" sldId="261"/>
            <ac:spMk id="14" creationId="{DA138595-5D97-46B5-8DFA-BBC8EBAF9D5B}"/>
          </ac:spMkLst>
        </pc:spChg>
        <pc:spChg chg="add mod">
          <ac:chgData name="Rajagopalan, Neha" userId="S::nrajagopalan6@gatech.edu::3d7508ea-d18b-4057-b75d-00936508831d" providerId="AD" clId="Web-{BF487619-A20A-A0B4-337B-5D173CE50265}" dt="2021-12-07T17:31:22.873" v="1222" actId="1076"/>
          <ac:spMkLst>
            <pc:docMk/>
            <pc:sldMk cId="3242825436" sldId="261"/>
            <ac:spMk id="15" creationId="{17C330E1-220C-4E2D-B3DB-0816446AB6AF}"/>
          </ac:spMkLst>
        </pc:spChg>
        <pc:spChg chg="add mod">
          <ac:chgData name="Rajagopalan, Neha" userId="S::nrajagopalan6@gatech.edu::3d7508ea-d18b-4057-b75d-00936508831d" providerId="AD" clId="Web-{BF487619-A20A-A0B4-337B-5D173CE50265}" dt="2021-12-07T17:31:16.576" v="1221" actId="1076"/>
          <ac:spMkLst>
            <pc:docMk/>
            <pc:sldMk cId="3242825436" sldId="261"/>
            <ac:spMk id="16" creationId="{47F476EB-DCF5-4B2B-947F-90BAEF4E0C9B}"/>
          </ac:spMkLst>
        </pc:spChg>
        <pc:spChg chg="add mod">
          <ac:chgData name="Rajagopalan, Neha" userId="S::nrajagopalan6@gatech.edu::3d7508ea-d18b-4057-b75d-00936508831d" providerId="AD" clId="Web-{BF487619-A20A-A0B4-337B-5D173CE50265}" dt="2021-12-07T17:19:30.595" v="982" actId="1076"/>
          <ac:spMkLst>
            <pc:docMk/>
            <pc:sldMk cId="3242825436" sldId="261"/>
            <ac:spMk id="25" creationId="{E71C4953-95DB-42FB-B40C-9227769886C6}"/>
          </ac:spMkLst>
        </pc:spChg>
        <pc:spChg chg="mod">
          <ac:chgData name="Rajagopalan, Neha" userId="S::nrajagopalan6@gatech.edu::3d7508ea-d18b-4057-b75d-00936508831d" providerId="AD" clId="Web-{BF487619-A20A-A0B4-337B-5D173CE50265}" dt="2021-12-07T16:42:38.008" v="564" actId="20577"/>
          <ac:spMkLst>
            <pc:docMk/>
            <pc:sldMk cId="3242825436" sldId="261"/>
            <ac:spMk id="50" creationId="{BF8EAA1B-E857-1842-8E46-1855C847FFB1}"/>
          </ac:spMkLst>
        </pc:spChg>
        <pc:spChg chg="del">
          <ac:chgData name="Rajagopalan, Neha" userId="S::nrajagopalan6@gatech.edu::3d7508ea-d18b-4057-b75d-00936508831d" providerId="AD" clId="Web-{BF487619-A20A-A0B4-337B-5D173CE50265}" dt="2021-12-07T17:15:57.653" v="915"/>
          <ac:spMkLst>
            <pc:docMk/>
            <pc:sldMk cId="3242825436" sldId="261"/>
            <ac:spMk id="54" creationId="{8978302C-EC78-FE40-AA20-449E879920CC}"/>
          </ac:spMkLst>
        </pc:spChg>
        <pc:spChg chg="mod">
          <ac:chgData name="Rajagopalan, Neha" userId="S::nrajagopalan6@gatech.edu::3d7508ea-d18b-4057-b75d-00936508831d" providerId="AD" clId="Web-{BF487619-A20A-A0B4-337B-5D173CE50265}" dt="2021-12-07T17:24:17.178" v="1017" actId="20577"/>
          <ac:spMkLst>
            <pc:docMk/>
            <pc:sldMk cId="3242825436" sldId="261"/>
            <ac:spMk id="58" creationId="{335EC798-D226-1448-A806-D5A3267A095E}"/>
          </ac:spMkLst>
        </pc:spChg>
        <pc:spChg chg="mod">
          <ac:chgData name="Rajagopalan, Neha" userId="S::nrajagopalan6@gatech.edu::3d7508ea-d18b-4057-b75d-00936508831d" providerId="AD" clId="Web-{BF487619-A20A-A0B4-337B-5D173CE50265}" dt="2021-12-07T15:44:38.414" v="93" actId="20577"/>
          <ac:spMkLst>
            <pc:docMk/>
            <pc:sldMk cId="3242825436" sldId="261"/>
            <ac:spMk id="88" creationId="{00000000-0000-0000-0000-000000000000}"/>
          </ac:spMkLst>
        </pc:spChg>
        <pc:spChg chg="mod">
          <ac:chgData name="Rajagopalan, Neha" userId="S::nrajagopalan6@gatech.edu::3d7508ea-d18b-4057-b75d-00936508831d" providerId="AD" clId="Web-{BF487619-A20A-A0B4-337B-5D173CE50265}" dt="2021-12-07T17:19:08.516" v="980" actId="1076"/>
          <ac:spMkLst>
            <pc:docMk/>
            <pc:sldMk cId="3242825436" sldId="261"/>
            <ac:spMk id="91" creationId="{00000000-0000-0000-0000-000000000000}"/>
          </ac:spMkLst>
        </pc:spChg>
        <pc:spChg chg="mod">
          <ac:chgData name="Rajagopalan, Neha" userId="S::nrajagopalan6@gatech.edu::3d7508ea-d18b-4057-b75d-00936508831d" providerId="AD" clId="Web-{BF487619-A20A-A0B4-337B-5D173CE50265}" dt="2021-12-07T17:32:32.781" v="1262" actId="20577"/>
          <ac:spMkLst>
            <pc:docMk/>
            <pc:sldMk cId="3242825436" sldId="261"/>
            <ac:spMk id="100" creationId="{00000000-0000-0000-0000-000000000000}"/>
          </ac:spMkLst>
        </pc:spChg>
        <pc:spChg chg="mod">
          <ac:chgData name="Rajagopalan, Neha" userId="S::nrajagopalan6@gatech.edu::3d7508ea-d18b-4057-b75d-00936508831d" providerId="AD" clId="Web-{BF487619-A20A-A0B4-337B-5D173CE50265}" dt="2021-12-07T17:19:39.298" v="983" actId="1076"/>
          <ac:spMkLst>
            <pc:docMk/>
            <pc:sldMk cId="3242825436" sldId="261"/>
            <ac:spMk id="182" creationId="{1AD70D0C-9BC5-2240-BE31-34C6223517C0}"/>
          </ac:spMkLst>
        </pc:spChg>
        <pc:spChg chg="mod">
          <ac:chgData name="Rajagopalan, Neha" userId="S::nrajagopalan6@gatech.edu::3d7508ea-d18b-4057-b75d-00936508831d" providerId="AD" clId="Web-{BF487619-A20A-A0B4-337B-5D173CE50265}" dt="2021-12-07T17:14:39.574" v="911" actId="20577"/>
          <ac:spMkLst>
            <pc:docMk/>
            <pc:sldMk cId="3242825436" sldId="261"/>
            <ac:spMk id="241" creationId="{5EAB40BF-B787-4E60-93A0-F098D9F08356}"/>
          </ac:spMkLst>
        </pc:spChg>
        <pc:picChg chg="add mod">
          <ac:chgData name="Rajagopalan, Neha" userId="S::nrajagopalan6@gatech.edu::3d7508ea-d18b-4057-b75d-00936508831d" providerId="AD" clId="Web-{BF487619-A20A-A0B4-337B-5D173CE50265}" dt="2021-12-07T16:42:22.304" v="561" actId="14100"/>
          <ac:picMkLst>
            <pc:docMk/>
            <pc:sldMk cId="3242825436" sldId="261"/>
            <ac:picMk id="3" creationId="{2C5F3401-F5CA-4AD8-8406-2EFDED551BA7}"/>
          </ac:picMkLst>
        </pc:picChg>
        <pc:picChg chg="add mod">
          <ac:chgData name="Rajagopalan, Neha" userId="S::nrajagopalan6@gatech.edu::3d7508ea-d18b-4057-b75d-00936508831d" providerId="AD" clId="Web-{BF487619-A20A-A0B4-337B-5D173CE50265}" dt="2021-12-07T17:01:12.622" v="853" actId="1076"/>
          <ac:picMkLst>
            <pc:docMk/>
            <pc:sldMk cId="3242825436" sldId="261"/>
            <ac:picMk id="5" creationId="{C11BA4D2-4FA1-4175-B86D-F3D2BE3E57E4}"/>
          </ac:picMkLst>
        </pc:picChg>
        <pc:picChg chg="add mod">
          <ac:chgData name="Rajagopalan, Neha" userId="S::nrajagopalan6@gatech.edu::3d7508ea-d18b-4057-b75d-00936508831d" providerId="AD" clId="Web-{BF487619-A20A-A0B4-337B-5D173CE50265}" dt="2021-12-07T17:01:06.481" v="852" actId="1076"/>
          <ac:picMkLst>
            <pc:docMk/>
            <pc:sldMk cId="3242825436" sldId="261"/>
            <ac:picMk id="6" creationId="{D2567519-7756-4B42-8860-264AF3B93CC0}"/>
          </ac:picMkLst>
        </pc:picChg>
        <pc:picChg chg="add mod">
          <ac:chgData name="Rajagopalan, Neha" userId="S::nrajagopalan6@gatech.edu::3d7508ea-d18b-4057-b75d-00936508831d" providerId="AD" clId="Web-{BF487619-A20A-A0B4-337B-5D173CE50265}" dt="2021-12-07T17:20:29.705" v="987" actId="1076"/>
          <ac:picMkLst>
            <pc:docMk/>
            <pc:sldMk cId="3242825436" sldId="261"/>
            <ac:picMk id="7" creationId="{B545B70A-22CA-4D2B-A67B-E77CB0F316DC}"/>
          </ac:picMkLst>
        </pc:picChg>
        <pc:picChg chg="add mod">
          <ac:chgData name="Rajagopalan, Neha" userId="S::nrajagopalan6@gatech.edu::3d7508ea-d18b-4057-b75d-00936508831d" providerId="AD" clId="Web-{BF487619-A20A-A0B4-337B-5D173CE50265}" dt="2021-12-07T17:23:47.209" v="1010" actId="14100"/>
          <ac:picMkLst>
            <pc:docMk/>
            <pc:sldMk cId="3242825436" sldId="261"/>
            <ac:picMk id="9" creationId="{7CB13E4B-9926-41FF-A6CE-297706E58DD4}"/>
          </ac:picMkLst>
        </pc:picChg>
        <pc:picChg chg="add mod">
          <ac:chgData name="Rajagopalan, Neha" userId="S::nrajagopalan6@gatech.edu::3d7508ea-d18b-4057-b75d-00936508831d" providerId="AD" clId="Web-{BF487619-A20A-A0B4-337B-5D173CE50265}" dt="2021-12-07T17:32:47" v="1268" actId="1076"/>
          <ac:picMkLst>
            <pc:docMk/>
            <pc:sldMk cId="3242825436" sldId="261"/>
            <ac:picMk id="10" creationId="{F5945C23-D5DC-4E4B-9237-1C17C192A05F}"/>
          </ac:picMkLst>
        </pc:picChg>
        <pc:picChg chg="add mod">
          <ac:chgData name="Rajagopalan, Neha" userId="S::nrajagopalan6@gatech.edu::3d7508ea-d18b-4057-b75d-00936508831d" providerId="AD" clId="Web-{BF487619-A20A-A0B4-337B-5D173CE50265}" dt="2021-12-07T17:32:43.984" v="1267" actId="1076"/>
          <ac:picMkLst>
            <pc:docMk/>
            <pc:sldMk cId="3242825436" sldId="261"/>
            <ac:picMk id="11" creationId="{0AD40C55-2C92-4F7A-92F1-09993FADEB6B}"/>
          </ac:picMkLst>
        </pc:picChg>
        <pc:picChg chg="add del mod">
          <ac:chgData name="Rajagopalan, Neha" userId="S::nrajagopalan6@gatech.edu::3d7508ea-d18b-4057-b75d-00936508831d" providerId="AD" clId="Web-{BF487619-A20A-A0B4-337B-5D173CE50265}" dt="2021-12-07T17:22:41.645" v="1001"/>
          <ac:picMkLst>
            <pc:docMk/>
            <pc:sldMk cId="3242825436" sldId="261"/>
            <ac:picMk id="12" creationId="{C75F6284-FDC9-440F-8987-CB7B3A494B05}"/>
          </ac:picMkLst>
        </pc:picChg>
        <pc:picChg chg="add mod">
          <ac:chgData name="Rajagopalan, Neha" userId="S::nrajagopalan6@gatech.edu::3d7508ea-d18b-4057-b75d-00936508831d" providerId="AD" clId="Web-{BF487619-A20A-A0B4-337B-5D173CE50265}" dt="2021-12-07T17:31:34.576" v="1224" actId="1076"/>
          <ac:picMkLst>
            <pc:docMk/>
            <pc:sldMk cId="3242825436" sldId="261"/>
            <ac:picMk id="13" creationId="{D11629E0-238C-4A65-BC0E-837BE132D63D}"/>
          </ac:picMkLst>
        </pc:picChg>
        <pc:picChg chg="add mod">
          <ac:chgData name="Rajagopalan, Neha" userId="S::nrajagopalan6@gatech.edu::3d7508ea-d18b-4057-b75d-00936508831d" providerId="AD" clId="Web-{BF487619-A20A-A0B4-337B-5D173CE50265}" dt="2021-12-07T17:32:41.406" v="1266" actId="1076"/>
          <ac:picMkLst>
            <pc:docMk/>
            <pc:sldMk cId="3242825436" sldId="261"/>
            <ac:picMk id="17" creationId="{D81D8979-0E2F-4BDA-8C1C-74577564C9B8}"/>
          </ac:picMkLst>
        </pc:picChg>
      </pc:sldChg>
    </pc:docChg>
  </pc:docChgLst>
  <pc:docChgLst>
    <pc:chgData name="Jafari, Mohammad" userId="S::mjafari7@gatech.edu::55e9cb1a-ddbc-4eb5-8926-6d24aeb8c4aa" providerId="AD" clId="Web-{7CC48FEC-91FD-4054-A4CF-69D93445197D}"/>
    <pc:docChg chg="modSld">
      <pc:chgData name="Jafari, Mohammad" userId="S::mjafari7@gatech.edu::55e9cb1a-ddbc-4eb5-8926-6d24aeb8c4aa" providerId="AD" clId="Web-{7CC48FEC-91FD-4054-A4CF-69D93445197D}" dt="2021-12-07T00:38:45.175" v="1585" actId="20577"/>
      <pc:docMkLst>
        <pc:docMk/>
      </pc:docMkLst>
      <pc:sldChg chg="addSp delSp modSp">
        <pc:chgData name="Jafari, Mohammad" userId="S::mjafari7@gatech.edu::55e9cb1a-ddbc-4eb5-8926-6d24aeb8c4aa" providerId="AD" clId="Web-{7CC48FEC-91FD-4054-A4CF-69D93445197D}" dt="2021-12-07T00:38:45.175" v="1585" actId="20577"/>
        <pc:sldMkLst>
          <pc:docMk/>
          <pc:sldMk cId="3242825436" sldId="261"/>
        </pc:sldMkLst>
        <pc:spChg chg="mod">
          <ac:chgData name="Jafari, Mohammad" userId="S::mjafari7@gatech.edu::55e9cb1a-ddbc-4eb5-8926-6d24aeb8c4aa" providerId="AD" clId="Web-{7CC48FEC-91FD-4054-A4CF-69D93445197D}" dt="2021-12-07T00:21:02.239" v="941" actId="20577"/>
          <ac:spMkLst>
            <pc:docMk/>
            <pc:sldMk cId="3242825436" sldId="261"/>
            <ac:spMk id="18" creationId="{D95EC51E-65F3-49E2-AC6F-ED001426260D}"/>
          </ac:spMkLst>
        </pc:spChg>
        <pc:spChg chg="mod">
          <ac:chgData name="Jafari, Mohammad" userId="S::mjafari7@gatech.edu::55e9cb1a-ddbc-4eb5-8926-6d24aeb8c4aa" providerId="AD" clId="Web-{7CC48FEC-91FD-4054-A4CF-69D93445197D}" dt="2021-12-07T00:38:45.175" v="1585" actId="20577"/>
          <ac:spMkLst>
            <pc:docMk/>
            <pc:sldMk cId="3242825436" sldId="261"/>
            <ac:spMk id="19" creationId="{12EB65E7-A2DC-4441-9709-B95FBD068C45}"/>
          </ac:spMkLst>
        </pc:spChg>
        <pc:spChg chg="mod">
          <ac:chgData name="Jafari, Mohammad" userId="S::mjafari7@gatech.edu::55e9cb1a-ddbc-4eb5-8926-6d24aeb8c4aa" providerId="AD" clId="Web-{7CC48FEC-91FD-4054-A4CF-69D93445197D}" dt="2021-12-07T00:24:50.871" v="1075" actId="1076"/>
          <ac:spMkLst>
            <pc:docMk/>
            <pc:sldMk cId="3242825436" sldId="261"/>
            <ac:spMk id="20" creationId="{08563159-990B-4652-B65A-D87B0055E5DA}"/>
          </ac:spMkLst>
        </pc:spChg>
        <pc:spChg chg="mod">
          <ac:chgData name="Jafari, Mohammad" userId="S::mjafari7@gatech.edu::55e9cb1a-ddbc-4eb5-8926-6d24aeb8c4aa" providerId="AD" clId="Web-{7CC48FEC-91FD-4054-A4CF-69D93445197D}" dt="2021-12-07T00:20:53.442" v="940" actId="20577"/>
          <ac:spMkLst>
            <pc:docMk/>
            <pc:sldMk cId="3242825436" sldId="261"/>
            <ac:spMk id="24" creationId="{499247C7-553F-4406-BC09-A6125BE4E004}"/>
          </ac:spMkLst>
        </pc:spChg>
        <pc:spChg chg="add mod">
          <ac:chgData name="Jafari, Mohammad" userId="S::mjafari7@gatech.edu::55e9cb1a-ddbc-4eb5-8926-6d24aeb8c4aa" providerId="AD" clId="Web-{7CC48FEC-91FD-4054-A4CF-69D93445197D}" dt="2021-12-07T00:18:22.579" v="911" actId="1076"/>
          <ac:spMkLst>
            <pc:docMk/>
            <pc:sldMk cId="3242825436" sldId="261"/>
            <ac:spMk id="28" creationId="{65A85ECE-F9F8-484A-8E34-F21A8E8D9599}"/>
          </ac:spMkLst>
        </pc:spChg>
        <pc:spChg chg="add mod">
          <ac:chgData name="Jafari, Mohammad" userId="S::mjafari7@gatech.edu::55e9cb1a-ddbc-4eb5-8926-6d24aeb8c4aa" providerId="AD" clId="Web-{7CC48FEC-91FD-4054-A4CF-69D93445197D}" dt="2021-12-07T00:25:05.871" v="1077" actId="1076"/>
          <ac:spMkLst>
            <pc:docMk/>
            <pc:sldMk cId="3242825436" sldId="261"/>
            <ac:spMk id="31" creationId="{1BA657B5-4DA5-4050-AA6C-0FD249154A5D}"/>
          </ac:spMkLst>
        </pc:spChg>
        <pc:spChg chg="mod">
          <ac:chgData name="Jafari, Mohammad" userId="S::mjafari7@gatech.edu::55e9cb1a-ddbc-4eb5-8926-6d24aeb8c4aa" providerId="AD" clId="Web-{7CC48FEC-91FD-4054-A4CF-69D93445197D}" dt="2021-12-07T00:16:48.170" v="897" actId="1076"/>
          <ac:spMkLst>
            <pc:docMk/>
            <pc:sldMk cId="3242825436" sldId="261"/>
            <ac:spMk id="50" creationId="{BF8EAA1B-E857-1842-8E46-1855C847FFB1}"/>
          </ac:spMkLst>
        </pc:spChg>
        <pc:spChg chg="mod">
          <ac:chgData name="Jafari, Mohammad" userId="S::mjafari7@gatech.edu::55e9cb1a-ddbc-4eb5-8926-6d24aeb8c4aa" providerId="AD" clId="Web-{7CC48FEC-91FD-4054-A4CF-69D93445197D}" dt="2021-12-07T00:16:38.357" v="896" actId="1076"/>
          <ac:spMkLst>
            <pc:docMk/>
            <pc:sldMk cId="3242825436" sldId="261"/>
            <ac:spMk id="55" creationId="{84EC359C-80F4-934F-8675-4D58631E7CAE}"/>
          </ac:spMkLst>
        </pc:spChg>
        <pc:spChg chg="mod">
          <ac:chgData name="Jafari, Mohammad" userId="S::mjafari7@gatech.edu::55e9cb1a-ddbc-4eb5-8926-6d24aeb8c4aa" providerId="AD" clId="Web-{7CC48FEC-91FD-4054-A4CF-69D93445197D}" dt="2021-12-07T00:17:33.687" v="905" actId="20577"/>
          <ac:spMkLst>
            <pc:docMk/>
            <pc:sldMk cId="3242825436" sldId="261"/>
            <ac:spMk id="369" creationId="{B2E275C6-030E-3247-827E-CEEFB5C50A54}"/>
          </ac:spMkLst>
        </pc:spChg>
        <pc:picChg chg="add del mod">
          <ac:chgData name="Jafari, Mohammad" userId="S::mjafari7@gatech.edu::55e9cb1a-ddbc-4eb5-8926-6d24aeb8c4aa" providerId="AD" clId="Web-{7CC48FEC-91FD-4054-A4CF-69D93445197D}" dt="2021-12-07T00:09:30.673" v="866"/>
          <ac:picMkLst>
            <pc:docMk/>
            <pc:sldMk cId="3242825436" sldId="261"/>
            <ac:picMk id="2" creationId="{9E4A2319-D7DF-4F90-A543-4CCBD5ACAA36}"/>
          </ac:picMkLst>
        </pc:picChg>
        <pc:picChg chg="add mod">
          <ac:chgData name="Jafari, Mohammad" userId="S::mjafari7@gatech.edu::55e9cb1a-ddbc-4eb5-8926-6d24aeb8c4aa" providerId="AD" clId="Web-{7CC48FEC-91FD-4054-A4CF-69D93445197D}" dt="2021-12-07T00:21:25.631" v="943" actId="1076"/>
          <ac:picMkLst>
            <pc:docMk/>
            <pc:sldMk cId="3242825436" sldId="261"/>
            <ac:picMk id="3" creationId="{B1E321E9-1FDB-460B-B58C-B6C7AF8725E0}"/>
          </ac:picMkLst>
        </pc:picChg>
        <pc:picChg chg="add mod modCrop">
          <ac:chgData name="Jafari, Mohammad" userId="S::mjafari7@gatech.edu::55e9cb1a-ddbc-4eb5-8926-6d24aeb8c4aa" providerId="AD" clId="Web-{7CC48FEC-91FD-4054-A4CF-69D93445197D}" dt="2021-12-07T00:16:23.122" v="895" actId="1076"/>
          <ac:picMkLst>
            <pc:docMk/>
            <pc:sldMk cId="3242825436" sldId="261"/>
            <ac:picMk id="4" creationId="{5BC2EE33-3783-4FFF-8C10-79AC7782FF27}"/>
          </ac:picMkLst>
        </pc:picChg>
        <pc:picChg chg="add del mod">
          <ac:chgData name="Jafari, Mohammad" userId="S::mjafari7@gatech.edu::55e9cb1a-ddbc-4eb5-8926-6d24aeb8c4aa" providerId="AD" clId="Web-{7CC48FEC-91FD-4054-A4CF-69D93445197D}" dt="2021-12-07T00:13:45.461" v="882"/>
          <ac:picMkLst>
            <pc:docMk/>
            <pc:sldMk cId="3242825436" sldId="261"/>
            <ac:picMk id="5" creationId="{DEA56B08-7B9B-4C97-B6D2-6810E555B730}"/>
          </ac:picMkLst>
        </pc:picChg>
        <pc:picChg chg="add mod">
          <ac:chgData name="Jafari, Mohammad" userId="S::mjafari7@gatech.edu::55e9cb1a-ddbc-4eb5-8926-6d24aeb8c4aa" providerId="AD" clId="Web-{7CC48FEC-91FD-4054-A4CF-69D93445197D}" dt="2021-12-07T00:21:21.865" v="942" actId="1076"/>
          <ac:picMkLst>
            <pc:docMk/>
            <pc:sldMk cId="3242825436" sldId="261"/>
            <ac:picMk id="6" creationId="{B395A70E-81A7-40EA-804B-E76236F8D14E}"/>
          </ac:picMkLst>
        </pc:picChg>
        <pc:picChg chg="add del mod">
          <ac:chgData name="Jafari, Mohammad" userId="S::mjafari7@gatech.edu::55e9cb1a-ddbc-4eb5-8926-6d24aeb8c4aa" providerId="AD" clId="Web-{7CC48FEC-91FD-4054-A4CF-69D93445197D}" dt="2021-12-07T00:15:50.887" v="891"/>
          <ac:picMkLst>
            <pc:docMk/>
            <pc:sldMk cId="3242825436" sldId="261"/>
            <ac:picMk id="7" creationId="{77B1F0FB-AC58-434B-936B-BB51E143340A}"/>
          </ac:picMkLst>
        </pc:picChg>
        <pc:picChg chg="add mod">
          <ac:chgData name="Jafari, Mohammad" userId="S::mjafari7@gatech.edu::55e9cb1a-ddbc-4eb5-8926-6d24aeb8c4aa" providerId="AD" clId="Web-{7CC48FEC-91FD-4054-A4CF-69D93445197D}" dt="2021-12-07T00:19:18.830" v="920" actId="1076"/>
          <ac:picMkLst>
            <pc:docMk/>
            <pc:sldMk cId="3242825436" sldId="261"/>
            <ac:picMk id="9" creationId="{606AF93E-E449-4B8B-91B9-5F82636C618B}"/>
          </ac:picMkLst>
        </pc:picChg>
        <pc:picChg chg="add mod">
          <ac:chgData name="Jafari, Mohammad" userId="S::mjafari7@gatech.edu::55e9cb1a-ddbc-4eb5-8926-6d24aeb8c4aa" providerId="AD" clId="Web-{7CC48FEC-91FD-4054-A4CF-69D93445197D}" dt="2021-12-07T00:19:26.565" v="923" actId="1076"/>
          <ac:picMkLst>
            <pc:docMk/>
            <pc:sldMk cId="3242825436" sldId="261"/>
            <ac:picMk id="10" creationId="{F12EE5A6-76FD-449A-997A-8F5D0364F43D}"/>
          </ac:picMkLst>
        </pc:picChg>
        <pc:picChg chg="add del mod">
          <ac:chgData name="Jafari, Mohammad" userId="S::mjafari7@gatech.edu::55e9cb1a-ddbc-4eb5-8926-6d24aeb8c4aa" providerId="AD" clId="Web-{7CC48FEC-91FD-4054-A4CF-69D93445197D}" dt="2021-12-07T00:11:15.863" v="878"/>
          <ac:picMkLst>
            <pc:docMk/>
            <pc:sldMk cId="3242825436" sldId="261"/>
            <ac:picMk id="25" creationId="{02D60EBB-DBF1-4A7A-979A-265A3969BC67}"/>
          </ac:picMkLst>
        </pc:picChg>
      </pc:sldChg>
    </pc:docChg>
  </pc:docChgLst>
  <pc:docChgLst>
    <pc:chgData name="Jafari, Mohammad" userId="S::mjafari7@gatech.edu::55e9cb1a-ddbc-4eb5-8926-6d24aeb8c4aa" providerId="AD" clId="Web-{2809C0F5-4DC8-4873-81DE-E2745EA53A2F}"/>
    <pc:docChg chg="modSld">
      <pc:chgData name="Jafari, Mohammad" userId="S::mjafari7@gatech.edu::55e9cb1a-ddbc-4eb5-8926-6d24aeb8c4aa" providerId="AD" clId="Web-{2809C0F5-4DC8-4873-81DE-E2745EA53A2F}" dt="2021-12-06T20:31:26.607" v="315" actId="1076"/>
      <pc:docMkLst>
        <pc:docMk/>
      </pc:docMkLst>
      <pc:sldChg chg="addSp delSp modSp">
        <pc:chgData name="Jafari, Mohammad" userId="S::mjafari7@gatech.edu::55e9cb1a-ddbc-4eb5-8926-6d24aeb8c4aa" providerId="AD" clId="Web-{2809C0F5-4DC8-4873-81DE-E2745EA53A2F}" dt="2021-12-06T20:31:26.607" v="315" actId="1076"/>
        <pc:sldMkLst>
          <pc:docMk/>
          <pc:sldMk cId="3242825436" sldId="261"/>
        </pc:sldMkLst>
        <pc:spChg chg="add del mod">
          <ac:chgData name="Jafari, Mohammad" userId="S::mjafari7@gatech.edu::55e9cb1a-ddbc-4eb5-8926-6d24aeb8c4aa" providerId="AD" clId="Web-{2809C0F5-4DC8-4873-81DE-E2745EA53A2F}" dt="2021-12-06T20:30:53.012" v="306"/>
          <ac:spMkLst>
            <pc:docMk/>
            <pc:sldMk cId="3242825436" sldId="261"/>
            <ac:spMk id="2" creationId="{D44E6D07-82F4-4CF9-87D1-F2451D450BA8}"/>
          </ac:spMkLst>
        </pc:spChg>
        <pc:spChg chg="add del mod">
          <ac:chgData name="Jafari, Mohammad" userId="S::mjafari7@gatech.edu::55e9cb1a-ddbc-4eb5-8926-6d24aeb8c4aa" providerId="AD" clId="Web-{2809C0F5-4DC8-4873-81DE-E2745EA53A2F}" dt="2021-12-06T20:29:44.261" v="294"/>
          <ac:spMkLst>
            <pc:docMk/>
            <pc:sldMk cId="3242825436" sldId="261"/>
            <ac:spMk id="3" creationId="{DB14B86F-2264-4A29-B9C8-4BE03C3B4CA5}"/>
          </ac:spMkLst>
        </pc:spChg>
        <pc:spChg chg="add del mod">
          <ac:chgData name="Jafari, Mohammad" userId="S::mjafari7@gatech.edu::55e9cb1a-ddbc-4eb5-8926-6d24aeb8c4aa" providerId="AD" clId="Web-{2809C0F5-4DC8-4873-81DE-E2745EA53A2F}" dt="2021-12-06T20:31:10.825" v="313"/>
          <ac:spMkLst>
            <pc:docMk/>
            <pc:sldMk cId="3242825436" sldId="261"/>
            <ac:spMk id="4" creationId="{97C1F764-B018-4A43-8FFD-38E3AA737ADA}"/>
          </ac:spMkLst>
        </pc:spChg>
        <pc:spChg chg="mod">
          <ac:chgData name="Jafari, Mohammad" userId="S::mjafari7@gatech.edu::55e9cb1a-ddbc-4eb5-8926-6d24aeb8c4aa" providerId="AD" clId="Web-{2809C0F5-4DC8-4873-81DE-E2745EA53A2F}" dt="2021-12-06T19:56:21.938" v="162" actId="20577"/>
          <ac:spMkLst>
            <pc:docMk/>
            <pc:sldMk cId="3242825436" sldId="261"/>
            <ac:spMk id="8" creationId="{00000000-0000-0000-0000-000000000000}"/>
          </ac:spMkLst>
        </pc:spChg>
        <pc:spChg chg="add mod">
          <ac:chgData name="Jafari, Mohammad" userId="S::mjafari7@gatech.edu::55e9cb1a-ddbc-4eb5-8926-6d24aeb8c4aa" providerId="AD" clId="Web-{2809C0F5-4DC8-4873-81DE-E2745EA53A2F}" dt="2021-12-06T20:10:44.487" v="266" actId="20577"/>
          <ac:spMkLst>
            <pc:docMk/>
            <pc:sldMk cId="3242825436" sldId="261"/>
            <ac:spMk id="18" creationId="{D95EC51E-65F3-49E2-AC6F-ED001426260D}"/>
          </ac:spMkLst>
        </pc:spChg>
        <pc:spChg chg="add mod">
          <ac:chgData name="Jafari, Mohammad" userId="S::mjafari7@gatech.edu::55e9cb1a-ddbc-4eb5-8926-6d24aeb8c4aa" providerId="AD" clId="Web-{2809C0F5-4DC8-4873-81DE-E2745EA53A2F}" dt="2021-12-06T20:18:44.372" v="289" actId="20577"/>
          <ac:spMkLst>
            <pc:docMk/>
            <pc:sldMk cId="3242825436" sldId="261"/>
            <ac:spMk id="19" creationId="{12EB65E7-A2DC-4441-9709-B95FBD068C45}"/>
          </ac:spMkLst>
        </pc:spChg>
        <pc:spChg chg="add mod">
          <ac:chgData name="Jafari, Mohammad" userId="S::mjafari7@gatech.edu::55e9cb1a-ddbc-4eb5-8926-6d24aeb8c4aa" providerId="AD" clId="Web-{2809C0F5-4DC8-4873-81DE-E2745EA53A2F}" dt="2021-12-06T20:15:19.743" v="272" actId="20577"/>
          <ac:spMkLst>
            <pc:docMk/>
            <pc:sldMk cId="3242825436" sldId="261"/>
            <ac:spMk id="20" creationId="{08563159-990B-4652-B65A-D87B0055E5DA}"/>
          </ac:spMkLst>
        </pc:spChg>
        <pc:spChg chg="add mod">
          <ac:chgData name="Jafari, Mohammad" userId="S::mjafari7@gatech.edu::55e9cb1a-ddbc-4eb5-8926-6d24aeb8c4aa" providerId="AD" clId="Web-{2809C0F5-4DC8-4873-81DE-E2745EA53A2F}" dt="2021-12-06T20:31:26.607" v="315" actId="1076"/>
          <ac:spMkLst>
            <pc:docMk/>
            <pc:sldMk cId="3242825436" sldId="261"/>
            <ac:spMk id="24" creationId="{499247C7-553F-4406-BC09-A6125BE4E004}"/>
          </ac:spMkLst>
        </pc:spChg>
        <pc:spChg chg="mod">
          <ac:chgData name="Jafari, Mohammad" userId="S::mjafari7@gatech.edu::55e9cb1a-ddbc-4eb5-8926-6d24aeb8c4aa" providerId="AD" clId="Web-{2809C0F5-4DC8-4873-81DE-E2745EA53A2F}" dt="2021-12-06T19:56:43.251" v="164" actId="20577"/>
          <ac:spMkLst>
            <pc:docMk/>
            <pc:sldMk cId="3242825436" sldId="261"/>
            <ac:spMk id="50" creationId="{BF8EAA1B-E857-1842-8E46-1855C847FFB1}"/>
          </ac:spMkLst>
        </pc:spChg>
        <pc:spChg chg="mod">
          <ac:chgData name="Jafari, Mohammad" userId="S::mjafari7@gatech.edu::55e9cb1a-ddbc-4eb5-8926-6d24aeb8c4aa" providerId="AD" clId="Web-{2809C0F5-4DC8-4873-81DE-E2745EA53A2F}" dt="2021-12-06T20:16:50.136" v="283" actId="1076"/>
          <ac:spMkLst>
            <pc:docMk/>
            <pc:sldMk cId="3242825436" sldId="261"/>
            <ac:spMk id="54" creationId="{8978302C-EC78-FE40-AA20-449E879920CC}"/>
          </ac:spMkLst>
        </pc:spChg>
        <pc:spChg chg="mod">
          <ac:chgData name="Jafari, Mohammad" userId="S::mjafari7@gatech.edu::55e9cb1a-ddbc-4eb5-8926-6d24aeb8c4aa" providerId="AD" clId="Web-{2809C0F5-4DC8-4873-81DE-E2745EA53A2F}" dt="2021-12-06T20:01:27.976" v="219" actId="20577"/>
          <ac:spMkLst>
            <pc:docMk/>
            <pc:sldMk cId="3242825436" sldId="261"/>
            <ac:spMk id="55" creationId="{84EC359C-80F4-934F-8675-4D58631E7CAE}"/>
          </ac:spMkLst>
        </pc:spChg>
        <pc:spChg chg="del">
          <ac:chgData name="Jafari, Mohammad" userId="S::mjafari7@gatech.edu::55e9cb1a-ddbc-4eb5-8926-6d24aeb8c4aa" providerId="AD" clId="Web-{2809C0F5-4DC8-4873-81DE-E2745EA53A2F}" dt="2021-12-06T20:16:56.011" v="284"/>
          <ac:spMkLst>
            <pc:docMk/>
            <pc:sldMk cId="3242825436" sldId="261"/>
            <ac:spMk id="56" creationId="{A224F2D6-DCD8-7946-AD12-E4D0C24B477B}"/>
          </ac:spMkLst>
        </pc:spChg>
        <pc:spChg chg="mod">
          <ac:chgData name="Jafari, Mohammad" userId="S::mjafari7@gatech.edu::55e9cb1a-ddbc-4eb5-8926-6d24aeb8c4aa" providerId="AD" clId="Web-{2809C0F5-4DC8-4873-81DE-E2745EA53A2F}" dt="2021-12-06T20:15:34.478" v="276" actId="20577"/>
          <ac:spMkLst>
            <pc:docMk/>
            <pc:sldMk cId="3242825436" sldId="261"/>
            <ac:spMk id="58" creationId="{335EC798-D226-1448-A806-D5A3267A095E}"/>
          </ac:spMkLst>
        </pc:spChg>
        <pc:spChg chg="mod">
          <ac:chgData name="Jafari, Mohammad" userId="S::mjafari7@gatech.edu::55e9cb1a-ddbc-4eb5-8926-6d24aeb8c4aa" providerId="AD" clId="Web-{2809C0F5-4DC8-4873-81DE-E2745EA53A2F}" dt="2021-12-06T18:44:14.890" v="133" actId="1076"/>
          <ac:spMkLst>
            <pc:docMk/>
            <pc:sldMk cId="3242825436" sldId="261"/>
            <ac:spMk id="88" creationId="{00000000-0000-0000-0000-000000000000}"/>
          </ac:spMkLst>
        </pc:spChg>
        <pc:spChg chg="mod">
          <ac:chgData name="Jafari, Mohammad" userId="S::mjafari7@gatech.edu::55e9cb1a-ddbc-4eb5-8926-6d24aeb8c4aa" providerId="AD" clId="Web-{2809C0F5-4DC8-4873-81DE-E2745EA53A2F}" dt="2021-12-06T18:44:10.499" v="132" actId="1076"/>
          <ac:spMkLst>
            <pc:docMk/>
            <pc:sldMk cId="3242825436" sldId="261"/>
            <ac:spMk id="91" creationId="{00000000-0000-0000-0000-000000000000}"/>
          </ac:spMkLst>
        </pc:spChg>
        <pc:spChg chg="mod">
          <ac:chgData name="Jafari, Mohammad" userId="S::mjafari7@gatech.edu::55e9cb1a-ddbc-4eb5-8926-6d24aeb8c4aa" providerId="AD" clId="Web-{2809C0F5-4DC8-4873-81DE-E2745EA53A2F}" dt="2021-12-06T20:09:26.658" v="253" actId="20577"/>
          <ac:spMkLst>
            <pc:docMk/>
            <pc:sldMk cId="3242825436" sldId="261"/>
            <ac:spMk id="100" creationId="{00000000-0000-0000-0000-000000000000}"/>
          </ac:spMkLst>
        </pc:spChg>
        <pc:spChg chg="mod">
          <ac:chgData name="Jafari, Mohammad" userId="S::mjafari7@gatech.edu::55e9cb1a-ddbc-4eb5-8926-6d24aeb8c4aa" providerId="AD" clId="Web-{2809C0F5-4DC8-4873-81DE-E2745EA53A2F}" dt="2021-12-06T20:16:44.714" v="282" actId="1076"/>
          <ac:spMkLst>
            <pc:docMk/>
            <pc:sldMk cId="3242825436" sldId="261"/>
            <ac:spMk id="109" creationId="{00000000-0000-0000-0000-000000000000}"/>
          </ac:spMkLst>
        </pc:spChg>
        <pc:spChg chg="mod">
          <ac:chgData name="Jafari, Mohammad" userId="S::mjafari7@gatech.edu::55e9cb1a-ddbc-4eb5-8926-6d24aeb8c4aa" providerId="AD" clId="Web-{2809C0F5-4DC8-4873-81DE-E2745EA53A2F}" dt="2021-12-06T19:59:42.833" v="208" actId="20577"/>
          <ac:spMkLst>
            <pc:docMk/>
            <pc:sldMk cId="3242825436" sldId="261"/>
            <ac:spMk id="162" creationId="{00000000-0000-0000-0000-000000000000}"/>
          </ac:spMkLst>
        </pc:spChg>
        <pc:spChg chg="mod">
          <ac:chgData name="Jafari, Mohammad" userId="S::mjafari7@gatech.edu::55e9cb1a-ddbc-4eb5-8926-6d24aeb8c4aa" providerId="AD" clId="Web-{2809C0F5-4DC8-4873-81DE-E2745EA53A2F}" dt="2021-12-06T19:59:30.255" v="204" actId="20577"/>
          <ac:spMkLst>
            <pc:docMk/>
            <pc:sldMk cId="3242825436" sldId="261"/>
            <ac:spMk id="169" creationId="{00000000-0000-0000-0000-000000000000}"/>
          </ac:spMkLst>
        </pc:spChg>
        <pc:spChg chg="mod">
          <ac:chgData name="Jafari, Mohammad" userId="S::mjafari7@gatech.edu::55e9cb1a-ddbc-4eb5-8926-6d24aeb8c4aa" providerId="AD" clId="Web-{2809C0F5-4DC8-4873-81DE-E2745EA53A2F}" dt="2021-12-06T20:16:29.495" v="281" actId="1076"/>
          <ac:spMkLst>
            <pc:docMk/>
            <pc:sldMk cId="3242825436" sldId="261"/>
            <ac:spMk id="182" creationId="{1AD70D0C-9BC5-2240-BE31-34C6223517C0}"/>
          </ac:spMkLst>
        </pc:spChg>
        <pc:spChg chg="mod">
          <ac:chgData name="Jafari, Mohammad" userId="S::mjafari7@gatech.edu::55e9cb1a-ddbc-4eb5-8926-6d24aeb8c4aa" providerId="AD" clId="Web-{2809C0F5-4DC8-4873-81DE-E2745EA53A2F}" dt="2021-12-06T20:09:08.845" v="244" actId="20577"/>
          <ac:spMkLst>
            <pc:docMk/>
            <pc:sldMk cId="3242825436" sldId="261"/>
            <ac:spMk id="241" creationId="{5EAB40BF-B787-4E60-93A0-F098D9F08356}"/>
          </ac:spMkLst>
        </pc:spChg>
        <pc:spChg chg="mod">
          <ac:chgData name="Jafari, Mohammad" userId="S::mjafari7@gatech.edu::55e9cb1a-ddbc-4eb5-8926-6d24aeb8c4aa" providerId="AD" clId="Web-{2809C0F5-4DC8-4873-81DE-E2745EA53A2F}" dt="2021-12-06T20:26:54.992" v="290" actId="20577"/>
          <ac:spMkLst>
            <pc:docMk/>
            <pc:sldMk cId="3242825436" sldId="261"/>
            <ac:spMk id="369" creationId="{B2E275C6-030E-3247-827E-CEEFB5C50A54}"/>
          </ac:spMkLst>
        </pc:spChg>
      </pc:sldChg>
    </pc:docChg>
  </pc:docChgLst>
  <pc:docChgLst>
    <pc:chgData name="Jafari, Mohammad" userId="S::mjafari7@gatech.edu::55e9cb1a-ddbc-4eb5-8926-6d24aeb8c4aa" providerId="AD" clId="Web-{44BEAA94-2410-4641-ACE9-37EB690B8B8D}"/>
    <pc:docChg chg="modSld">
      <pc:chgData name="Jafari, Mohammad" userId="S::mjafari7@gatech.edu::55e9cb1a-ddbc-4eb5-8926-6d24aeb8c4aa" providerId="AD" clId="Web-{44BEAA94-2410-4641-ACE9-37EB690B8B8D}" dt="2021-12-07T00:46:08.637" v="136" actId="1076"/>
      <pc:docMkLst>
        <pc:docMk/>
      </pc:docMkLst>
      <pc:sldChg chg="addSp delSp modSp">
        <pc:chgData name="Jafari, Mohammad" userId="S::mjafari7@gatech.edu::55e9cb1a-ddbc-4eb5-8926-6d24aeb8c4aa" providerId="AD" clId="Web-{44BEAA94-2410-4641-ACE9-37EB690B8B8D}" dt="2021-12-07T00:46:08.637" v="136" actId="1076"/>
        <pc:sldMkLst>
          <pc:docMk/>
          <pc:sldMk cId="3242825436" sldId="261"/>
        </pc:sldMkLst>
        <pc:spChg chg="add del mod">
          <ac:chgData name="Jafari, Mohammad" userId="S::mjafari7@gatech.edu::55e9cb1a-ddbc-4eb5-8926-6d24aeb8c4aa" providerId="AD" clId="Web-{44BEAA94-2410-4641-ACE9-37EB690B8B8D}" dt="2021-12-07T00:45:39.449" v="131"/>
          <ac:spMkLst>
            <pc:docMk/>
            <pc:sldMk cId="3242825436" sldId="261"/>
            <ac:spMk id="2" creationId="{F8FE40A1-9F3B-4A1A-B65E-FFAC7CC8D88B}"/>
          </ac:spMkLst>
        </pc:spChg>
        <pc:spChg chg="add del mod">
          <ac:chgData name="Jafari, Mohammad" userId="S::mjafari7@gatech.edu::55e9cb1a-ddbc-4eb5-8926-6d24aeb8c4aa" providerId="AD" clId="Web-{44BEAA94-2410-4641-ACE9-37EB690B8B8D}" dt="2021-12-07T00:45:54.184" v="134"/>
          <ac:spMkLst>
            <pc:docMk/>
            <pc:sldMk cId="3242825436" sldId="261"/>
            <ac:spMk id="5" creationId="{997FEB39-3262-4017-88EE-796BA637C9EE}"/>
          </ac:spMkLst>
        </pc:spChg>
        <pc:spChg chg="mod">
          <ac:chgData name="Jafari, Mohammad" userId="S::mjafari7@gatech.edu::55e9cb1a-ddbc-4eb5-8926-6d24aeb8c4aa" providerId="AD" clId="Web-{44BEAA94-2410-4641-ACE9-37EB690B8B8D}" dt="2021-12-07T00:45:09.276" v="123" actId="20577"/>
          <ac:spMkLst>
            <pc:docMk/>
            <pc:sldMk cId="3242825436" sldId="261"/>
            <ac:spMk id="8" creationId="{00000000-0000-0000-0000-000000000000}"/>
          </ac:spMkLst>
        </pc:spChg>
        <pc:spChg chg="del">
          <ac:chgData name="Jafari, Mohammad" userId="S::mjafari7@gatech.edu::55e9cb1a-ddbc-4eb5-8926-6d24aeb8c4aa" providerId="AD" clId="Web-{44BEAA94-2410-4641-ACE9-37EB690B8B8D}" dt="2021-12-07T00:42:22.599" v="12"/>
          <ac:spMkLst>
            <pc:docMk/>
            <pc:sldMk cId="3242825436" sldId="261"/>
            <ac:spMk id="18" creationId="{D95EC51E-65F3-49E2-AC6F-ED001426260D}"/>
          </ac:spMkLst>
        </pc:spChg>
        <pc:spChg chg="del">
          <ac:chgData name="Jafari, Mohammad" userId="S::mjafari7@gatech.edu::55e9cb1a-ddbc-4eb5-8926-6d24aeb8c4aa" providerId="AD" clId="Web-{44BEAA94-2410-4641-ACE9-37EB690B8B8D}" dt="2021-12-07T00:42:18.099" v="11"/>
          <ac:spMkLst>
            <pc:docMk/>
            <pc:sldMk cId="3242825436" sldId="261"/>
            <ac:spMk id="19" creationId="{12EB65E7-A2DC-4441-9709-B95FBD068C45}"/>
          </ac:spMkLst>
        </pc:spChg>
        <pc:spChg chg="del">
          <ac:chgData name="Jafari, Mohammad" userId="S::mjafari7@gatech.edu::55e9cb1a-ddbc-4eb5-8926-6d24aeb8c4aa" providerId="AD" clId="Web-{44BEAA94-2410-4641-ACE9-37EB690B8B8D}" dt="2021-12-07T00:42:13.849" v="10"/>
          <ac:spMkLst>
            <pc:docMk/>
            <pc:sldMk cId="3242825436" sldId="261"/>
            <ac:spMk id="20" creationId="{08563159-990B-4652-B65A-D87B0055E5DA}"/>
          </ac:spMkLst>
        </pc:spChg>
        <pc:spChg chg="mod">
          <ac:chgData name="Jafari, Mohammad" userId="S::mjafari7@gatech.edu::55e9cb1a-ddbc-4eb5-8926-6d24aeb8c4aa" providerId="AD" clId="Web-{44BEAA94-2410-4641-ACE9-37EB690B8B8D}" dt="2021-12-07T00:43:34.242" v="70" actId="20577"/>
          <ac:spMkLst>
            <pc:docMk/>
            <pc:sldMk cId="3242825436" sldId="261"/>
            <ac:spMk id="24" creationId="{499247C7-553F-4406-BC09-A6125BE4E004}"/>
          </ac:spMkLst>
        </pc:spChg>
        <pc:spChg chg="del mod">
          <ac:chgData name="Jafari, Mohammad" userId="S::mjafari7@gatech.edu::55e9cb1a-ddbc-4eb5-8926-6d24aeb8c4aa" providerId="AD" clId="Web-{44BEAA94-2410-4641-ACE9-37EB690B8B8D}" dt="2021-12-07T00:40:38.596" v="1"/>
          <ac:spMkLst>
            <pc:docMk/>
            <pc:sldMk cId="3242825436" sldId="261"/>
            <ac:spMk id="28" creationId="{65A85ECE-F9F8-484A-8E34-F21A8E8D9599}"/>
          </ac:spMkLst>
        </pc:spChg>
        <pc:spChg chg="del mod">
          <ac:chgData name="Jafari, Mohammad" userId="S::mjafari7@gatech.edu::55e9cb1a-ddbc-4eb5-8926-6d24aeb8c4aa" providerId="AD" clId="Web-{44BEAA94-2410-4641-ACE9-37EB690B8B8D}" dt="2021-12-07T00:42:12.442" v="9"/>
          <ac:spMkLst>
            <pc:docMk/>
            <pc:sldMk cId="3242825436" sldId="261"/>
            <ac:spMk id="31" creationId="{1BA657B5-4DA5-4050-AA6C-0FD249154A5D}"/>
          </ac:spMkLst>
        </pc:spChg>
        <pc:spChg chg="mod">
          <ac:chgData name="Jafari, Mohammad" userId="S::mjafari7@gatech.edu::55e9cb1a-ddbc-4eb5-8926-6d24aeb8c4aa" providerId="AD" clId="Web-{44BEAA94-2410-4641-ACE9-37EB690B8B8D}" dt="2021-12-07T00:45:58.543" v="135" actId="1076"/>
          <ac:spMkLst>
            <pc:docMk/>
            <pc:sldMk cId="3242825436" sldId="261"/>
            <ac:spMk id="50" creationId="{BF8EAA1B-E857-1842-8E46-1855C847FFB1}"/>
          </ac:spMkLst>
        </pc:spChg>
        <pc:spChg chg="mod">
          <ac:chgData name="Jafari, Mohammad" userId="S::mjafari7@gatech.edu::55e9cb1a-ddbc-4eb5-8926-6d24aeb8c4aa" providerId="AD" clId="Web-{44BEAA94-2410-4641-ACE9-37EB690B8B8D}" dt="2021-12-07T00:43:25.585" v="66" actId="20577"/>
          <ac:spMkLst>
            <pc:docMk/>
            <pc:sldMk cId="3242825436" sldId="261"/>
            <ac:spMk id="54" creationId="{8978302C-EC78-FE40-AA20-449E879920CC}"/>
          </ac:spMkLst>
        </pc:spChg>
        <pc:spChg chg="del">
          <ac:chgData name="Jafari, Mohammad" userId="S::mjafari7@gatech.edu::55e9cb1a-ddbc-4eb5-8926-6d24aeb8c4aa" providerId="AD" clId="Web-{44BEAA94-2410-4641-ACE9-37EB690B8B8D}" dt="2021-12-07T00:42:25.349" v="13"/>
          <ac:spMkLst>
            <pc:docMk/>
            <pc:sldMk cId="3242825436" sldId="261"/>
            <ac:spMk id="55" creationId="{84EC359C-80F4-934F-8675-4D58631E7CAE}"/>
          </ac:spMkLst>
        </pc:spChg>
        <pc:spChg chg="mod">
          <ac:chgData name="Jafari, Mohammad" userId="S::mjafari7@gatech.edu::55e9cb1a-ddbc-4eb5-8926-6d24aeb8c4aa" providerId="AD" clId="Web-{44BEAA94-2410-4641-ACE9-37EB690B8B8D}" dt="2021-12-07T00:46:08.637" v="136" actId="1076"/>
          <ac:spMkLst>
            <pc:docMk/>
            <pc:sldMk cId="3242825436" sldId="261"/>
            <ac:spMk id="88" creationId="{00000000-0000-0000-0000-000000000000}"/>
          </ac:spMkLst>
        </pc:spChg>
        <pc:spChg chg="mod">
          <ac:chgData name="Jafari, Mohammad" userId="S::mjafari7@gatech.edu::55e9cb1a-ddbc-4eb5-8926-6d24aeb8c4aa" providerId="AD" clId="Web-{44BEAA94-2410-4641-ACE9-37EB690B8B8D}" dt="2021-12-07T00:44:04.352" v="96" actId="20577"/>
          <ac:spMkLst>
            <pc:docMk/>
            <pc:sldMk cId="3242825436" sldId="261"/>
            <ac:spMk id="91" creationId="{00000000-0000-0000-0000-000000000000}"/>
          </ac:spMkLst>
        </pc:spChg>
        <pc:spChg chg="mod">
          <ac:chgData name="Jafari, Mohammad" userId="S::mjafari7@gatech.edu::55e9cb1a-ddbc-4eb5-8926-6d24aeb8c4aa" providerId="AD" clId="Web-{44BEAA94-2410-4641-ACE9-37EB690B8B8D}" dt="2021-12-07T00:45:17.636" v="126" actId="20577"/>
          <ac:spMkLst>
            <pc:docMk/>
            <pc:sldMk cId="3242825436" sldId="261"/>
            <ac:spMk id="100" creationId="{00000000-0000-0000-0000-000000000000}"/>
          </ac:spMkLst>
        </pc:spChg>
        <pc:spChg chg="mod">
          <ac:chgData name="Jafari, Mohammad" userId="S::mjafari7@gatech.edu::55e9cb1a-ddbc-4eb5-8926-6d24aeb8c4aa" providerId="AD" clId="Web-{44BEAA94-2410-4641-ACE9-37EB690B8B8D}" dt="2021-12-07T00:45:24.120" v="128" actId="20577"/>
          <ac:spMkLst>
            <pc:docMk/>
            <pc:sldMk cId="3242825436" sldId="261"/>
            <ac:spMk id="162" creationId="{00000000-0000-0000-0000-000000000000}"/>
          </ac:spMkLst>
        </pc:spChg>
        <pc:spChg chg="mod">
          <ac:chgData name="Jafari, Mohammad" userId="S::mjafari7@gatech.edu::55e9cb1a-ddbc-4eb5-8926-6d24aeb8c4aa" providerId="AD" clId="Web-{44BEAA94-2410-4641-ACE9-37EB690B8B8D}" dt="2021-12-07T00:45:21.183" v="127" actId="20577"/>
          <ac:spMkLst>
            <pc:docMk/>
            <pc:sldMk cId="3242825436" sldId="261"/>
            <ac:spMk id="169" creationId="{00000000-0000-0000-0000-000000000000}"/>
          </ac:spMkLst>
        </pc:spChg>
        <pc:spChg chg="mod">
          <ac:chgData name="Jafari, Mohammad" userId="S::mjafari7@gatech.edu::55e9cb1a-ddbc-4eb5-8926-6d24aeb8c4aa" providerId="AD" clId="Web-{44BEAA94-2410-4641-ACE9-37EB690B8B8D}" dt="2021-12-07T00:43:06.960" v="59" actId="1076"/>
          <ac:spMkLst>
            <pc:docMk/>
            <pc:sldMk cId="3242825436" sldId="261"/>
            <ac:spMk id="182" creationId="{1AD70D0C-9BC5-2240-BE31-34C6223517C0}"/>
          </ac:spMkLst>
        </pc:spChg>
        <pc:spChg chg="mod">
          <ac:chgData name="Jafari, Mohammad" userId="S::mjafari7@gatech.edu::55e9cb1a-ddbc-4eb5-8926-6d24aeb8c4aa" providerId="AD" clId="Web-{44BEAA94-2410-4641-ACE9-37EB690B8B8D}" dt="2021-12-07T00:45:15.104" v="125" actId="20577"/>
          <ac:spMkLst>
            <pc:docMk/>
            <pc:sldMk cId="3242825436" sldId="261"/>
            <ac:spMk id="241" creationId="{5EAB40BF-B787-4E60-93A0-F098D9F08356}"/>
          </ac:spMkLst>
        </pc:spChg>
        <pc:spChg chg="mod">
          <ac:chgData name="Jafari, Mohammad" userId="S::mjafari7@gatech.edu::55e9cb1a-ddbc-4eb5-8926-6d24aeb8c4aa" providerId="AD" clId="Web-{44BEAA94-2410-4641-ACE9-37EB690B8B8D}" dt="2021-12-07T00:43:31.851" v="68" actId="20577"/>
          <ac:spMkLst>
            <pc:docMk/>
            <pc:sldMk cId="3242825436" sldId="261"/>
            <ac:spMk id="369" creationId="{B2E275C6-030E-3247-827E-CEEFB5C50A54}"/>
          </ac:spMkLst>
        </pc:spChg>
        <pc:picChg chg="del">
          <ac:chgData name="Jafari, Mohammad" userId="S::mjafari7@gatech.edu::55e9cb1a-ddbc-4eb5-8926-6d24aeb8c4aa" providerId="AD" clId="Web-{44BEAA94-2410-4641-ACE9-37EB690B8B8D}" dt="2021-12-07T00:40:45.268" v="5"/>
          <ac:picMkLst>
            <pc:docMk/>
            <pc:sldMk cId="3242825436" sldId="261"/>
            <ac:picMk id="3" creationId="{B1E321E9-1FDB-460B-B58C-B6C7AF8725E0}"/>
          </ac:picMkLst>
        </pc:picChg>
        <pc:picChg chg="del">
          <ac:chgData name="Jafari, Mohammad" userId="S::mjafari7@gatech.edu::55e9cb1a-ddbc-4eb5-8926-6d24aeb8c4aa" providerId="AD" clId="Web-{44BEAA94-2410-4641-ACE9-37EB690B8B8D}" dt="2021-12-07T00:40:42.393" v="4"/>
          <ac:picMkLst>
            <pc:docMk/>
            <pc:sldMk cId="3242825436" sldId="261"/>
            <ac:picMk id="4" creationId="{5BC2EE33-3783-4FFF-8C10-79AC7782FF27}"/>
          </ac:picMkLst>
        </pc:picChg>
        <pc:picChg chg="del">
          <ac:chgData name="Jafari, Mohammad" userId="S::mjafari7@gatech.edu::55e9cb1a-ddbc-4eb5-8926-6d24aeb8c4aa" providerId="AD" clId="Web-{44BEAA94-2410-4641-ACE9-37EB690B8B8D}" dt="2021-12-07T00:40:47.315" v="6"/>
          <ac:picMkLst>
            <pc:docMk/>
            <pc:sldMk cId="3242825436" sldId="261"/>
            <ac:picMk id="6" creationId="{B395A70E-81A7-40EA-804B-E76236F8D14E}"/>
          </ac:picMkLst>
        </pc:picChg>
        <pc:picChg chg="del">
          <ac:chgData name="Jafari, Mohammad" userId="S::mjafari7@gatech.edu::55e9cb1a-ddbc-4eb5-8926-6d24aeb8c4aa" providerId="AD" clId="Web-{44BEAA94-2410-4641-ACE9-37EB690B8B8D}" dt="2021-12-07T00:40:40.658" v="3"/>
          <ac:picMkLst>
            <pc:docMk/>
            <pc:sldMk cId="3242825436" sldId="261"/>
            <ac:picMk id="9" creationId="{606AF93E-E449-4B8B-91B9-5F82636C618B}"/>
          </ac:picMkLst>
        </pc:picChg>
        <pc:picChg chg="del">
          <ac:chgData name="Jafari, Mohammad" userId="S::mjafari7@gatech.edu::55e9cb1a-ddbc-4eb5-8926-6d24aeb8c4aa" providerId="AD" clId="Web-{44BEAA94-2410-4641-ACE9-37EB690B8B8D}" dt="2021-12-07T00:40:39.377" v="2"/>
          <ac:picMkLst>
            <pc:docMk/>
            <pc:sldMk cId="3242825436" sldId="261"/>
            <ac:picMk id="10" creationId="{F12EE5A6-76FD-449A-997A-8F5D0364F43D}"/>
          </ac:picMkLst>
        </pc:picChg>
        <pc:picChg chg="mod">
          <ac:chgData name="Jafari, Mohammad" userId="S::mjafari7@gatech.edu::55e9cb1a-ddbc-4eb5-8926-6d24aeb8c4aa" providerId="AD" clId="Web-{44BEAA94-2410-4641-ACE9-37EB690B8B8D}" dt="2021-12-07T00:44:21.571" v="105" actId="14100"/>
          <ac:picMkLst>
            <pc:docMk/>
            <pc:sldMk cId="3242825436" sldId="261"/>
            <ac:picMk id="53" creationId="{3830C656-FAE8-C54D-8825-4AC4AA5B15C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6" tIns="46573" rIns="93146" bIns="46573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544" y="0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6" tIns="46573" rIns="93146" bIns="46573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7100" y="696913"/>
            <a:ext cx="2616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1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6" tIns="46573" rIns="93146" bIns="465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042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6" tIns="46573" rIns="93146" bIns="46573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544" y="8830042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6" tIns="46573" rIns="93146" bIns="46573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51888E98-2C9E-408D-A5B8-C829322AAA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908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AEF048-58DD-41E8-804E-8A58C72380E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97100" y="696913"/>
            <a:ext cx="2616200" cy="348615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2914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9006841" y="5770880"/>
            <a:ext cx="184731" cy="68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867"/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4049486"/>
            <a:ext cx="32918400" cy="3984171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500" b="1" i="1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-269304"/>
            <a:ext cx="184731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-40704"/>
            <a:ext cx="184731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0" y="12821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0" y="-269304"/>
            <a:ext cx="184731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auto">
          <a:xfrm>
            <a:off x="0" y="-269304"/>
            <a:ext cx="184731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 bwMode="auto">
          <a:xfrm>
            <a:off x="16626512" y="4441372"/>
            <a:ext cx="15967493" cy="39101486"/>
          </a:xfrm>
          <a:prstGeom prst="rect">
            <a:avLst/>
          </a:prstGeom>
          <a:solidFill>
            <a:srgbClr val="FFFFFF"/>
          </a:solidFill>
          <a:ln w="1016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500" b="1" i="1">
              <a:solidFill>
                <a:schemeClr val="tx2"/>
              </a:solidFill>
              <a:latin typeface="Arial Narrow" pitchFamily="34" charset="0"/>
            </a:endParaRPr>
          </a:p>
        </p:txBody>
      </p:sp>
      <p:cxnSp>
        <p:nvCxnSpPr>
          <p:cNvPr id="36" name="Straight Connector 35"/>
          <p:cNvCxnSpPr/>
          <p:nvPr userDrawn="1"/>
        </p:nvCxnSpPr>
        <p:spPr bwMode="auto">
          <a:xfrm>
            <a:off x="0" y="4005943"/>
            <a:ext cx="32918400" cy="43543"/>
          </a:xfrm>
          <a:prstGeom prst="line">
            <a:avLst/>
          </a:prstGeom>
          <a:solidFill>
            <a:schemeClr val="accent1"/>
          </a:solidFill>
          <a:ln w="254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 userDrawn="1"/>
        </p:nvCxnSpPr>
        <p:spPr bwMode="auto">
          <a:xfrm>
            <a:off x="0" y="66930"/>
            <a:ext cx="32918400" cy="43543"/>
          </a:xfrm>
          <a:prstGeom prst="line">
            <a:avLst/>
          </a:prstGeom>
          <a:solidFill>
            <a:schemeClr val="accent1"/>
          </a:solidFill>
          <a:ln w="254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Rectangle 26"/>
          <p:cNvSpPr/>
          <p:nvPr userDrawn="1"/>
        </p:nvSpPr>
        <p:spPr bwMode="auto">
          <a:xfrm>
            <a:off x="358902" y="4441372"/>
            <a:ext cx="15908709" cy="39101485"/>
          </a:xfrm>
          <a:prstGeom prst="rect">
            <a:avLst/>
          </a:prstGeom>
          <a:noFill/>
          <a:ln w="1016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500" b="1" i="1">
              <a:solidFill>
                <a:schemeClr val="tx2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303039" y="1697039"/>
            <a:ext cx="7860506" cy="41233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329" y="1697039"/>
            <a:ext cx="23468409" cy="41233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356" y="13635039"/>
            <a:ext cx="27979688" cy="94075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523" y="24871364"/>
            <a:ext cx="23043356" cy="11217275"/>
          </a:xfrm>
        </p:spPr>
        <p:txBody>
          <a:bodyPr/>
          <a:lstStyle>
            <a:lvl1pPr marL="0" indent="0" algn="ctr">
              <a:buNone/>
              <a:defRPr/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4" indent="0" algn="ctr">
              <a:buNone/>
              <a:defRPr/>
            </a:lvl4pPr>
            <a:lvl5pPr marL="2438339" indent="0" algn="ctr">
              <a:buNone/>
              <a:defRPr/>
            </a:lvl5pPr>
            <a:lvl6pPr marL="3047924" indent="0" algn="ctr">
              <a:buNone/>
              <a:defRPr/>
            </a:lvl6pPr>
            <a:lvl7pPr marL="3657509" indent="0" algn="ctr">
              <a:buNone/>
              <a:defRPr/>
            </a:lvl7pPr>
            <a:lvl8pPr marL="4267093" indent="0" algn="ctr">
              <a:buNone/>
              <a:defRPr/>
            </a:lvl8pPr>
            <a:lvl9pPr marL="487667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28203526"/>
            <a:ext cx="27980879" cy="8718551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18602325"/>
            <a:ext cx="27980879" cy="9601200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2469" y="6407151"/>
            <a:ext cx="3682604" cy="36529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9373" y="6407151"/>
            <a:ext cx="3683794" cy="36529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4" y="1757363"/>
            <a:ext cx="29627513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444" y="9825037"/>
            <a:ext cx="14544675" cy="40941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444" y="13919201"/>
            <a:ext cx="14544675" cy="2528887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330" y="9825037"/>
            <a:ext cx="14550628" cy="40941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330" y="13919201"/>
            <a:ext cx="14550628" cy="2528887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4" y="1747839"/>
            <a:ext cx="10829925" cy="743743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656" y="1747839"/>
            <a:ext cx="18402300" cy="3746023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444" y="9185275"/>
            <a:ext cx="10829925" cy="30022800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998" y="30724475"/>
            <a:ext cx="19751278" cy="36258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998" y="3921126"/>
            <a:ext cx="19751278" cy="26335039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998" y="34350326"/>
            <a:ext cx="19751278" cy="5151439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298276" y="1697039"/>
            <a:ext cx="7865269" cy="41240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2469" y="1697039"/>
            <a:ext cx="23481506" cy="41240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356" y="13635039"/>
            <a:ext cx="27979688" cy="94075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523" y="24871364"/>
            <a:ext cx="23043356" cy="11217275"/>
          </a:xfrm>
        </p:spPr>
        <p:txBody>
          <a:bodyPr/>
          <a:lstStyle>
            <a:lvl1pPr marL="0" indent="0" algn="ctr">
              <a:buNone/>
              <a:defRPr/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4" indent="0" algn="ctr">
              <a:buNone/>
              <a:defRPr/>
            </a:lvl4pPr>
            <a:lvl5pPr marL="2438339" indent="0" algn="ctr">
              <a:buNone/>
              <a:defRPr/>
            </a:lvl5pPr>
            <a:lvl6pPr marL="3047924" indent="0" algn="ctr">
              <a:buNone/>
              <a:defRPr/>
            </a:lvl6pPr>
            <a:lvl7pPr marL="3657509" indent="0" algn="ctr">
              <a:buNone/>
              <a:defRPr/>
            </a:lvl7pPr>
            <a:lvl8pPr marL="4267093" indent="0" algn="ctr">
              <a:buNone/>
              <a:defRPr/>
            </a:lvl8pPr>
            <a:lvl9pPr marL="487667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28203526"/>
            <a:ext cx="27980879" cy="8718551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18602325"/>
            <a:ext cx="27980879" cy="9601200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304" y="6407151"/>
            <a:ext cx="15763875" cy="36529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98480" y="6407151"/>
            <a:ext cx="15765065" cy="36529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4" y="1757363"/>
            <a:ext cx="29627513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444" y="9825037"/>
            <a:ext cx="14544675" cy="40941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444" y="13919201"/>
            <a:ext cx="14544675" cy="2528887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330" y="9825037"/>
            <a:ext cx="14550628" cy="40941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330" y="13919201"/>
            <a:ext cx="14550628" cy="2528887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28203526"/>
            <a:ext cx="27980879" cy="8718551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18602325"/>
            <a:ext cx="27980879" cy="9601200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4" y="1747839"/>
            <a:ext cx="10829925" cy="743743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656" y="1747839"/>
            <a:ext cx="18402300" cy="3746023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444" y="9185275"/>
            <a:ext cx="10829925" cy="30022800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998" y="30724475"/>
            <a:ext cx="19751278" cy="36258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998" y="3921126"/>
            <a:ext cx="19751278" cy="26335039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998" y="34350326"/>
            <a:ext cx="19751278" cy="5151439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253031" y="1697039"/>
            <a:ext cx="7910513" cy="41240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0305" y="1697039"/>
            <a:ext cx="23618428" cy="41240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329" y="6394452"/>
            <a:ext cx="5000625" cy="3653631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5253" y="6394452"/>
            <a:ext cx="5000625" cy="3653631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4" y="1757363"/>
            <a:ext cx="29627513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444" y="9825037"/>
            <a:ext cx="14544675" cy="40941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444" y="13919201"/>
            <a:ext cx="14544675" cy="2528887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330" y="9825037"/>
            <a:ext cx="14550628" cy="40941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330" y="13919201"/>
            <a:ext cx="14550628" cy="2528887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4" y="1747839"/>
            <a:ext cx="10829925" cy="743743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656" y="1747839"/>
            <a:ext cx="18402300" cy="3746023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444" y="9185275"/>
            <a:ext cx="10829925" cy="30022800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998" y="30724475"/>
            <a:ext cx="19751278" cy="36258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998" y="3921126"/>
            <a:ext cx="19751278" cy="26335039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998" y="34350326"/>
            <a:ext cx="19751278" cy="5151439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41" name="Rectangle 25"/>
          <p:cNvSpPr>
            <a:spLocks noChangeArrowheads="1"/>
          </p:cNvSpPr>
          <p:nvPr userDrawn="1"/>
        </p:nvSpPr>
        <p:spPr bwMode="auto">
          <a:xfrm>
            <a:off x="0" y="0"/>
            <a:ext cx="32918400" cy="438912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3867"/>
          </a:p>
        </p:txBody>
      </p:sp>
      <p:sp>
        <p:nvSpPr>
          <p:cNvPr id="86052" name="Rectangle 36"/>
          <p:cNvSpPr>
            <a:spLocks noChangeArrowheads="1"/>
          </p:cNvSpPr>
          <p:nvPr userDrawn="1"/>
        </p:nvSpPr>
        <p:spPr bwMode="auto">
          <a:xfrm>
            <a:off x="0" y="0"/>
            <a:ext cx="32918400" cy="5427133"/>
          </a:xfrm>
          <a:prstGeom prst="rect">
            <a:avLst/>
          </a:prstGeom>
          <a:solidFill>
            <a:srgbClr val="E19C1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3867"/>
          </a:p>
        </p:txBody>
      </p:sp>
      <p:sp>
        <p:nvSpPr>
          <p:cNvPr id="86049" name="Rectangle 33"/>
          <p:cNvSpPr>
            <a:spLocks noChangeArrowheads="1"/>
          </p:cNvSpPr>
          <p:nvPr userDrawn="1"/>
        </p:nvSpPr>
        <p:spPr bwMode="auto">
          <a:xfrm>
            <a:off x="701279" y="6400801"/>
            <a:ext cx="10134600" cy="3652943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3867"/>
          </a:p>
        </p:txBody>
      </p:sp>
      <p:sp>
        <p:nvSpPr>
          <p:cNvPr id="86030" name="Text Box 14"/>
          <p:cNvSpPr txBox="1">
            <a:spLocks noChangeArrowheads="1"/>
          </p:cNvSpPr>
          <p:nvPr userDrawn="1"/>
        </p:nvSpPr>
        <p:spPr bwMode="auto">
          <a:xfrm>
            <a:off x="701279" y="43260434"/>
            <a:ext cx="2163365" cy="558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689" tIns="60832" rIns="121689" bIns="60832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667" b="1">
                <a:solidFill>
                  <a:schemeClr val="bg2"/>
                </a:solidFill>
                <a:latin typeface="Arial" charset="0"/>
              </a:rPr>
              <a:t>TEMPLATE DESIGN © 2008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333" b="1">
                <a:solidFill>
                  <a:schemeClr val="bg2"/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720329" y="1697568"/>
            <a:ext cx="31443215" cy="293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67" tIns="45624" rIns="91267" bIns="456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329" y="6394451"/>
            <a:ext cx="10115550" cy="36535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6408" tIns="456408" rIns="456408" bIns="456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6056" name="Rectangle 40"/>
          <p:cNvSpPr>
            <a:spLocks noChangeArrowheads="1"/>
          </p:cNvSpPr>
          <p:nvPr userDrawn="1"/>
        </p:nvSpPr>
        <p:spPr bwMode="auto">
          <a:xfrm>
            <a:off x="22028944" y="6400801"/>
            <a:ext cx="10134600" cy="3652943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3867"/>
          </a:p>
        </p:txBody>
      </p:sp>
      <p:sp>
        <p:nvSpPr>
          <p:cNvPr id="86057" name="Rectangle 41"/>
          <p:cNvSpPr>
            <a:spLocks noChangeArrowheads="1"/>
          </p:cNvSpPr>
          <p:nvPr userDrawn="1"/>
        </p:nvSpPr>
        <p:spPr bwMode="auto">
          <a:xfrm>
            <a:off x="11364516" y="6400801"/>
            <a:ext cx="10134600" cy="3652943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3867"/>
          </a:p>
        </p:txBody>
      </p:sp>
      <p:sp>
        <p:nvSpPr>
          <p:cNvPr id="86059" name="Line 43"/>
          <p:cNvSpPr>
            <a:spLocks noChangeShapeType="1"/>
          </p:cNvSpPr>
          <p:nvPr userDrawn="1"/>
        </p:nvSpPr>
        <p:spPr bwMode="auto">
          <a:xfrm>
            <a:off x="0" y="5550971"/>
            <a:ext cx="32918400" cy="0"/>
          </a:xfrm>
          <a:prstGeom prst="line">
            <a:avLst/>
          </a:prstGeom>
          <a:ln w="254000" cmpd="sng">
            <a:solidFill>
              <a:srgbClr val="001A31"/>
            </a:solidFill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3867">
              <a:ln>
                <a:solidFill>
                  <a:srgbClr val="001A31"/>
                </a:solidFill>
              </a:ln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11733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1733">
          <a:solidFill>
            <a:srgbClr val="FFFFFF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1733">
          <a:solidFill>
            <a:srgbClr val="FFFFFF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1733">
          <a:solidFill>
            <a:srgbClr val="FFFFFF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1733">
          <a:solidFill>
            <a:srgbClr val="FFFFFF"/>
          </a:solidFill>
          <a:latin typeface="Arial Black" pitchFamily="34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11733">
          <a:solidFill>
            <a:srgbClr val="FFFFFF"/>
          </a:solidFill>
          <a:latin typeface="Arial Black" pitchFamily="34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11733">
          <a:solidFill>
            <a:srgbClr val="FFFFFF"/>
          </a:solidFill>
          <a:latin typeface="Arial Black" pitchFamily="34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11733">
          <a:solidFill>
            <a:srgbClr val="FFFFFF"/>
          </a:solidFill>
          <a:latin typeface="Arial Black" pitchFamily="34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11733">
          <a:solidFill>
            <a:srgbClr val="FFFFFF"/>
          </a:solidFill>
          <a:latin typeface="Arial Black" pitchFamily="34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har char="•"/>
        <a:defRPr sz="3867">
          <a:solidFill>
            <a:schemeClr val="tx1"/>
          </a:solidFill>
          <a:latin typeface="+mn-lt"/>
          <a:ea typeface="+mn-ea"/>
          <a:cs typeface="+mn-cs"/>
        </a:defRPr>
      </a:lvl1pPr>
      <a:lvl2pPr marL="986342" indent="-376757" algn="l" rtl="0" eaLnBrk="0" fontAlgn="base" hangingPunct="0">
        <a:spcBef>
          <a:spcPct val="20000"/>
        </a:spcBef>
        <a:spcAft>
          <a:spcPct val="0"/>
        </a:spcAft>
        <a:buChar char="–"/>
        <a:defRPr sz="3867">
          <a:solidFill>
            <a:schemeClr val="tx1"/>
          </a:solidFill>
          <a:latin typeface="+mn-lt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har char="–"/>
        <a:defRPr sz="2533">
          <a:solidFill>
            <a:schemeClr val="tx1"/>
          </a:solidFill>
          <a:latin typeface="+mn-lt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Char char="»"/>
        <a:defRPr sz="2533">
          <a:solidFill>
            <a:schemeClr val="tx1"/>
          </a:solidFill>
          <a:latin typeface="+mn-lt"/>
        </a:defRPr>
      </a:lvl5pPr>
      <a:lvl6pPr marL="3352716" indent="-304792" algn="l" rtl="0" fontAlgn="base">
        <a:spcBef>
          <a:spcPct val="20000"/>
        </a:spcBef>
        <a:spcAft>
          <a:spcPct val="0"/>
        </a:spcAft>
        <a:buChar char="»"/>
        <a:defRPr sz="2533">
          <a:solidFill>
            <a:schemeClr val="tx1"/>
          </a:solidFill>
          <a:latin typeface="+mn-lt"/>
        </a:defRPr>
      </a:lvl6pPr>
      <a:lvl7pPr marL="3962301" indent="-304792" algn="l" rtl="0" fontAlgn="base">
        <a:spcBef>
          <a:spcPct val="20000"/>
        </a:spcBef>
        <a:spcAft>
          <a:spcPct val="0"/>
        </a:spcAft>
        <a:buChar char="»"/>
        <a:defRPr sz="2533">
          <a:solidFill>
            <a:schemeClr val="tx1"/>
          </a:solidFill>
          <a:latin typeface="+mn-lt"/>
        </a:defRPr>
      </a:lvl7pPr>
      <a:lvl8pPr marL="4571886" indent="-304792" algn="l" rtl="0" fontAlgn="base">
        <a:spcBef>
          <a:spcPct val="20000"/>
        </a:spcBef>
        <a:spcAft>
          <a:spcPct val="0"/>
        </a:spcAft>
        <a:buChar char="»"/>
        <a:defRPr sz="2533">
          <a:solidFill>
            <a:schemeClr val="tx1"/>
          </a:solidFill>
          <a:latin typeface="+mn-lt"/>
        </a:defRPr>
      </a:lvl8pPr>
      <a:lvl9pPr marL="5181470" indent="-304792" algn="l" rtl="0" fontAlgn="base">
        <a:spcBef>
          <a:spcPct val="20000"/>
        </a:spcBef>
        <a:spcAft>
          <a:spcPct val="0"/>
        </a:spcAft>
        <a:buChar char="»"/>
        <a:defRPr sz="2533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/>
          </p:cNvSpPr>
          <p:nvPr userDrawn="1"/>
        </p:nvSpPr>
        <p:spPr bwMode="auto">
          <a:xfrm>
            <a:off x="0" y="0"/>
            <a:ext cx="32918400" cy="561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3867"/>
          </a:p>
        </p:txBody>
      </p:sp>
      <p:sp>
        <p:nvSpPr>
          <p:cNvPr id="180227" name="Rectangle 3"/>
          <p:cNvSpPr>
            <a:spLocks noChangeArrowheads="1"/>
          </p:cNvSpPr>
          <p:nvPr userDrawn="1"/>
        </p:nvSpPr>
        <p:spPr bwMode="auto">
          <a:xfrm>
            <a:off x="702469" y="6407152"/>
            <a:ext cx="7480697" cy="3652943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3867"/>
          </a:p>
        </p:txBody>
      </p:sp>
      <p:sp>
        <p:nvSpPr>
          <p:cNvPr id="180228" name="Rectangle 4"/>
          <p:cNvSpPr>
            <a:spLocks noChangeArrowheads="1"/>
          </p:cNvSpPr>
          <p:nvPr userDrawn="1"/>
        </p:nvSpPr>
        <p:spPr bwMode="auto">
          <a:xfrm>
            <a:off x="0" y="5613401"/>
            <a:ext cx="32918400" cy="173567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3867"/>
          </a:p>
        </p:txBody>
      </p:sp>
      <p:sp>
        <p:nvSpPr>
          <p:cNvPr id="180229" name="Text Box 5"/>
          <p:cNvSpPr txBox="1">
            <a:spLocks noChangeArrowheads="1"/>
          </p:cNvSpPr>
          <p:nvPr userDrawn="1"/>
        </p:nvSpPr>
        <p:spPr bwMode="auto">
          <a:xfrm>
            <a:off x="457200" y="43260433"/>
            <a:ext cx="1885950" cy="558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689" tIns="60832" rIns="121689" bIns="60832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667" b="1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333" b="1">
                <a:solidFill>
                  <a:schemeClr val="bg2"/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20329" y="1697568"/>
            <a:ext cx="31443215" cy="293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67" tIns="45624" rIns="91267" bIns="456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2469" y="6407152"/>
            <a:ext cx="7480697" cy="36529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6408" tIns="456408" rIns="456408" bIns="456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0232" name="Rectangle 8"/>
          <p:cNvSpPr>
            <a:spLocks noChangeArrowheads="1"/>
          </p:cNvSpPr>
          <p:nvPr userDrawn="1"/>
        </p:nvSpPr>
        <p:spPr bwMode="auto">
          <a:xfrm>
            <a:off x="0" y="0"/>
            <a:ext cx="32918400" cy="438912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3867"/>
          </a:p>
        </p:txBody>
      </p:sp>
      <p:sp>
        <p:nvSpPr>
          <p:cNvPr id="180233" name="Rectangle 9"/>
          <p:cNvSpPr>
            <a:spLocks noChangeArrowheads="1"/>
          </p:cNvSpPr>
          <p:nvPr userDrawn="1"/>
        </p:nvSpPr>
        <p:spPr bwMode="auto">
          <a:xfrm>
            <a:off x="8617744" y="6407152"/>
            <a:ext cx="15573375" cy="3652943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3867"/>
          </a:p>
        </p:txBody>
      </p:sp>
      <p:sp>
        <p:nvSpPr>
          <p:cNvPr id="180235" name="Rectangle 11"/>
          <p:cNvSpPr>
            <a:spLocks noChangeArrowheads="1"/>
          </p:cNvSpPr>
          <p:nvPr userDrawn="1"/>
        </p:nvSpPr>
        <p:spPr bwMode="auto">
          <a:xfrm>
            <a:off x="24676894" y="6407152"/>
            <a:ext cx="7486650" cy="3652943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3867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1146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1466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1466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1466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1466">
          <a:solidFill>
            <a:schemeClr val="tx2"/>
          </a:solidFill>
          <a:latin typeface="Arial Black" pitchFamily="34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11466">
          <a:solidFill>
            <a:schemeClr val="tx2"/>
          </a:solidFill>
          <a:latin typeface="Arial Black" pitchFamily="34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11466">
          <a:solidFill>
            <a:schemeClr val="tx2"/>
          </a:solidFill>
          <a:latin typeface="Arial Black" pitchFamily="34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11466">
          <a:solidFill>
            <a:schemeClr val="tx2"/>
          </a:solidFill>
          <a:latin typeface="Arial Black" pitchFamily="34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11466">
          <a:solidFill>
            <a:schemeClr val="tx2"/>
          </a:solidFill>
          <a:latin typeface="Arial Black" pitchFamily="34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har char="•"/>
        <a:defRPr sz="3867">
          <a:solidFill>
            <a:schemeClr val="tx1"/>
          </a:solidFill>
          <a:latin typeface="+mn-lt"/>
          <a:ea typeface="+mn-ea"/>
          <a:cs typeface="+mn-cs"/>
        </a:defRPr>
      </a:lvl1pPr>
      <a:lvl2pPr marL="986342" indent="-376757" algn="l" rtl="0" eaLnBrk="0" fontAlgn="base" hangingPunct="0">
        <a:spcBef>
          <a:spcPct val="20000"/>
        </a:spcBef>
        <a:spcAft>
          <a:spcPct val="0"/>
        </a:spcAft>
        <a:buChar char="–"/>
        <a:defRPr sz="3867">
          <a:solidFill>
            <a:schemeClr val="tx1"/>
          </a:solidFill>
          <a:latin typeface="+mn-lt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har char="–"/>
        <a:defRPr sz="2533">
          <a:solidFill>
            <a:schemeClr val="tx1"/>
          </a:solidFill>
          <a:latin typeface="+mn-lt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Char char="»"/>
        <a:defRPr sz="2533">
          <a:solidFill>
            <a:schemeClr val="tx1"/>
          </a:solidFill>
          <a:latin typeface="+mn-lt"/>
        </a:defRPr>
      </a:lvl5pPr>
      <a:lvl6pPr marL="3352716" indent="-304792" algn="l" rtl="0" fontAlgn="base">
        <a:spcBef>
          <a:spcPct val="20000"/>
        </a:spcBef>
        <a:spcAft>
          <a:spcPct val="0"/>
        </a:spcAft>
        <a:buChar char="»"/>
        <a:defRPr sz="2533">
          <a:solidFill>
            <a:schemeClr val="tx1"/>
          </a:solidFill>
          <a:latin typeface="+mn-lt"/>
        </a:defRPr>
      </a:lvl6pPr>
      <a:lvl7pPr marL="3962301" indent="-304792" algn="l" rtl="0" fontAlgn="base">
        <a:spcBef>
          <a:spcPct val="20000"/>
        </a:spcBef>
        <a:spcAft>
          <a:spcPct val="0"/>
        </a:spcAft>
        <a:buChar char="»"/>
        <a:defRPr sz="2533">
          <a:solidFill>
            <a:schemeClr val="tx1"/>
          </a:solidFill>
          <a:latin typeface="+mn-lt"/>
        </a:defRPr>
      </a:lvl7pPr>
      <a:lvl8pPr marL="4571886" indent="-304792" algn="l" rtl="0" fontAlgn="base">
        <a:spcBef>
          <a:spcPct val="20000"/>
        </a:spcBef>
        <a:spcAft>
          <a:spcPct val="0"/>
        </a:spcAft>
        <a:buChar char="»"/>
        <a:defRPr sz="2533">
          <a:solidFill>
            <a:schemeClr val="tx1"/>
          </a:solidFill>
          <a:latin typeface="+mn-lt"/>
        </a:defRPr>
      </a:lvl8pPr>
      <a:lvl9pPr marL="5181470" indent="-304792" algn="l" rtl="0" fontAlgn="base">
        <a:spcBef>
          <a:spcPct val="20000"/>
        </a:spcBef>
        <a:spcAft>
          <a:spcPct val="0"/>
        </a:spcAft>
        <a:buChar char="»"/>
        <a:defRPr sz="2533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 userDrawn="1"/>
        </p:nvSpPr>
        <p:spPr bwMode="auto">
          <a:xfrm>
            <a:off x="0" y="0"/>
            <a:ext cx="32918400" cy="561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3867"/>
          </a:p>
        </p:txBody>
      </p:sp>
      <p:sp>
        <p:nvSpPr>
          <p:cNvPr id="181251" name="Rectangle 3"/>
          <p:cNvSpPr>
            <a:spLocks noChangeArrowheads="1"/>
          </p:cNvSpPr>
          <p:nvPr userDrawn="1"/>
        </p:nvSpPr>
        <p:spPr bwMode="auto">
          <a:xfrm>
            <a:off x="520304" y="6407152"/>
            <a:ext cx="31775400" cy="3652943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3867"/>
          </a:p>
        </p:txBody>
      </p:sp>
      <p:sp>
        <p:nvSpPr>
          <p:cNvPr id="181252" name="Rectangle 4"/>
          <p:cNvSpPr>
            <a:spLocks noChangeArrowheads="1"/>
          </p:cNvSpPr>
          <p:nvPr userDrawn="1"/>
        </p:nvSpPr>
        <p:spPr bwMode="auto">
          <a:xfrm>
            <a:off x="0" y="5613401"/>
            <a:ext cx="32918400" cy="173567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3867"/>
          </a:p>
        </p:txBody>
      </p:sp>
      <p:sp>
        <p:nvSpPr>
          <p:cNvPr id="181253" name="Text Box 5"/>
          <p:cNvSpPr txBox="1">
            <a:spLocks noChangeArrowheads="1"/>
          </p:cNvSpPr>
          <p:nvPr userDrawn="1"/>
        </p:nvSpPr>
        <p:spPr bwMode="auto">
          <a:xfrm>
            <a:off x="457200" y="43260433"/>
            <a:ext cx="1885950" cy="558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689" tIns="60832" rIns="121689" bIns="60832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667" b="1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333" b="1">
                <a:solidFill>
                  <a:schemeClr val="bg2"/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20329" y="1697568"/>
            <a:ext cx="31443215" cy="293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67" tIns="45624" rIns="91267" bIns="456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304" y="6407152"/>
            <a:ext cx="31643240" cy="36529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6408" tIns="456408" rIns="456408" bIns="456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1256" name="Rectangle 8"/>
          <p:cNvSpPr>
            <a:spLocks noChangeArrowheads="1"/>
          </p:cNvSpPr>
          <p:nvPr userDrawn="1"/>
        </p:nvSpPr>
        <p:spPr bwMode="auto">
          <a:xfrm>
            <a:off x="0" y="0"/>
            <a:ext cx="32918400" cy="438912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3867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1146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1466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1466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1466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1466">
          <a:solidFill>
            <a:schemeClr val="tx2"/>
          </a:solidFill>
          <a:latin typeface="Arial Black" pitchFamily="34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11466">
          <a:solidFill>
            <a:schemeClr val="tx2"/>
          </a:solidFill>
          <a:latin typeface="Arial Black" pitchFamily="34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11466">
          <a:solidFill>
            <a:schemeClr val="tx2"/>
          </a:solidFill>
          <a:latin typeface="Arial Black" pitchFamily="34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11466">
          <a:solidFill>
            <a:schemeClr val="tx2"/>
          </a:solidFill>
          <a:latin typeface="Arial Black" pitchFamily="34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11466">
          <a:solidFill>
            <a:schemeClr val="tx2"/>
          </a:solidFill>
          <a:latin typeface="Arial Black" pitchFamily="34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har char="•"/>
        <a:defRPr sz="3867">
          <a:solidFill>
            <a:schemeClr val="tx1"/>
          </a:solidFill>
          <a:latin typeface="+mn-lt"/>
          <a:ea typeface="+mn-ea"/>
          <a:cs typeface="+mn-cs"/>
        </a:defRPr>
      </a:lvl1pPr>
      <a:lvl2pPr marL="986342" indent="-376757" algn="l" rtl="0" eaLnBrk="0" fontAlgn="base" hangingPunct="0">
        <a:spcBef>
          <a:spcPct val="20000"/>
        </a:spcBef>
        <a:spcAft>
          <a:spcPct val="0"/>
        </a:spcAft>
        <a:buChar char="–"/>
        <a:defRPr sz="3867">
          <a:solidFill>
            <a:schemeClr val="tx1"/>
          </a:solidFill>
          <a:latin typeface="+mn-lt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har char="–"/>
        <a:defRPr sz="2533">
          <a:solidFill>
            <a:schemeClr val="tx1"/>
          </a:solidFill>
          <a:latin typeface="+mn-lt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Char char="»"/>
        <a:defRPr sz="2533">
          <a:solidFill>
            <a:schemeClr val="tx1"/>
          </a:solidFill>
          <a:latin typeface="+mn-lt"/>
        </a:defRPr>
      </a:lvl5pPr>
      <a:lvl6pPr marL="3352716" indent="-304792" algn="l" rtl="0" fontAlgn="base">
        <a:spcBef>
          <a:spcPct val="20000"/>
        </a:spcBef>
        <a:spcAft>
          <a:spcPct val="0"/>
        </a:spcAft>
        <a:buChar char="»"/>
        <a:defRPr sz="2533">
          <a:solidFill>
            <a:schemeClr val="tx1"/>
          </a:solidFill>
          <a:latin typeface="+mn-lt"/>
        </a:defRPr>
      </a:lvl6pPr>
      <a:lvl7pPr marL="3962301" indent="-304792" algn="l" rtl="0" fontAlgn="base">
        <a:spcBef>
          <a:spcPct val="20000"/>
        </a:spcBef>
        <a:spcAft>
          <a:spcPct val="0"/>
        </a:spcAft>
        <a:buChar char="»"/>
        <a:defRPr sz="2533">
          <a:solidFill>
            <a:schemeClr val="tx1"/>
          </a:solidFill>
          <a:latin typeface="+mn-lt"/>
        </a:defRPr>
      </a:lvl7pPr>
      <a:lvl8pPr marL="4571886" indent="-304792" algn="l" rtl="0" fontAlgn="base">
        <a:spcBef>
          <a:spcPct val="20000"/>
        </a:spcBef>
        <a:spcAft>
          <a:spcPct val="0"/>
        </a:spcAft>
        <a:buChar char="»"/>
        <a:defRPr sz="2533">
          <a:solidFill>
            <a:schemeClr val="tx1"/>
          </a:solidFill>
          <a:latin typeface="+mn-lt"/>
        </a:defRPr>
      </a:lvl8pPr>
      <a:lvl9pPr marL="5181470" indent="-304792" algn="l" rtl="0" fontAlgn="base">
        <a:spcBef>
          <a:spcPct val="20000"/>
        </a:spcBef>
        <a:spcAft>
          <a:spcPct val="0"/>
        </a:spcAft>
        <a:buChar char="»"/>
        <a:defRPr sz="2533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5"/>
          <p:cNvSpPr>
            <a:spLocks noChangeArrowheads="1"/>
          </p:cNvSpPr>
          <p:nvPr/>
        </p:nvSpPr>
        <p:spPr bwMode="auto">
          <a:xfrm>
            <a:off x="383887" y="776222"/>
            <a:ext cx="32232126" cy="1569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243" tIns="45614" rIns="91243" bIns="45614" anchor="t">
            <a:spAutoFit/>
          </a:bodyPr>
          <a:lstStyle/>
          <a:p>
            <a:r>
              <a:rPr lang="en-US" sz="9600" dirty="0"/>
              <a:t>Mixture Vocal Loudness Estimation and </a:t>
            </a:r>
            <a:r>
              <a:rPr lang="en-US" sz="9600" dirty="0" smtClean="0"/>
              <a:t>Genre Analysis </a:t>
            </a:r>
            <a:endParaRPr lang="en-US" sz="9600" dirty="0"/>
          </a:p>
        </p:txBody>
      </p:sp>
      <p:sp>
        <p:nvSpPr>
          <p:cNvPr id="91" name="Rectangle 5"/>
          <p:cNvSpPr>
            <a:spLocks noChangeArrowheads="1"/>
          </p:cNvSpPr>
          <p:nvPr/>
        </p:nvSpPr>
        <p:spPr bwMode="auto">
          <a:xfrm>
            <a:off x="27281497" y="475949"/>
            <a:ext cx="7119445" cy="218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243" tIns="45614" rIns="91243" bIns="45614" anchor="t">
            <a:spAutoFit/>
          </a:bodyPr>
          <a:lstStyle/>
          <a:p>
            <a:pPr>
              <a:spcBef>
                <a:spcPts val="0"/>
              </a:spcBef>
            </a:pPr>
            <a:r>
              <a:rPr lang="en-US" sz="4000" dirty="0" err="1" smtClean="0">
                <a:latin typeface="Calibri Light"/>
                <a:cs typeface="Calibri Light"/>
              </a:rPr>
              <a:t>Kelian</a:t>
            </a:r>
            <a:r>
              <a:rPr lang="en-US" sz="4000" dirty="0">
                <a:latin typeface="Calibri Light"/>
                <a:cs typeface="Calibri Light"/>
              </a:rPr>
              <a:t> </a:t>
            </a:r>
            <a:r>
              <a:rPr lang="en-US" sz="4000" dirty="0" smtClean="0">
                <a:latin typeface="Calibri Light"/>
                <a:cs typeface="Calibri Light"/>
              </a:rPr>
              <a:t>(Mike) Li</a:t>
            </a:r>
            <a:endParaRPr lang="en-US" sz="4000" dirty="0">
              <a:latin typeface="Calibri Light"/>
              <a:cs typeface="Calibri Light"/>
            </a:endParaRPr>
          </a:p>
          <a:p>
            <a:pPr>
              <a:spcBef>
                <a:spcPts val="0"/>
              </a:spcBef>
            </a:pPr>
            <a:r>
              <a:rPr lang="en-US" sz="3200" dirty="0" smtClean="0">
                <a:latin typeface="Calibri Light"/>
                <a:cs typeface="Calibri Light"/>
              </a:rPr>
              <a:t>Music Informatics </a:t>
            </a:r>
            <a:r>
              <a:rPr lang="en-US" sz="3200" dirty="0">
                <a:latin typeface="Calibri Light"/>
                <a:cs typeface="Calibri Light"/>
              </a:rPr>
              <a:t>Lab</a:t>
            </a:r>
          </a:p>
          <a:p>
            <a:pPr>
              <a:spcBef>
                <a:spcPts val="0"/>
              </a:spcBef>
            </a:pPr>
            <a:r>
              <a:rPr lang="en-US" sz="3200" dirty="0">
                <a:latin typeface="Calibri Light"/>
                <a:cs typeface="Calibri Light"/>
              </a:rPr>
              <a:t>Center for Music Technology</a:t>
            </a:r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3200" dirty="0" smtClean="0">
                <a:latin typeface="Calibri Light"/>
                <a:cs typeface="Calibri Light"/>
              </a:rPr>
              <a:t>kli421@gatech.edu</a:t>
            </a:r>
            <a:endParaRPr lang="en-US" sz="3200" dirty="0">
              <a:latin typeface="Calibri Light"/>
              <a:cs typeface="Calibri Ligh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46093" y="4441376"/>
            <a:ext cx="15921721" cy="718457"/>
          </a:xfrm>
          <a:prstGeom prst="rect">
            <a:avLst/>
          </a:prstGeom>
          <a:solidFill>
            <a:srgbClr val="E29C1E"/>
          </a:solidFill>
          <a:ln w="889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4000" dirty="0" smtClean="0">
                <a:ea typeface="+mn-lt"/>
                <a:cs typeface="+mn-lt"/>
              </a:rPr>
              <a:t>Introduction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 bwMode="auto">
          <a:xfrm>
            <a:off x="16650588" y="4441375"/>
            <a:ext cx="15965424" cy="718457"/>
          </a:xfrm>
          <a:prstGeom prst="rect">
            <a:avLst/>
          </a:prstGeom>
          <a:solidFill>
            <a:srgbClr val="E29C1E"/>
          </a:solidFill>
          <a:ln w="889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4000" dirty="0" smtClean="0">
                <a:ea typeface="+mn-lt"/>
                <a:cs typeface="+mn-lt"/>
              </a:rPr>
              <a:t>Error Histogram</a:t>
            </a:r>
            <a:endParaRPr lang="en-US" sz="4000" dirty="0">
              <a:solidFill>
                <a:srgbClr val="002336"/>
              </a:solidFill>
              <a:latin typeface="Arial"/>
              <a:cs typeface="Arial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16605248" y="38791547"/>
            <a:ext cx="15965424" cy="718457"/>
          </a:xfrm>
          <a:prstGeom prst="rect">
            <a:avLst/>
          </a:prstGeom>
          <a:solidFill>
            <a:srgbClr val="E29C1E"/>
          </a:solidFill>
          <a:ln w="889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b="1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CONTACT</a:t>
            </a:r>
          </a:p>
        </p:txBody>
      </p:sp>
      <p:sp>
        <p:nvSpPr>
          <p:cNvPr id="162" name="Rectangle 161"/>
          <p:cNvSpPr/>
          <p:nvPr/>
        </p:nvSpPr>
        <p:spPr bwMode="auto">
          <a:xfrm>
            <a:off x="16264263" y="19582631"/>
            <a:ext cx="15965424" cy="718457"/>
          </a:xfrm>
          <a:prstGeom prst="rect">
            <a:avLst/>
          </a:prstGeom>
          <a:solidFill>
            <a:srgbClr val="E29C1E"/>
          </a:solidFill>
          <a:ln w="889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4000" dirty="0" smtClean="0">
                <a:latin typeface="Arial"/>
                <a:cs typeface="Arial"/>
              </a:rPr>
              <a:t>Genre Analysis</a:t>
            </a:r>
            <a:endParaRPr lang="en-US" sz="4000" b="1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="" xmlns:a16="http://schemas.microsoft.com/office/drawing/2014/main" id="{5EAB40BF-B787-4E60-93A0-F098D9F08356}"/>
              </a:ext>
            </a:extLst>
          </p:cNvPr>
          <p:cNvSpPr/>
          <p:nvPr/>
        </p:nvSpPr>
        <p:spPr bwMode="auto">
          <a:xfrm>
            <a:off x="276856" y="34065506"/>
            <a:ext cx="15919704" cy="656990"/>
          </a:xfrm>
          <a:prstGeom prst="rect">
            <a:avLst/>
          </a:prstGeom>
          <a:solidFill>
            <a:srgbClr val="E29C1E"/>
          </a:solidFill>
          <a:ln w="889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4000" smtClean="0">
                <a:ea typeface="+mn-lt"/>
                <a:cs typeface="+mn-lt"/>
              </a:rPr>
              <a:t>Results</a:t>
            </a:r>
            <a:endParaRPr lang="en-US" sz="4000" dirty="0">
              <a:solidFill>
                <a:srgbClr val="002336"/>
              </a:solidFill>
              <a:latin typeface="Arial"/>
              <a:cs typeface="Arial"/>
            </a:endParaRPr>
          </a:p>
        </p:txBody>
      </p:sp>
      <p:sp>
        <p:nvSpPr>
          <p:cNvPr id="369" name="Rectangle 368">
            <a:extLst>
              <a:ext uri="{FF2B5EF4-FFF2-40B4-BE49-F238E27FC236}">
                <a16:creationId xmlns="" xmlns:a16="http://schemas.microsoft.com/office/drawing/2014/main" id="{B2E275C6-030E-3247-827E-CEEFB5C50A54}"/>
              </a:ext>
            </a:extLst>
          </p:cNvPr>
          <p:cNvSpPr/>
          <p:nvPr/>
        </p:nvSpPr>
        <p:spPr>
          <a:xfrm>
            <a:off x="778225" y="5395522"/>
            <a:ext cx="15386430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en-US" sz="4000">
              <a:solidFill>
                <a:srgbClr val="002336"/>
              </a:solidFill>
              <a:latin typeface="Arial Narrow"/>
              <a:cs typeface="Calibri Light" panose="020F0302020204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BF8EAA1B-E857-1842-8E46-1855C847FFB1}"/>
              </a:ext>
            </a:extLst>
          </p:cNvPr>
          <p:cNvSpPr/>
          <p:nvPr/>
        </p:nvSpPr>
        <p:spPr bwMode="auto">
          <a:xfrm>
            <a:off x="253298" y="19563735"/>
            <a:ext cx="15921721" cy="718457"/>
          </a:xfrm>
          <a:prstGeom prst="rect">
            <a:avLst/>
          </a:prstGeom>
          <a:solidFill>
            <a:srgbClr val="E29C1E"/>
          </a:solidFill>
          <a:ln w="889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4000" dirty="0" smtClean="0">
                <a:ea typeface="+mn-lt"/>
                <a:cs typeface="+mn-lt"/>
              </a:rPr>
              <a:t>Estimation</a:t>
            </a:r>
            <a:endParaRPr lang="en-US" sz="4000" dirty="0">
              <a:solidFill>
                <a:srgbClr val="002336"/>
              </a:solidFill>
              <a:latin typeface="Arial"/>
              <a:cs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499247C7-553F-4406-BC09-A6125BE4E004}"/>
              </a:ext>
            </a:extLst>
          </p:cNvPr>
          <p:cNvSpPr/>
          <p:nvPr/>
        </p:nvSpPr>
        <p:spPr>
          <a:xfrm>
            <a:off x="16949294" y="5372324"/>
            <a:ext cx="15386430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en-US" sz="4000">
              <a:latin typeface="Arial Narrow"/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8990BD0-1F69-4C6C-B742-26AC8B8E712E}"/>
              </a:ext>
            </a:extLst>
          </p:cNvPr>
          <p:cNvSpPr txBox="1"/>
          <p:nvPr/>
        </p:nvSpPr>
        <p:spPr>
          <a:xfrm>
            <a:off x="536761" y="32377512"/>
            <a:ext cx="15354794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The left figure uses </a:t>
            </a:r>
            <a:r>
              <a:rPr lang="en-US" dirty="0"/>
              <a:t>epsilon </a:t>
            </a:r>
            <a:r>
              <a:rPr lang="en-US" dirty="0" smtClean="0"/>
              <a:t>of 0.3, and the right figure uses epsilon of 0.1.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Epsilon = 0.3 yields lower MAE, but unable to predict the loudness outside of a small range.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E71C4953-95DB-42FB-B40C-9227769886C6}"/>
              </a:ext>
            </a:extLst>
          </p:cNvPr>
          <p:cNvSpPr/>
          <p:nvPr/>
        </p:nvSpPr>
        <p:spPr>
          <a:xfrm>
            <a:off x="16650588" y="40235071"/>
            <a:ext cx="6422573" cy="212365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altLang="zh-CN" sz="3600" b="1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Kelian</a:t>
            </a:r>
            <a:r>
              <a:rPr lang="en-US" altLang="zh-CN" sz="3600" b="1" dirty="0" smtClean="0">
                <a:solidFill>
                  <a:srgbClr val="404040"/>
                </a:solidFill>
                <a:latin typeface="Calibri Light"/>
                <a:cs typeface="Calibri Light"/>
              </a:rPr>
              <a:t> (Mike) Li</a:t>
            </a:r>
            <a:endParaRPr lang="en-US" altLang="zh-CN" sz="3600" b="1" dirty="0">
              <a:solidFill>
                <a:srgbClr val="40404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3200" dirty="0">
                <a:latin typeface="Calibri Light"/>
                <a:cs typeface="Calibri Light"/>
              </a:rPr>
              <a:t>Music Informatics Lab</a:t>
            </a:r>
          </a:p>
          <a:p>
            <a:pPr>
              <a:spcBef>
                <a:spcPts val="0"/>
              </a:spcBef>
            </a:pPr>
            <a:r>
              <a:rPr lang="en-US" sz="3200" dirty="0">
                <a:latin typeface="Calibri Light"/>
                <a:cs typeface="Calibri Light"/>
              </a:rPr>
              <a:t>Center for Music Technology</a:t>
            </a:r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3200" dirty="0">
                <a:latin typeface="Calibri Light"/>
                <a:cs typeface="Calibri Light"/>
              </a:rPr>
              <a:t>kli421@gatech.edu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97" y="34904476"/>
            <a:ext cx="16121186" cy="503568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7960" y="6066377"/>
            <a:ext cx="7315200" cy="7315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0588" y="5893872"/>
            <a:ext cx="7487705" cy="748770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84" y="20470800"/>
            <a:ext cx="7933061" cy="105774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1" y="20470801"/>
            <a:ext cx="7933062" cy="1057741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854255"/>
              </p:ext>
            </p:extLst>
          </p:nvPr>
        </p:nvGraphicFramePr>
        <p:xfrm>
          <a:off x="16949294" y="35833006"/>
          <a:ext cx="15280389" cy="26293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7821"/>
                <a:gridCol w="1697821"/>
                <a:gridCol w="1697821"/>
                <a:gridCol w="1697821"/>
                <a:gridCol w="1697821"/>
                <a:gridCol w="1697821"/>
                <a:gridCol w="1697821"/>
                <a:gridCol w="1697821"/>
                <a:gridCol w="1697821"/>
              </a:tblGrid>
              <a:tr h="107482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Genre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/>
                        <a:t>hiphop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rock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reggae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pop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metal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disco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country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blues</a:t>
                      </a:r>
                      <a:endParaRPr lang="en-US" sz="3200" dirty="0"/>
                    </a:p>
                  </a:txBody>
                  <a:tcPr/>
                </a:tc>
              </a:tr>
              <a:tr h="10748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Relative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Vocal Loudness  (dB)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-6.69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-6.36 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-7.58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-6.52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-7.13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-7.02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-5.51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-6.90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1892" y="20836127"/>
            <a:ext cx="14750165" cy="147501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9643" y="13877492"/>
            <a:ext cx="6680200" cy="381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9294" y="14705012"/>
            <a:ext cx="7302383" cy="34115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1852" y="14738517"/>
            <a:ext cx="7241308" cy="33780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4127" y="12024078"/>
            <a:ext cx="148763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/>
              <a:t>Because the mixture loudness can be measured directly from the audio signal, estimating the relative vocal loudness (</a:t>
            </a:r>
            <a:r>
              <a:rPr lang="en-US" sz="3600" dirty="0" smtClean="0"/>
              <a:t>vocal-to-mixture </a:t>
            </a:r>
            <a:r>
              <a:rPr lang="en-US" sz="3600" dirty="0"/>
              <a:t>ratio) is equivalent to estimating the absolute vocal loudness. The target vocal loudness values are transformed from the absolute short-term loudness to the loudness </a:t>
            </a:r>
            <a:r>
              <a:rPr lang="en-US" sz="3600" dirty="0" smtClean="0"/>
              <a:t>difference </a:t>
            </a:r>
            <a:r>
              <a:rPr lang="en-US" sz="3600" dirty="0"/>
              <a:t>compared with the mixture loudness, </a:t>
            </a:r>
            <a:endParaRPr lang="en-US" sz="3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9006" y="14971796"/>
            <a:ext cx="17925566" cy="166839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90677" y="17255153"/>
            <a:ext cx="14739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/>
              <a:t>where </a:t>
            </a:r>
            <a:r>
              <a:rPr lang="en-US" sz="3600" dirty="0" err="1" smtClean="0"/>
              <a:t>STL</a:t>
            </a:r>
            <a:r>
              <a:rPr lang="en-US" sz="3600" dirty="0" err="1"/>
              <a:t>∆vox</a:t>
            </a:r>
            <a:r>
              <a:rPr lang="en-US" sz="3600" dirty="0"/>
              <a:t> is the relative vocal loudness, </a:t>
            </a:r>
            <a:r>
              <a:rPr lang="en-US" sz="3600" dirty="0" err="1" smtClean="0"/>
              <a:t>STLvox</a:t>
            </a:r>
            <a:r>
              <a:rPr lang="en-US" sz="3600" dirty="0" smtClean="0"/>
              <a:t> </a:t>
            </a:r>
            <a:r>
              <a:rPr lang="en-US" sz="3600" dirty="0"/>
              <a:t>is the short-term loudness of the vocal signal, and </a:t>
            </a:r>
            <a:r>
              <a:rPr lang="en-US" sz="3600" dirty="0" err="1"/>
              <a:t>STLmixture</a:t>
            </a:r>
            <a:r>
              <a:rPr lang="en-US" sz="3600" dirty="0"/>
              <a:t> is the short-term loudness of the mixture signal. </a:t>
            </a:r>
            <a:endParaRPr lang="en-US" sz="3600" dirty="0"/>
          </a:p>
          <a:p>
            <a:pPr algn="just"/>
            <a:endParaRPr 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857625" y="5655789"/>
            <a:ext cx="147729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/>
              <a:t>With the isolated vocal and accompaniment tracks available for training, we can use machine learning to estimate the vocal loudness from the mixture signal.</a:t>
            </a:r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/>
              <a:t>The ground truth is the short-term loudness of isolated vocal loudness. The </a:t>
            </a:r>
            <a:r>
              <a:rPr lang="en-US" sz="3600" dirty="0"/>
              <a:t>audio signals are sliced into overlapped segments of 3 seconds length with the hop size of 100 </a:t>
            </a:r>
            <a:r>
              <a:rPr lang="en-US" sz="3600" dirty="0" err="1"/>
              <a:t>ms</a:t>
            </a:r>
            <a:r>
              <a:rPr lang="en-US" sz="3600" dirty="0"/>
              <a:t> following the EBU recommendation </a:t>
            </a:r>
            <a:endParaRPr lang="en-US" sz="3600" dirty="0"/>
          </a:p>
          <a:p>
            <a:pPr algn="just"/>
            <a:endParaRPr lang="en-US" sz="3600" dirty="0"/>
          </a:p>
          <a:p>
            <a:pPr algn="just"/>
            <a:r>
              <a:rPr lang="en-US" sz="3600" dirty="0" smtClean="0"/>
              <a:t>The </a:t>
            </a:r>
            <a:r>
              <a:rPr lang="en-US" sz="3600" dirty="0"/>
              <a:t>input features to the SVR model are the first 20 </a:t>
            </a:r>
            <a:r>
              <a:rPr lang="en-US" sz="3600" dirty="0" smtClean="0"/>
              <a:t>Mel-Frequency </a:t>
            </a:r>
            <a:r>
              <a:rPr lang="en-US" sz="3600" dirty="0" err="1"/>
              <a:t>Cepstrum</a:t>
            </a:r>
            <a:r>
              <a:rPr lang="en-US" sz="3600" dirty="0"/>
              <a:t> Coefficients (MFCC), 128 </a:t>
            </a:r>
            <a:r>
              <a:rPr lang="en-US" sz="3600" dirty="0" err="1"/>
              <a:t>VGGish</a:t>
            </a:r>
            <a:r>
              <a:rPr lang="en-US" sz="3600" dirty="0"/>
              <a:t> </a:t>
            </a:r>
            <a:r>
              <a:rPr lang="en-US" sz="3600" dirty="0" err="1" smtClean="0"/>
              <a:t>embeddings</a:t>
            </a:r>
            <a:r>
              <a:rPr lang="en-US" sz="3600" dirty="0"/>
              <a:t>, and the short-term loudness of the mixture signal. </a:t>
            </a:r>
            <a:endParaRPr lang="en-US" sz="3600" dirty="0" smtClean="0"/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428254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5">
      <a:dk1>
        <a:srgbClr val="002336"/>
      </a:dk1>
      <a:lt1>
        <a:srgbClr val="E8F0F8"/>
      </a:lt1>
      <a:dk2>
        <a:srgbClr val="000000"/>
      </a:dk2>
      <a:lt2>
        <a:srgbClr val="808080"/>
      </a:lt2>
      <a:accent1>
        <a:srgbClr val="FFFFEF"/>
      </a:accent1>
      <a:accent2>
        <a:srgbClr val="00679F"/>
      </a:accent2>
      <a:accent3>
        <a:srgbClr val="F2F6FB"/>
      </a:accent3>
      <a:accent4>
        <a:srgbClr val="001C2D"/>
      </a:accent4>
      <a:accent5>
        <a:srgbClr val="FFFFF6"/>
      </a:accent5>
      <a:accent6>
        <a:srgbClr val="005D90"/>
      </a:accent6>
      <a:hlink>
        <a:srgbClr val="028418"/>
      </a:hlink>
      <a:folHlink>
        <a:srgbClr val="660066"/>
      </a:folHlink>
    </a:clrScheme>
    <a:fontScheme name="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rgbClr val="E16969">
                <a:tint val="66000"/>
                <a:satMod val="160000"/>
              </a:srgbClr>
            </a:gs>
            <a:gs pos="50000">
              <a:srgbClr val="E16969">
                <a:tint val="44500"/>
                <a:satMod val="160000"/>
              </a:srgbClr>
            </a:gs>
            <a:gs pos="100000">
              <a:srgbClr val="E16969">
                <a:tint val="23500"/>
                <a:satMod val="160000"/>
              </a:srgbClr>
            </a:gs>
          </a:gsLst>
          <a:lin ang="16200000" scaled="1"/>
          <a:tileRect/>
        </a:gradFill>
        <a:ln w="19050"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500" b="1" i="1" dirty="0" smtClean="0">
            <a:solidFill>
              <a:schemeClr val="tx2"/>
            </a:solidFill>
            <a:latin typeface="Arial Narrow" pitchFamily="34" charset="0"/>
          </a:defRPr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1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2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5F3E609E62674285FAFC120A299F72" ma:contentTypeVersion="8" ma:contentTypeDescription="Create a new document." ma:contentTypeScope="" ma:versionID="fb75037d3e10de1a20acced995a18652">
  <xsd:schema xmlns:xsd="http://www.w3.org/2001/XMLSchema" xmlns:xs="http://www.w3.org/2001/XMLSchema" xmlns:p="http://schemas.microsoft.com/office/2006/metadata/properties" xmlns:ns2="a42bd22e-3936-482d-9d28-945dcb15d110" targetNamespace="http://schemas.microsoft.com/office/2006/metadata/properties" ma:root="true" ma:fieldsID="2f8ffee9df5d078f1e5dfe71bd2cb138" ns2:_="">
    <xsd:import namespace="a42bd22e-3936-482d-9d28-945dcb15d1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2bd22e-3936-482d-9d28-945dcb15d1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76A8F6-BF2B-4839-90A5-9B9C3C3A1E0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24E2062-4AEB-4F2A-81E5-73D4802544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4B6777-1625-4B8E-9F8F-810F64278C4F}">
  <ds:schemaRefs>
    <ds:schemaRef ds:uri="a42bd22e-3936-482d-9d28-945dcb15d1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285</Words>
  <Application>Microsoft Macintosh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 Black</vt:lpstr>
      <vt:lpstr>Arial Narrow</vt:lpstr>
      <vt:lpstr>Calibri Light</vt:lpstr>
      <vt:lpstr>Arial</vt:lpstr>
      <vt:lpstr>Custom Design</vt:lpstr>
      <vt:lpstr>1_Custom Design</vt:lpstr>
      <vt:lpstr>2_Custom Design</vt:lpstr>
      <vt:lpstr>PowerPoint Presentation</vt:lpstr>
    </vt:vector>
  </TitlesOfParts>
  <Company>www.PosterPresentations.com</Company>
  <LinksUpToDate>false</LinksUpToDate>
  <SharedDoc>false</SharedDoc>
  <HyperlinkBase>http://www.posterpresentations.com</HyperlinkBase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48x48 Poster Template</dc:title>
  <dc:subject>Free PowerPoint poster templates</dc:subject>
  <dc:creator>Fernando Garcia Menendez</dc:creator>
  <cp:keywords>poster presentation, poster design, poster template</cp:keywords>
  <dc:description>Non-authorized printing of this poster template by any commercial printing service other than PosterPresentations.com is strictly prohibited._x000d_
Non-profit educational printing centers are exempt._x000d_
To obtain printing authorization call:_x000d_
1.866.649.3004_x000d_
_x000d_
© 2007 Canterbury Media Services, Inc</dc:description>
  <cp:lastModifiedBy>kli11</cp:lastModifiedBy>
  <cp:revision>13</cp:revision>
  <cp:lastPrinted>2021-12-07T18:27:57Z</cp:lastPrinted>
  <dcterms:created xsi:type="dcterms:W3CDTF">2005-05-18T01:24:28Z</dcterms:created>
  <dcterms:modified xsi:type="dcterms:W3CDTF">2021-12-07T20:45:23Z</dcterms:modified>
  <cp:category>Powerpoint poster templates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0x010100F85F3E609E62674285FAFC120A299F72</vt:lpwstr>
  </property>
</Properties>
</file>