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64" r:id="rId4"/>
    <p:sldId id="260" r:id="rId5"/>
    <p:sldId id="261" r:id="rId6"/>
    <p:sldId id="265" r:id="rId7"/>
    <p:sldId id="275" r:id="rId8"/>
    <p:sldId id="270" r:id="rId9"/>
    <p:sldId id="271" r:id="rId10"/>
    <p:sldId id="269" r:id="rId11"/>
    <p:sldId id="274" r:id="rId12"/>
    <p:sldId id="267" r:id="rId13"/>
    <p:sldId id="276" r:id="rId14"/>
    <p:sldId id="268" r:id="rId15"/>
    <p:sldId id="26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42" autoAdjust="0"/>
  </p:normalViewPr>
  <p:slideViewPr>
    <p:cSldViewPr snapToGrid="0" snapToObjects="1">
      <p:cViewPr>
        <p:scale>
          <a:sx n="106" d="100"/>
          <a:sy n="106" d="100"/>
        </p:scale>
        <p:origin x="736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March</a:t>
          </a:r>
          <a:endParaRPr lang="en-US" sz="2000" dirty="0">
            <a:latin typeface="+mj-lt"/>
          </a:endParaRP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/>
      <dgm:t>
        <a:bodyPr/>
        <a:lstStyle/>
        <a:p>
          <a:pPr algn="ctr"/>
          <a:r>
            <a:rPr lang="en-US" sz="1400" b="1" i="0" kern="1200" dirty="0" smtClean="0">
              <a:latin typeface="+mn-lt"/>
              <a:ea typeface="+mn-ea"/>
              <a:cs typeface="+mn-cs"/>
            </a:rPr>
            <a:t>Baseline system implementation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November</a:t>
          </a:r>
          <a:endParaRPr lang="en-US" sz="2000" dirty="0">
            <a:latin typeface="+mj-lt"/>
          </a:endParaRP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smtClean="0">
              <a:latin typeface="+mn-lt"/>
              <a:ea typeface="+mn-ea"/>
              <a:cs typeface="+mn-cs"/>
            </a:rPr>
            <a:t>Subjective listening test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December</a:t>
          </a:r>
          <a:endParaRPr lang="en-US" sz="2000" dirty="0">
            <a:latin typeface="+mj-lt"/>
          </a:endParaRP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smtClean="0">
              <a:latin typeface="+mn-lt"/>
              <a:ea typeface="+mn-ea"/>
              <a:cs typeface="+mn-cs"/>
            </a:rPr>
            <a:t>Paper writing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April</a:t>
          </a:r>
          <a:endParaRPr lang="en-US" sz="2000" dirty="0">
            <a:latin typeface="+mj-lt"/>
          </a:endParaRP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Summer</a:t>
          </a:r>
          <a:endParaRPr lang="en-US" sz="2000" dirty="0">
            <a:latin typeface="+mj-lt"/>
          </a:endParaRP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September</a:t>
          </a:r>
          <a:endParaRPr lang="en-US" sz="2000" dirty="0">
            <a:latin typeface="+mj-lt"/>
          </a:endParaRP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October</a:t>
          </a:r>
          <a:endParaRPr lang="en-US" sz="2000" dirty="0">
            <a:latin typeface="+mj-lt"/>
          </a:endParaRP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Data collection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Level </a:t>
          </a:r>
          <a:r>
            <a:rPr lang="en-US" sz="1400" b="1" i="0" kern="1200" dirty="0" smtClean="0">
              <a:latin typeface="+mn-lt"/>
              <a:ea typeface="+mn-ea"/>
              <a:cs typeface="+mn-cs"/>
            </a:rPr>
            <a:t>balance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Compression</a:t>
          </a: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Equalization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Reverberation</a:t>
          </a: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Experiment preparation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68B371-2815-4661-9209-F8A29814ADCC}" type="pres">
      <dgm:prSet presAssocID="{FF3CD410-5E2E-4080-A893-907D31D22CB3}" presName="divider" presStyleLbl="fgAcc1" presStyleIdx="0" presStyleCnt="1"/>
      <dgm:spPr/>
      <dgm:t>
        <a:bodyPr/>
        <a:lstStyle/>
        <a:p>
          <a:endParaRPr lang="en-US"/>
        </a:p>
      </dgm:t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4539F78-7536-446A-B749-4315D26F2C4E}" type="pres">
      <dgm:prSet presAssocID="{D423FB80-F2BD-4DDE-80B1-76F84FE09A02}" presName="composite" presStyleCnt="0"/>
      <dgm:spPr/>
      <dgm:t>
        <a:bodyPr/>
        <a:lstStyle/>
        <a:p>
          <a:endParaRPr lang="en-US"/>
        </a:p>
      </dgm:t>
    </dgm:pt>
    <dgm:pt modelId="{64E37A6A-8F95-4F28-92FC-1FE8089D7DAF}" type="pres">
      <dgm:prSet presAssocID="{D423FB80-F2BD-4DDE-80B1-76F84FE09A02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B3FC7-BD87-4810-87ED-7952D0F23157}" type="pres">
      <dgm:prSet presAssocID="{D423FB80-F2BD-4DDE-80B1-76F84FE09A02}" presName="L2TextContainer" presStyleLbl="bgAccFollowNode1" presStyleIdx="0" presStyleCnt="7"/>
      <dgm:spPr/>
      <dgm:t>
        <a:bodyPr/>
        <a:lstStyle/>
        <a:p>
          <a:endParaRPr lang="en-US"/>
        </a:p>
      </dgm:t>
    </dgm:pt>
    <dgm:pt modelId="{4B545162-9690-412E-B970-54DA905B44AF}" type="pres">
      <dgm:prSet presAssocID="{D423FB80-F2BD-4DDE-80B1-76F84FE09A02}" presName="FlexibleEmptyPlaceHolder" presStyleCnt="0"/>
      <dgm:spPr/>
      <dgm:t>
        <a:bodyPr/>
        <a:lstStyle/>
        <a:p>
          <a:endParaRPr lang="en-US"/>
        </a:p>
      </dgm:t>
    </dgm:pt>
    <dgm:pt modelId="{DF478A7F-4668-4E0A-86F7-C1205CF5AA73}" type="pres">
      <dgm:prSet presAssocID="{D423FB80-F2BD-4DDE-80B1-76F84FE09A02}" presName="ConnectLine" presStyleLbl="sibTrans1D1" presStyleIdx="0" presStyleCnt="7"/>
      <dgm:spPr/>
      <dgm:t>
        <a:bodyPr/>
        <a:lstStyle/>
        <a:p>
          <a:endParaRPr lang="en-US"/>
        </a:p>
      </dgm:t>
    </dgm:pt>
    <dgm:pt modelId="{6D7F9BE3-3008-4E5E-96F3-C71D72649902}" type="pres">
      <dgm:prSet presAssocID="{D423FB80-F2BD-4DDE-80B1-76F84FE09A02}" presName="ConnectorPoint" presStyleLbl="node1" presStyleIdx="0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2633C3C-6589-41FB-998C-85A7548107A4}" type="pres">
      <dgm:prSet presAssocID="{D423FB80-F2BD-4DDE-80B1-76F84FE09A02}" presName="EmptyPlaceHolder" presStyleCnt="0"/>
      <dgm:spPr/>
      <dgm:t>
        <a:bodyPr/>
        <a:lstStyle/>
        <a:p>
          <a:endParaRPr lang="en-US"/>
        </a:p>
      </dgm:t>
    </dgm:pt>
    <dgm:pt modelId="{41467129-B2CC-4E38-A5B2-56D30FA28409}" type="pres">
      <dgm:prSet presAssocID="{EBE862E1-9761-4AA7-AA00-BD79FA3B27DD}" presName="spaceBetweenRectangles" presStyleCnt="0"/>
      <dgm:spPr/>
      <dgm:t>
        <a:bodyPr/>
        <a:lstStyle/>
        <a:p>
          <a:endParaRPr lang="en-US"/>
        </a:p>
      </dgm:t>
    </dgm:pt>
    <dgm:pt modelId="{C7F26193-F277-4FC2-96E8-E896E5EFC9BC}" type="pres">
      <dgm:prSet presAssocID="{F01D5F9E-ABC5-4560-ACB4-E6CFBC60BFF2}" presName="composite" presStyleCnt="0"/>
      <dgm:spPr/>
      <dgm:t>
        <a:bodyPr/>
        <a:lstStyle/>
        <a:p>
          <a:endParaRPr lang="en-US"/>
        </a:p>
      </dgm:t>
    </dgm:pt>
    <dgm:pt modelId="{5C68C37A-C349-49AE-97A1-63D110D2C7D1}" type="pres">
      <dgm:prSet presAssocID="{F01D5F9E-ABC5-4560-ACB4-E6CFBC60BFF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D9671-7007-4F3F-98D6-A9730C5B45E4}" type="pres">
      <dgm:prSet presAssocID="{F01D5F9E-ABC5-4560-ACB4-E6CFBC60BFF2}" presName="L2TextContainer" presStyleLbl="bgAccFollowNode1" presStyleIdx="1" presStyleCnt="7"/>
      <dgm:spPr/>
      <dgm:t>
        <a:bodyPr/>
        <a:lstStyle/>
        <a:p>
          <a:endParaRPr lang="en-US"/>
        </a:p>
      </dgm:t>
    </dgm:pt>
    <dgm:pt modelId="{65C95A24-31B5-46D2-BCB4-07372ABDD6F2}" type="pres">
      <dgm:prSet presAssocID="{F01D5F9E-ABC5-4560-ACB4-E6CFBC60BFF2}" presName="FlexibleEmptyPlaceHolder" presStyleCnt="0"/>
      <dgm:spPr/>
      <dgm:t>
        <a:bodyPr/>
        <a:lstStyle/>
        <a:p>
          <a:endParaRPr lang="en-US"/>
        </a:p>
      </dgm:t>
    </dgm:pt>
    <dgm:pt modelId="{D4347EDB-4883-4C4B-A672-6266C9702B5A}" type="pres">
      <dgm:prSet presAssocID="{F01D5F9E-ABC5-4560-ACB4-E6CFBC60BFF2}" presName="ConnectLine" presStyleLbl="sibTrans1D1" presStyleIdx="1" presStyleCnt="7"/>
      <dgm:spPr/>
      <dgm:t>
        <a:bodyPr/>
        <a:lstStyle/>
        <a:p>
          <a:endParaRPr lang="en-US"/>
        </a:p>
      </dgm:t>
    </dgm:pt>
    <dgm:pt modelId="{D10813CD-B7B7-4CC7-9B2D-B5AE3D30A4DA}" type="pres">
      <dgm:prSet presAssocID="{F01D5F9E-ABC5-4560-ACB4-E6CFBC60BFF2}" presName="ConnectorPoint" presStyleLbl="node1" presStyleIdx="1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43FACBA-FB69-402B-8D92-68DCE90EA86A}" type="pres">
      <dgm:prSet presAssocID="{F01D5F9E-ABC5-4560-ACB4-E6CFBC60BFF2}" presName="EmptyPlaceHolder" presStyleCnt="0"/>
      <dgm:spPr/>
      <dgm:t>
        <a:bodyPr/>
        <a:lstStyle/>
        <a:p>
          <a:endParaRPr lang="en-US"/>
        </a:p>
      </dgm:t>
    </dgm:pt>
    <dgm:pt modelId="{0587E036-7F91-482C-9B0A-860FD4CCD0E2}" type="pres">
      <dgm:prSet presAssocID="{36ABC0D0-B41E-401C-840C-2AFBE73989B4}" presName="spaceBetweenRectangles" presStyleCnt="0"/>
      <dgm:spPr/>
      <dgm:t>
        <a:bodyPr/>
        <a:lstStyle/>
        <a:p>
          <a:endParaRPr lang="en-US"/>
        </a:p>
      </dgm:t>
    </dgm:pt>
    <dgm:pt modelId="{795AD8F1-7B20-410C-90F4-2E04F4F4C93D}" type="pres">
      <dgm:prSet presAssocID="{454D56AF-0D14-43A4-A4AA-2274946C5116}" presName="composite" presStyleCnt="0"/>
      <dgm:spPr/>
      <dgm:t>
        <a:bodyPr/>
        <a:lstStyle/>
        <a:p>
          <a:endParaRPr lang="en-US"/>
        </a:p>
      </dgm:t>
    </dgm:pt>
    <dgm:pt modelId="{C5503B6E-C1DB-44F5-ABB8-38EF445ED1E8}" type="pres">
      <dgm:prSet presAssocID="{454D56AF-0D14-43A4-A4AA-2274946C5116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97CD2-CF6F-4A55-8E79-1E7393B07B06}" type="pres">
      <dgm:prSet presAssocID="{454D56AF-0D14-43A4-A4AA-2274946C5116}" presName="L2TextContainer" presStyleLbl="bgAccFollowNode1" presStyleIdx="2" presStyleCnt="7"/>
      <dgm:spPr/>
      <dgm:t>
        <a:bodyPr/>
        <a:lstStyle/>
        <a:p>
          <a:endParaRPr lang="en-US"/>
        </a:p>
      </dgm:t>
    </dgm:pt>
    <dgm:pt modelId="{30F499EF-86B9-43D4-9E36-2ADCD18D3C55}" type="pres">
      <dgm:prSet presAssocID="{454D56AF-0D14-43A4-A4AA-2274946C5116}" presName="FlexibleEmptyPlaceHolder" presStyleCnt="0"/>
      <dgm:spPr/>
      <dgm:t>
        <a:bodyPr/>
        <a:lstStyle/>
        <a:p>
          <a:endParaRPr lang="en-US"/>
        </a:p>
      </dgm:t>
    </dgm:pt>
    <dgm:pt modelId="{73ACB8E4-FFC1-49E5-BB46-1EBD63F3BF67}" type="pres">
      <dgm:prSet presAssocID="{454D56AF-0D14-43A4-A4AA-2274946C5116}" presName="ConnectLine" presStyleLbl="sibTrans1D1" presStyleIdx="2" presStyleCnt="7"/>
      <dgm:spPr/>
      <dgm:t>
        <a:bodyPr/>
        <a:lstStyle/>
        <a:p>
          <a:endParaRPr lang="en-US"/>
        </a:p>
      </dgm:t>
    </dgm:pt>
    <dgm:pt modelId="{FE89438A-B301-4219-9492-D30967496E8F}" type="pres">
      <dgm:prSet presAssocID="{454D56AF-0D14-43A4-A4AA-2274946C5116}" presName="ConnectorPoint" presStyleLbl="node1" presStyleIdx="2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0E00C49-A058-42B1-B4A9-8FC8989D4F58}" type="pres">
      <dgm:prSet presAssocID="{454D56AF-0D14-43A4-A4AA-2274946C5116}" presName="EmptyPlaceHolder" presStyleCnt="0"/>
      <dgm:spPr/>
      <dgm:t>
        <a:bodyPr/>
        <a:lstStyle/>
        <a:p>
          <a:endParaRPr lang="en-US"/>
        </a:p>
      </dgm:t>
    </dgm:pt>
    <dgm:pt modelId="{396E0C2C-79C3-4FCA-B5E5-8B3C2758C30F}" type="pres">
      <dgm:prSet presAssocID="{511F28C0-50D9-4CBB-862C-2AD0ACC17105}" presName="spaceBetweenRectangles" presStyleCnt="0"/>
      <dgm:spPr/>
      <dgm:t>
        <a:bodyPr/>
        <a:lstStyle/>
        <a:p>
          <a:endParaRPr lang="en-US"/>
        </a:p>
      </dgm:t>
    </dgm:pt>
    <dgm:pt modelId="{866B658A-D972-4AD8-A7E6-4082FD2CB001}" type="pres">
      <dgm:prSet presAssocID="{A7F4784E-75AE-4F03-B342-C71355D1ACCF}" presName="composite" presStyleCnt="0"/>
      <dgm:spPr/>
      <dgm:t>
        <a:bodyPr/>
        <a:lstStyle/>
        <a:p>
          <a:endParaRPr lang="en-US"/>
        </a:p>
      </dgm:t>
    </dgm:pt>
    <dgm:pt modelId="{CBCB6B30-5D46-4B19-B9DE-C0B7FB057712}" type="pres">
      <dgm:prSet presAssocID="{A7F4784E-75AE-4F03-B342-C71355D1ACCF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1E40E-26D9-44C8-A99F-14EA44505DF3}" type="pres">
      <dgm:prSet presAssocID="{A7F4784E-75AE-4F03-B342-C71355D1ACCF}" presName="L2TextContainer" presStyleLbl="bgAccFollowNode1" presStyleIdx="3" presStyleCnt="7"/>
      <dgm:spPr/>
      <dgm:t>
        <a:bodyPr/>
        <a:lstStyle/>
        <a:p>
          <a:endParaRPr lang="en-US"/>
        </a:p>
      </dgm:t>
    </dgm:pt>
    <dgm:pt modelId="{752FC6D6-93A6-414C-B65D-6F2858E07E0C}" type="pres">
      <dgm:prSet presAssocID="{A7F4784E-75AE-4F03-B342-C71355D1ACCF}" presName="FlexibleEmptyPlaceHolder" presStyleCnt="0"/>
      <dgm:spPr/>
      <dgm:t>
        <a:bodyPr/>
        <a:lstStyle/>
        <a:p>
          <a:endParaRPr lang="en-US"/>
        </a:p>
      </dgm:t>
    </dgm:pt>
    <dgm:pt modelId="{BBBD3B06-9C30-48DB-A77E-5A358B1C6E78}" type="pres">
      <dgm:prSet presAssocID="{A7F4784E-75AE-4F03-B342-C71355D1ACCF}" presName="ConnectLine" presStyleLbl="sibTrans1D1" presStyleIdx="3" presStyleCnt="7"/>
      <dgm:spPr/>
      <dgm:t>
        <a:bodyPr/>
        <a:lstStyle/>
        <a:p>
          <a:endParaRPr lang="en-US"/>
        </a:p>
      </dgm:t>
    </dgm:pt>
    <dgm:pt modelId="{C574381E-6C24-436D-B265-4BCFEFA46591}" type="pres">
      <dgm:prSet presAssocID="{A7F4784E-75AE-4F03-B342-C71355D1ACCF}" presName="ConnectorPoint" presStyleLbl="node1" presStyleIdx="3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7E7566-0B46-4E0A-B951-BFE404664D2C}" type="pres">
      <dgm:prSet presAssocID="{A7F4784E-75AE-4F03-B342-C71355D1ACCF}" presName="EmptyPlaceHolder" presStyleCnt="0"/>
      <dgm:spPr/>
      <dgm:t>
        <a:bodyPr/>
        <a:lstStyle/>
        <a:p>
          <a:endParaRPr lang="en-US"/>
        </a:p>
      </dgm:t>
    </dgm:pt>
    <dgm:pt modelId="{F50C4635-5C0A-4C07-B5AD-BABD96009847}" type="pres">
      <dgm:prSet presAssocID="{3078DB00-0C2A-4587-8661-74E5E36CBCA7}" presName="spaceBetweenRectangles" presStyleCnt="0"/>
      <dgm:spPr/>
      <dgm:t>
        <a:bodyPr/>
        <a:lstStyle/>
        <a:p>
          <a:endParaRPr lang="en-US"/>
        </a:p>
      </dgm:t>
    </dgm:pt>
    <dgm:pt modelId="{5667DB6C-E90F-44DB-BFD7-8570D48D28D4}" type="pres">
      <dgm:prSet presAssocID="{A59C9EB4-4836-41EA-88FC-E68E29755DEF}" presName="composite" presStyleCnt="0"/>
      <dgm:spPr/>
      <dgm:t>
        <a:bodyPr/>
        <a:lstStyle/>
        <a:p>
          <a:endParaRPr lang="en-US"/>
        </a:p>
      </dgm:t>
    </dgm:pt>
    <dgm:pt modelId="{88F6D506-033B-4CA4-9572-41E373A6B43C}" type="pres">
      <dgm:prSet presAssocID="{A59C9EB4-4836-41EA-88FC-E68E29755DEF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4A9FC-66E7-4679-B63E-054F98E59204}" type="pres">
      <dgm:prSet presAssocID="{A59C9EB4-4836-41EA-88FC-E68E29755DEF}" presName="L2TextContainer" presStyleLbl="bgAccFollowNode1" presStyleIdx="4" presStyleCnt="7"/>
      <dgm:spPr/>
      <dgm:t>
        <a:bodyPr/>
        <a:lstStyle/>
        <a:p>
          <a:endParaRPr lang="en-US"/>
        </a:p>
      </dgm:t>
    </dgm:pt>
    <dgm:pt modelId="{8F1DAFAE-685A-4EC1-8FC0-2EE182F59B78}" type="pres">
      <dgm:prSet presAssocID="{A59C9EB4-4836-41EA-88FC-E68E29755DEF}" presName="FlexibleEmptyPlaceHolder" presStyleCnt="0"/>
      <dgm:spPr/>
      <dgm:t>
        <a:bodyPr/>
        <a:lstStyle/>
        <a:p>
          <a:endParaRPr lang="en-US"/>
        </a:p>
      </dgm:t>
    </dgm:pt>
    <dgm:pt modelId="{4702B22B-8EB6-4454-9F8E-9A963F32B8A1}" type="pres">
      <dgm:prSet presAssocID="{A59C9EB4-4836-41EA-88FC-E68E29755DEF}" presName="ConnectLine" presStyleLbl="sibTrans1D1" presStyleIdx="4" presStyleCnt="7"/>
      <dgm:spPr/>
      <dgm:t>
        <a:bodyPr/>
        <a:lstStyle/>
        <a:p>
          <a:endParaRPr lang="en-US"/>
        </a:p>
      </dgm:t>
    </dgm:pt>
    <dgm:pt modelId="{F2E81385-B138-4A59-9452-A3C9AC4F2012}" type="pres">
      <dgm:prSet presAssocID="{A59C9EB4-4836-41EA-88FC-E68E29755DEF}" presName="ConnectorPoint" presStyleLbl="node1" presStyleIdx="4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0C34F8E-67EA-485C-B754-5C6C9BC871C5}" type="pres">
      <dgm:prSet presAssocID="{A59C9EB4-4836-41EA-88FC-E68E29755DEF}" presName="EmptyPlaceHolder" presStyleCnt="0"/>
      <dgm:spPr/>
      <dgm:t>
        <a:bodyPr/>
        <a:lstStyle/>
        <a:p>
          <a:endParaRPr lang="en-US"/>
        </a:p>
      </dgm:t>
    </dgm:pt>
    <dgm:pt modelId="{E2C470F7-A894-4A64-A64E-235B0E510421}" type="pres">
      <dgm:prSet presAssocID="{62C75627-0A71-4E35-B62B-749D8AB3C189}" presName="spaceBetweenRectangles" presStyleCnt="0"/>
      <dgm:spPr/>
      <dgm:t>
        <a:bodyPr/>
        <a:lstStyle/>
        <a:p>
          <a:endParaRPr lang="en-US"/>
        </a:p>
      </dgm:t>
    </dgm:pt>
    <dgm:pt modelId="{6AA3FB3F-E213-4147-93D1-22B952CDFE17}" type="pres">
      <dgm:prSet presAssocID="{2DC4903D-31E8-4ED6-875F-63877788B702}" presName="composite" presStyleCnt="0"/>
      <dgm:spPr/>
      <dgm:t>
        <a:bodyPr/>
        <a:lstStyle/>
        <a:p>
          <a:endParaRPr lang="en-US"/>
        </a:p>
      </dgm:t>
    </dgm:pt>
    <dgm:pt modelId="{270971D8-F05B-4392-88C0-D9921BB5F6B0}" type="pres">
      <dgm:prSet presAssocID="{2DC4903D-31E8-4ED6-875F-63877788B702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0394B-1800-4790-9694-08B1C1D1B34D}" type="pres">
      <dgm:prSet presAssocID="{2DC4903D-31E8-4ED6-875F-63877788B702}" presName="L2TextContainer" presStyleLbl="bgAccFollowNode1" presStyleIdx="5" presStyleCnt="7"/>
      <dgm:spPr/>
      <dgm:t>
        <a:bodyPr/>
        <a:lstStyle/>
        <a:p>
          <a:endParaRPr lang="en-US"/>
        </a:p>
      </dgm:t>
    </dgm:pt>
    <dgm:pt modelId="{F7828579-24D8-4EC2-A1D6-344D5AD522E4}" type="pres">
      <dgm:prSet presAssocID="{2DC4903D-31E8-4ED6-875F-63877788B702}" presName="FlexibleEmptyPlaceHolder" presStyleCnt="0"/>
      <dgm:spPr/>
      <dgm:t>
        <a:bodyPr/>
        <a:lstStyle/>
        <a:p>
          <a:endParaRPr lang="en-US"/>
        </a:p>
      </dgm:t>
    </dgm:pt>
    <dgm:pt modelId="{59F1EF41-14EA-48EE-A559-118169DBDB24}" type="pres">
      <dgm:prSet presAssocID="{2DC4903D-31E8-4ED6-875F-63877788B702}" presName="ConnectLine" presStyleLbl="sibTrans1D1" presStyleIdx="5" presStyleCnt="7"/>
      <dgm:spPr/>
      <dgm:t>
        <a:bodyPr/>
        <a:lstStyle/>
        <a:p>
          <a:endParaRPr lang="en-US"/>
        </a:p>
      </dgm:t>
    </dgm:pt>
    <dgm:pt modelId="{8E0947F0-E28B-4B2E-B1D6-BFEED1AF012B}" type="pres">
      <dgm:prSet presAssocID="{2DC4903D-31E8-4ED6-875F-63877788B702}" presName="ConnectorPoint" presStyleLbl="node1" presStyleIdx="5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BA99215-8D0D-4B24-ACDB-B8619064A20A}" type="pres">
      <dgm:prSet presAssocID="{2DC4903D-31E8-4ED6-875F-63877788B702}" presName="EmptyPlaceHolder" presStyleCnt="0"/>
      <dgm:spPr/>
      <dgm:t>
        <a:bodyPr/>
        <a:lstStyle/>
        <a:p>
          <a:endParaRPr lang="en-US"/>
        </a:p>
      </dgm:t>
    </dgm:pt>
    <dgm:pt modelId="{9B2B8A77-95BF-4B3D-B7A2-74A64BEAD033}" type="pres">
      <dgm:prSet presAssocID="{EBFDEA83-93E5-4D72-A672-078838B258F5}" presName="spaceBetweenRectangles" presStyleCnt="0"/>
      <dgm:spPr/>
      <dgm:t>
        <a:bodyPr/>
        <a:lstStyle/>
        <a:p>
          <a:endParaRPr lang="en-US"/>
        </a:p>
      </dgm:t>
    </dgm:pt>
    <dgm:pt modelId="{CB500B18-4CCC-44D0-A7EE-E63EC340604C}" type="pres">
      <dgm:prSet presAssocID="{8A93A940-284B-49B0-9D89-5FA2B3B3C7E5}" presName="composite" presStyleCnt="0"/>
      <dgm:spPr/>
      <dgm:t>
        <a:bodyPr/>
        <a:lstStyle/>
        <a:p>
          <a:endParaRPr lang="en-US"/>
        </a:p>
      </dgm:t>
    </dgm:pt>
    <dgm:pt modelId="{A7F04B95-81DC-4C70-990B-FEE82F4C63E7}" type="pres">
      <dgm:prSet presAssocID="{8A93A940-284B-49B0-9D89-5FA2B3B3C7E5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2AEF-0925-4411-A89A-5976D96BC3B1}" type="pres">
      <dgm:prSet presAssocID="{8A93A940-284B-49B0-9D89-5FA2B3B3C7E5}" presName="L2TextContainer" presStyleLbl="bgAccFollowNode1" presStyleIdx="6" presStyleCnt="7"/>
      <dgm:spPr/>
      <dgm:t>
        <a:bodyPr/>
        <a:lstStyle/>
        <a:p>
          <a:endParaRPr lang="en-US"/>
        </a:p>
      </dgm:t>
    </dgm:pt>
    <dgm:pt modelId="{F1CEE27F-E297-4972-B373-BDB021CAF74B}" type="pres">
      <dgm:prSet presAssocID="{8A93A940-284B-49B0-9D89-5FA2B3B3C7E5}" presName="FlexibleEmptyPlaceHolder" presStyleCnt="0"/>
      <dgm:spPr/>
      <dgm:t>
        <a:bodyPr/>
        <a:lstStyle/>
        <a:p>
          <a:endParaRPr lang="en-US"/>
        </a:p>
      </dgm:t>
    </dgm:pt>
    <dgm:pt modelId="{3F1F843F-8CAA-4ECF-B5A2-211D6C43D3C6}" type="pres">
      <dgm:prSet presAssocID="{8A93A940-284B-49B0-9D89-5FA2B3B3C7E5}" presName="ConnectLine" presStyleLbl="sibTrans1D1" presStyleIdx="6" presStyleCnt="7"/>
      <dgm:spPr/>
      <dgm:t>
        <a:bodyPr/>
        <a:lstStyle/>
        <a:p>
          <a:endParaRPr lang="en-US"/>
        </a:p>
      </dgm:t>
    </dgm:pt>
    <dgm:pt modelId="{53B98CC0-1029-46A6-8053-0933F88F7705}" type="pres">
      <dgm:prSet presAssocID="{8A93A940-284B-49B0-9D89-5FA2B3B3C7E5}" presName="ConnectorPoint" presStyleLbl="node1" presStyleIdx="6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D7FD386-E91E-4500-9B1B-A5B2EA2DCD9E}" type="pres">
      <dgm:prSet presAssocID="{8A93A940-284B-49B0-9D89-5FA2B3B3C7E5}" presName="EmptyPlaceHolder" presStyleCnt="0"/>
      <dgm:spPr/>
      <dgm:t>
        <a:bodyPr/>
        <a:lstStyle/>
        <a:p>
          <a:endParaRPr lang="en-US"/>
        </a:p>
      </dgm:t>
    </dgm:pt>
  </dgm:ptLst>
  <dgm:cxnLst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11937E11-BA20-D44E-95B9-4067E6C9ECF0}" type="presOf" srcId="{47BE8E0B-496B-44FC-825E-C2A10D821DC9}" destId="{A01D9671-7007-4F3F-98D6-A9730C5B45E4}" srcOrd="0" destOrd="0" presId="urn:microsoft.com/office/officeart/2017/3/layout/HorizontalLabelsTimeline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3867A450-CDB0-A548-A164-55D66ED61E2F}" type="presOf" srcId="{A7F4784E-75AE-4F03-B342-C71355D1ACCF}" destId="{CBCB6B30-5D46-4B19-B9DE-C0B7FB057712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A9C286CF-0F28-9646-97E7-8F8317B72F99}" type="presOf" srcId="{A59C9EB4-4836-41EA-88FC-E68E29755DEF}" destId="{88F6D506-033B-4CA4-9572-41E373A6B43C}" srcOrd="0" destOrd="0" presId="urn:microsoft.com/office/officeart/2017/3/layout/HorizontalLabelsTimeline"/>
    <dgm:cxn modelId="{DF98D362-AD95-EF48-B4BD-A44D25702FB3}" type="presOf" srcId="{D423FB80-F2BD-4DDE-80B1-76F84FE09A02}" destId="{64E37A6A-8F95-4F28-92FC-1FE8089D7DAF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FF6A54D7-B45B-9D43-9495-EE490FCF0D5D}" type="presOf" srcId="{6BA5F3BE-D53A-42E0-A7FE-674B99BD07E6}" destId="{725F2AEF-0925-4411-A89A-5976D96BC3B1}" srcOrd="0" destOrd="0" presId="urn:microsoft.com/office/officeart/2017/3/layout/HorizontalLabelsTimeline"/>
    <dgm:cxn modelId="{6719FC71-F95F-6041-AE9B-7BEBB8D7A973}" type="presOf" srcId="{A9FB790A-3E33-4887-962E-7206A01AD84F}" destId="{1D60394B-1800-4790-9694-08B1C1D1B34D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DB1CFE13-32A6-9942-91E1-8D585A125207}" type="presOf" srcId="{F01D5F9E-ABC5-4560-ACB4-E6CFBC60BFF2}" destId="{5C68C37A-C349-49AE-97A1-63D110D2C7D1}" srcOrd="0" destOrd="0" presId="urn:microsoft.com/office/officeart/2017/3/layout/HorizontalLabelsTimeline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3827F5A3-490D-194E-A553-B43329E70814}" type="presOf" srcId="{454D56AF-0D14-43A4-A4AA-2274946C5116}" destId="{C5503B6E-C1DB-44F5-ABB8-38EF445ED1E8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14B92F14-E97A-ED48-8B5B-061E6E155B17}" type="presOf" srcId="{CF564C6C-7771-4FD5-B851-B5B84730268F}" destId="{FE14A9FC-66E7-4679-B63E-054F98E59204}" srcOrd="0" destOrd="0" presId="urn:microsoft.com/office/officeart/2017/3/layout/HorizontalLabelsTimeline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40D61232-A3D2-9549-B1C9-E7D0F28C5934}" type="presOf" srcId="{8A93A940-284B-49B0-9D89-5FA2B3B3C7E5}" destId="{A7F04B95-81DC-4C70-990B-FEE82F4C63E7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D0648F42-766B-AE47-B6DB-43FD14138E2F}" type="presOf" srcId="{3280BE73-5C4D-4941-9102-E5930904556F}" destId="{04897CD2-CF6F-4A55-8E79-1E7393B07B06}" srcOrd="0" destOrd="0" presId="urn:microsoft.com/office/officeart/2017/3/layout/HorizontalLabelsTimeline"/>
    <dgm:cxn modelId="{DD87C288-CFD7-974F-8589-1BD56CD47738}" type="presOf" srcId="{FF3CD410-5E2E-4080-A893-907D31D22CB3}" destId="{687CC7BD-79EF-4A0F-BDD3-809BFA49E6BE}" srcOrd="0" destOrd="0" presId="urn:microsoft.com/office/officeart/2017/3/layout/HorizontalLabelsTimeline"/>
    <dgm:cxn modelId="{35329B68-8B41-0646-9439-D972B6A55793}" type="presOf" srcId="{1827863D-2FA1-48D1-81C4-0E7D31ADB47E}" destId="{95B1E40E-26D9-44C8-A99F-14EA44505DF3}" srcOrd="0" destOrd="0" presId="urn:microsoft.com/office/officeart/2017/3/layout/HorizontalLabelsTimeline"/>
    <dgm:cxn modelId="{CE77B1CB-E749-514D-ACC9-AF7601FB32B2}" type="presOf" srcId="{245E128E-7700-4C91-9411-CDD1DCA94D67}" destId="{255B3FC7-BD87-4810-87ED-7952D0F23157}" srcOrd="0" destOrd="0" presId="urn:microsoft.com/office/officeart/2017/3/layout/HorizontalLabelsTimeline"/>
    <dgm:cxn modelId="{B1D76218-F784-234B-B4C5-B0A641957B34}" type="presOf" srcId="{2DC4903D-31E8-4ED6-875F-63877788B702}" destId="{270971D8-F05B-4392-88C0-D9921BB5F6B0}" srcOrd="0" destOrd="0" presId="urn:microsoft.com/office/officeart/2017/3/layout/HorizontalLabelsTimeline"/>
    <dgm:cxn modelId="{5F470897-5C63-9C44-8092-4F4208D69832}" type="presParOf" srcId="{687CC7BD-79EF-4A0F-BDD3-809BFA49E6BE}" destId="{6168B371-2815-4661-9209-F8A29814ADCC}" srcOrd="0" destOrd="0" presId="urn:microsoft.com/office/officeart/2017/3/layout/HorizontalLabelsTimeline"/>
    <dgm:cxn modelId="{C7E6972E-A798-594E-9008-6B0FC342EBA3}" type="presParOf" srcId="{687CC7BD-79EF-4A0F-BDD3-809BFA49E6BE}" destId="{4C5F54B5-504F-4069-AF1D-9A370FBD268C}" srcOrd="1" destOrd="0" presId="urn:microsoft.com/office/officeart/2017/3/layout/HorizontalLabelsTimeline"/>
    <dgm:cxn modelId="{10AC3772-1E02-254B-A21A-3755B17001EB}" type="presParOf" srcId="{4C5F54B5-504F-4069-AF1D-9A370FBD268C}" destId="{34539F78-7536-446A-B749-4315D26F2C4E}" srcOrd="0" destOrd="0" presId="urn:microsoft.com/office/officeart/2017/3/layout/HorizontalLabelsTimeline"/>
    <dgm:cxn modelId="{99146F10-CA10-714E-89DA-0251383BB825}" type="presParOf" srcId="{34539F78-7536-446A-B749-4315D26F2C4E}" destId="{64E37A6A-8F95-4F28-92FC-1FE8089D7DAF}" srcOrd="0" destOrd="0" presId="urn:microsoft.com/office/officeart/2017/3/layout/HorizontalLabelsTimeline"/>
    <dgm:cxn modelId="{C3EBBFCC-693E-8E44-97D5-4D66D5FB2A38}" type="presParOf" srcId="{34539F78-7536-446A-B749-4315D26F2C4E}" destId="{301B11E7-9AB9-40DA-A950-87C47281308D}" srcOrd="1" destOrd="0" presId="urn:microsoft.com/office/officeart/2017/3/layout/HorizontalLabelsTimeline"/>
    <dgm:cxn modelId="{BEB8B740-4FEA-124F-801C-471F70209A47}" type="presParOf" srcId="{301B11E7-9AB9-40DA-A950-87C47281308D}" destId="{255B3FC7-BD87-4810-87ED-7952D0F23157}" srcOrd="0" destOrd="0" presId="urn:microsoft.com/office/officeart/2017/3/layout/HorizontalLabelsTimeline"/>
    <dgm:cxn modelId="{276195D5-853E-4A4F-8D0C-719F13BCF705}" type="presParOf" srcId="{301B11E7-9AB9-40DA-A950-87C47281308D}" destId="{4B545162-9690-412E-B970-54DA905B44AF}" srcOrd="1" destOrd="0" presId="urn:microsoft.com/office/officeart/2017/3/layout/HorizontalLabelsTimeline"/>
    <dgm:cxn modelId="{57214846-180F-134F-A7ED-21F6F3A7609E}" type="presParOf" srcId="{34539F78-7536-446A-B749-4315D26F2C4E}" destId="{DF478A7F-4668-4E0A-86F7-C1205CF5AA73}" srcOrd="2" destOrd="0" presId="urn:microsoft.com/office/officeart/2017/3/layout/HorizontalLabelsTimeline"/>
    <dgm:cxn modelId="{3EA5C32A-5058-C549-BC93-174F5F49D321}" type="presParOf" srcId="{34539F78-7536-446A-B749-4315D26F2C4E}" destId="{6D7F9BE3-3008-4E5E-96F3-C71D72649902}" srcOrd="3" destOrd="0" presId="urn:microsoft.com/office/officeart/2017/3/layout/HorizontalLabelsTimeline"/>
    <dgm:cxn modelId="{04F9F57F-EE02-B349-B89B-D39E2102B580}" type="presParOf" srcId="{34539F78-7536-446A-B749-4315D26F2C4E}" destId="{02633C3C-6589-41FB-998C-85A7548107A4}" srcOrd="4" destOrd="0" presId="urn:microsoft.com/office/officeart/2017/3/layout/HorizontalLabelsTimeline"/>
    <dgm:cxn modelId="{D423592F-8C42-4643-9FCB-53CAE79CE1A0}" type="presParOf" srcId="{4C5F54B5-504F-4069-AF1D-9A370FBD268C}" destId="{41467129-B2CC-4E38-A5B2-56D30FA28409}" srcOrd="1" destOrd="0" presId="urn:microsoft.com/office/officeart/2017/3/layout/HorizontalLabelsTimeline"/>
    <dgm:cxn modelId="{EDEF9E09-8DDD-8545-9AD2-57527631461F}" type="presParOf" srcId="{4C5F54B5-504F-4069-AF1D-9A370FBD268C}" destId="{C7F26193-F277-4FC2-96E8-E896E5EFC9BC}" srcOrd="2" destOrd="0" presId="urn:microsoft.com/office/officeart/2017/3/layout/HorizontalLabelsTimeline"/>
    <dgm:cxn modelId="{50D1AC10-8BFB-7E4A-9F78-B2B4FA760622}" type="presParOf" srcId="{C7F26193-F277-4FC2-96E8-E896E5EFC9BC}" destId="{5C68C37A-C349-49AE-97A1-63D110D2C7D1}" srcOrd="0" destOrd="0" presId="urn:microsoft.com/office/officeart/2017/3/layout/HorizontalLabelsTimeline"/>
    <dgm:cxn modelId="{AE8C473F-5EFF-BC4F-89C3-8E9BCABFE13C}" type="presParOf" srcId="{C7F26193-F277-4FC2-96E8-E896E5EFC9BC}" destId="{3E3F09C6-0C94-40B1-A308-6929444363D4}" srcOrd="1" destOrd="0" presId="urn:microsoft.com/office/officeart/2017/3/layout/HorizontalLabelsTimeline"/>
    <dgm:cxn modelId="{E7A2B9F3-F860-CA4F-952A-E2B00750703B}" type="presParOf" srcId="{3E3F09C6-0C94-40B1-A308-6929444363D4}" destId="{A01D9671-7007-4F3F-98D6-A9730C5B45E4}" srcOrd="0" destOrd="0" presId="urn:microsoft.com/office/officeart/2017/3/layout/HorizontalLabelsTimeline"/>
    <dgm:cxn modelId="{2140CE53-164E-9B42-81E0-E17E1C1F70E0}" type="presParOf" srcId="{3E3F09C6-0C94-40B1-A308-6929444363D4}" destId="{65C95A24-31B5-46D2-BCB4-07372ABDD6F2}" srcOrd="1" destOrd="0" presId="urn:microsoft.com/office/officeart/2017/3/layout/HorizontalLabelsTimeline"/>
    <dgm:cxn modelId="{81AE4C88-94E4-ED45-9B9A-3A8295D04C27}" type="presParOf" srcId="{C7F26193-F277-4FC2-96E8-E896E5EFC9BC}" destId="{D4347EDB-4883-4C4B-A672-6266C9702B5A}" srcOrd="2" destOrd="0" presId="urn:microsoft.com/office/officeart/2017/3/layout/HorizontalLabelsTimeline"/>
    <dgm:cxn modelId="{A9E1F2BB-5076-B445-8ECA-1DDFA9F1A73E}" type="presParOf" srcId="{C7F26193-F277-4FC2-96E8-E896E5EFC9BC}" destId="{D10813CD-B7B7-4CC7-9B2D-B5AE3D30A4DA}" srcOrd="3" destOrd="0" presId="urn:microsoft.com/office/officeart/2017/3/layout/HorizontalLabelsTimeline"/>
    <dgm:cxn modelId="{CD3DD091-010F-9E4B-A5BE-5F46D2E9D87D}" type="presParOf" srcId="{C7F26193-F277-4FC2-96E8-E896E5EFC9BC}" destId="{143FACBA-FB69-402B-8D92-68DCE90EA86A}" srcOrd="4" destOrd="0" presId="urn:microsoft.com/office/officeart/2017/3/layout/HorizontalLabelsTimeline"/>
    <dgm:cxn modelId="{321800CF-EF68-3C43-9699-3FB2E3A347D4}" type="presParOf" srcId="{4C5F54B5-504F-4069-AF1D-9A370FBD268C}" destId="{0587E036-7F91-482C-9B0A-860FD4CCD0E2}" srcOrd="3" destOrd="0" presId="urn:microsoft.com/office/officeart/2017/3/layout/HorizontalLabelsTimeline"/>
    <dgm:cxn modelId="{77CA092F-FFA1-7541-A99D-0E53571E1805}" type="presParOf" srcId="{4C5F54B5-504F-4069-AF1D-9A370FBD268C}" destId="{795AD8F1-7B20-410C-90F4-2E04F4F4C93D}" srcOrd="4" destOrd="0" presId="urn:microsoft.com/office/officeart/2017/3/layout/HorizontalLabelsTimeline"/>
    <dgm:cxn modelId="{99024279-48EB-6F4E-A151-DA02BE38FD91}" type="presParOf" srcId="{795AD8F1-7B20-410C-90F4-2E04F4F4C93D}" destId="{C5503B6E-C1DB-44F5-ABB8-38EF445ED1E8}" srcOrd="0" destOrd="0" presId="urn:microsoft.com/office/officeart/2017/3/layout/HorizontalLabelsTimeline"/>
    <dgm:cxn modelId="{13990232-94D6-4148-8707-B19F71C3952B}" type="presParOf" srcId="{795AD8F1-7B20-410C-90F4-2E04F4F4C93D}" destId="{FD7DE90B-3DDE-4250-BB93-6AFB95DB30C9}" srcOrd="1" destOrd="0" presId="urn:microsoft.com/office/officeart/2017/3/layout/HorizontalLabelsTimeline"/>
    <dgm:cxn modelId="{936CC186-B9B8-0A46-9134-0890CDC4D112}" type="presParOf" srcId="{FD7DE90B-3DDE-4250-BB93-6AFB95DB30C9}" destId="{04897CD2-CF6F-4A55-8E79-1E7393B07B06}" srcOrd="0" destOrd="0" presId="urn:microsoft.com/office/officeart/2017/3/layout/HorizontalLabelsTimeline"/>
    <dgm:cxn modelId="{A519282E-2CBF-4E42-8470-46BC1C9FCFD3}" type="presParOf" srcId="{FD7DE90B-3DDE-4250-BB93-6AFB95DB30C9}" destId="{30F499EF-86B9-43D4-9E36-2ADCD18D3C55}" srcOrd="1" destOrd="0" presId="urn:microsoft.com/office/officeart/2017/3/layout/HorizontalLabelsTimeline"/>
    <dgm:cxn modelId="{22C64EFD-575C-7C46-B62F-E232794ADC80}" type="presParOf" srcId="{795AD8F1-7B20-410C-90F4-2E04F4F4C93D}" destId="{73ACB8E4-FFC1-49E5-BB46-1EBD63F3BF67}" srcOrd="2" destOrd="0" presId="urn:microsoft.com/office/officeart/2017/3/layout/HorizontalLabelsTimeline"/>
    <dgm:cxn modelId="{29BC26D2-69DD-744B-836B-0600AE36268B}" type="presParOf" srcId="{795AD8F1-7B20-410C-90F4-2E04F4F4C93D}" destId="{FE89438A-B301-4219-9492-D30967496E8F}" srcOrd="3" destOrd="0" presId="urn:microsoft.com/office/officeart/2017/3/layout/HorizontalLabelsTimeline"/>
    <dgm:cxn modelId="{A9E3E6C7-04BE-8C41-AA96-FF5149EE3946}" type="presParOf" srcId="{795AD8F1-7B20-410C-90F4-2E04F4F4C93D}" destId="{80E00C49-A058-42B1-B4A9-8FC8989D4F58}" srcOrd="4" destOrd="0" presId="urn:microsoft.com/office/officeart/2017/3/layout/HorizontalLabelsTimeline"/>
    <dgm:cxn modelId="{6AF55ADD-0710-6C4F-95FF-7C1397D13EB3}" type="presParOf" srcId="{4C5F54B5-504F-4069-AF1D-9A370FBD268C}" destId="{396E0C2C-79C3-4FCA-B5E5-8B3C2758C30F}" srcOrd="5" destOrd="0" presId="urn:microsoft.com/office/officeart/2017/3/layout/HorizontalLabelsTimeline"/>
    <dgm:cxn modelId="{4E4AA3C5-3DC6-CC49-AF11-39664B896B11}" type="presParOf" srcId="{4C5F54B5-504F-4069-AF1D-9A370FBD268C}" destId="{866B658A-D972-4AD8-A7E6-4082FD2CB001}" srcOrd="6" destOrd="0" presId="urn:microsoft.com/office/officeart/2017/3/layout/HorizontalLabelsTimeline"/>
    <dgm:cxn modelId="{5A56D2CB-F931-494E-AF26-0A8B2E4B52E0}" type="presParOf" srcId="{866B658A-D972-4AD8-A7E6-4082FD2CB001}" destId="{CBCB6B30-5D46-4B19-B9DE-C0B7FB057712}" srcOrd="0" destOrd="0" presId="urn:microsoft.com/office/officeart/2017/3/layout/HorizontalLabelsTimeline"/>
    <dgm:cxn modelId="{403BAFA2-9F32-E94B-B825-60464B1A6C73}" type="presParOf" srcId="{866B658A-D972-4AD8-A7E6-4082FD2CB001}" destId="{746F6004-1265-4B16-B698-179F0477DB3D}" srcOrd="1" destOrd="0" presId="urn:microsoft.com/office/officeart/2017/3/layout/HorizontalLabelsTimeline"/>
    <dgm:cxn modelId="{6210036B-DA67-2E40-87E5-F78D13797642}" type="presParOf" srcId="{746F6004-1265-4B16-B698-179F0477DB3D}" destId="{95B1E40E-26D9-44C8-A99F-14EA44505DF3}" srcOrd="0" destOrd="0" presId="urn:microsoft.com/office/officeart/2017/3/layout/HorizontalLabelsTimeline"/>
    <dgm:cxn modelId="{73B77D32-EE87-9B4E-B95D-66FBFECCD2A9}" type="presParOf" srcId="{746F6004-1265-4B16-B698-179F0477DB3D}" destId="{752FC6D6-93A6-414C-B65D-6F2858E07E0C}" srcOrd="1" destOrd="0" presId="urn:microsoft.com/office/officeart/2017/3/layout/HorizontalLabelsTimeline"/>
    <dgm:cxn modelId="{7AFDF912-9F84-3C47-94BD-BFF9B5A5A9B2}" type="presParOf" srcId="{866B658A-D972-4AD8-A7E6-4082FD2CB001}" destId="{BBBD3B06-9C30-48DB-A77E-5A358B1C6E78}" srcOrd="2" destOrd="0" presId="urn:microsoft.com/office/officeart/2017/3/layout/HorizontalLabelsTimeline"/>
    <dgm:cxn modelId="{92D770E4-D530-D44A-BD97-D17E5F39D946}" type="presParOf" srcId="{866B658A-D972-4AD8-A7E6-4082FD2CB001}" destId="{C574381E-6C24-436D-B265-4BCFEFA46591}" srcOrd="3" destOrd="0" presId="urn:microsoft.com/office/officeart/2017/3/layout/HorizontalLabelsTimeline"/>
    <dgm:cxn modelId="{0CF82789-471E-A448-A51C-6D5F1C9C0320}" type="presParOf" srcId="{866B658A-D972-4AD8-A7E6-4082FD2CB001}" destId="{CC7E7566-0B46-4E0A-B951-BFE404664D2C}" srcOrd="4" destOrd="0" presId="urn:microsoft.com/office/officeart/2017/3/layout/HorizontalLabelsTimeline"/>
    <dgm:cxn modelId="{6E7C952F-C957-6049-B3AB-0ACD6C3C5F8B}" type="presParOf" srcId="{4C5F54B5-504F-4069-AF1D-9A370FBD268C}" destId="{F50C4635-5C0A-4C07-B5AD-BABD96009847}" srcOrd="7" destOrd="0" presId="urn:microsoft.com/office/officeart/2017/3/layout/HorizontalLabelsTimeline"/>
    <dgm:cxn modelId="{55025632-16EF-6B45-8601-53D964ADA799}" type="presParOf" srcId="{4C5F54B5-504F-4069-AF1D-9A370FBD268C}" destId="{5667DB6C-E90F-44DB-BFD7-8570D48D28D4}" srcOrd="8" destOrd="0" presId="urn:microsoft.com/office/officeart/2017/3/layout/HorizontalLabelsTimeline"/>
    <dgm:cxn modelId="{B5E1B2F4-09D1-BE40-892D-52BD956EB4C4}" type="presParOf" srcId="{5667DB6C-E90F-44DB-BFD7-8570D48D28D4}" destId="{88F6D506-033B-4CA4-9572-41E373A6B43C}" srcOrd="0" destOrd="0" presId="urn:microsoft.com/office/officeart/2017/3/layout/HorizontalLabelsTimeline"/>
    <dgm:cxn modelId="{DD0034FD-01A7-004D-B6AA-ADCD47D84C08}" type="presParOf" srcId="{5667DB6C-E90F-44DB-BFD7-8570D48D28D4}" destId="{E3303ED6-54B9-4518-AD7C-3197102106EF}" srcOrd="1" destOrd="0" presId="urn:microsoft.com/office/officeart/2017/3/layout/HorizontalLabelsTimeline"/>
    <dgm:cxn modelId="{405297A5-5D64-7745-802D-FF62B5B2426C}" type="presParOf" srcId="{E3303ED6-54B9-4518-AD7C-3197102106EF}" destId="{FE14A9FC-66E7-4679-B63E-054F98E59204}" srcOrd="0" destOrd="0" presId="urn:microsoft.com/office/officeart/2017/3/layout/HorizontalLabelsTimeline"/>
    <dgm:cxn modelId="{734FF1EC-1A01-3241-A0E7-8EC22C715980}" type="presParOf" srcId="{E3303ED6-54B9-4518-AD7C-3197102106EF}" destId="{8F1DAFAE-685A-4EC1-8FC0-2EE182F59B78}" srcOrd="1" destOrd="0" presId="urn:microsoft.com/office/officeart/2017/3/layout/HorizontalLabelsTimeline"/>
    <dgm:cxn modelId="{EF7152BC-F5B0-384C-AFD2-DCBC35090824}" type="presParOf" srcId="{5667DB6C-E90F-44DB-BFD7-8570D48D28D4}" destId="{4702B22B-8EB6-4454-9F8E-9A963F32B8A1}" srcOrd="2" destOrd="0" presId="urn:microsoft.com/office/officeart/2017/3/layout/HorizontalLabelsTimeline"/>
    <dgm:cxn modelId="{7566CD5E-F2BB-9B41-8221-FCFFAB1D0B0B}" type="presParOf" srcId="{5667DB6C-E90F-44DB-BFD7-8570D48D28D4}" destId="{F2E81385-B138-4A59-9452-A3C9AC4F2012}" srcOrd="3" destOrd="0" presId="urn:microsoft.com/office/officeart/2017/3/layout/HorizontalLabelsTimeline"/>
    <dgm:cxn modelId="{0D1DB1FC-66C4-8142-8DE2-A1578BAA2A09}" type="presParOf" srcId="{5667DB6C-E90F-44DB-BFD7-8570D48D28D4}" destId="{00C34F8E-67EA-485C-B754-5C6C9BC871C5}" srcOrd="4" destOrd="0" presId="urn:microsoft.com/office/officeart/2017/3/layout/HorizontalLabelsTimeline"/>
    <dgm:cxn modelId="{AF418AFD-BF5C-D64E-9A6D-3D7E7EDDF595}" type="presParOf" srcId="{4C5F54B5-504F-4069-AF1D-9A370FBD268C}" destId="{E2C470F7-A894-4A64-A64E-235B0E510421}" srcOrd="9" destOrd="0" presId="urn:microsoft.com/office/officeart/2017/3/layout/HorizontalLabelsTimeline"/>
    <dgm:cxn modelId="{484BAE07-D3FF-6F40-91D4-4DC186D5A599}" type="presParOf" srcId="{4C5F54B5-504F-4069-AF1D-9A370FBD268C}" destId="{6AA3FB3F-E213-4147-93D1-22B952CDFE17}" srcOrd="10" destOrd="0" presId="urn:microsoft.com/office/officeart/2017/3/layout/HorizontalLabelsTimeline"/>
    <dgm:cxn modelId="{5E9B14F4-2B8F-064A-849D-D5F8414EF48B}" type="presParOf" srcId="{6AA3FB3F-E213-4147-93D1-22B952CDFE17}" destId="{270971D8-F05B-4392-88C0-D9921BB5F6B0}" srcOrd="0" destOrd="0" presId="urn:microsoft.com/office/officeart/2017/3/layout/HorizontalLabelsTimeline"/>
    <dgm:cxn modelId="{3768B9E2-7EDC-9E49-9B03-19B2DB489294}" type="presParOf" srcId="{6AA3FB3F-E213-4147-93D1-22B952CDFE17}" destId="{68B34C20-0EE9-4A51-9634-702BEA794899}" srcOrd="1" destOrd="0" presId="urn:microsoft.com/office/officeart/2017/3/layout/HorizontalLabelsTimeline"/>
    <dgm:cxn modelId="{C05C082C-5EA8-AF48-91AB-56A645963E4A}" type="presParOf" srcId="{68B34C20-0EE9-4A51-9634-702BEA794899}" destId="{1D60394B-1800-4790-9694-08B1C1D1B34D}" srcOrd="0" destOrd="0" presId="urn:microsoft.com/office/officeart/2017/3/layout/HorizontalLabelsTimeline"/>
    <dgm:cxn modelId="{7B9C9E93-5A36-1C4D-AB5F-FF566BFF8051}" type="presParOf" srcId="{68B34C20-0EE9-4A51-9634-702BEA794899}" destId="{F7828579-24D8-4EC2-A1D6-344D5AD522E4}" srcOrd="1" destOrd="0" presId="urn:microsoft.com/office/officeart/2017/3/layout/HorizontalLabelsTimeline"/>
    <dgm:cxn modelId="{797910CB-438B-2645-B29E-1DC937B3AB44}" type="presParOf" srcId="{6AA3FB3F-E213-4147-93D1-22B952CDFE17}" destId="{59F1EF41-14EA-48EE-A559-118169DBDB24}" srcOrd="2" destOrd="0" presId="urn:microsoft.com/office/officeart/2017/3/layout/HorizontalLabelsTimeline"/>
    <dgm:cxn modelId="{469EC261-02CD-4E4F-9AE0-7B073FDC81B4}" type="presParOf" srcId="{6AA3FB3F-E213-4147-93D1-22B952CDFE17}" destId="{8E0947F0-E28B-4B2E-B1D6-BFEED1AF012B}" srcOrd="3" destOrd="0" presId="urn:microsoft.com/office/officeart/2017/3/layout/HorizontalLabelsTimeline"/>
    <dgm:cxn modelId="{F2C60F98-4A95-7E46-826B-D8D3CD9A4454}" type="presParOf" srcId="{6AA3FB3F-E213-4147-93D1-22B952CDFE17}" destId="{6BA99215-8D0D-4B24-ACDB-B8619064A20A}" srcOrd="4" destOrd="0" presId="urn:microsoft.com/office/officeart/2017/3/layout/HorizontalLabelsTimeline"/>
    <dgm:cxn modelId="{DA059F88-DA76-094B-B414-6B55B2C0CB5D}" type="presParOf" srcId="{4C5F54B5-504F-4069-AF1D-9A370FBD268C}" destId="{9B2B8A77-95BF-4B3D-B7A2-74A64BEAD033}" srcOrd="11" destOrd="0" presId="urn:microsoft.com/office/officeart/2017/3/layout/HorizontalLabelsTimeline"/>
    <dgm:cxn modelId="{8719C8A4-D129-C04B-92E7-13A9B2364709}" type="presParOf" srcId="{4C5F54B5-504F-4069-AF1D-9A370FBD268C}" destId="{CB500B18-4CCC-44D0-A7EE-E63EC340604C}" srcOrd="12" destOrd="0" presId="urn:microsoft.com/office/officeart/2017/3/layout/HorizontalLabelsTimeline"/>
    <dgm:cxn modelId="{673992DB-967E-7B41-86B7-C61D6FBC3AD5}" type="presParOf" srcId="{CB500B18-4CCC-44D0-A7EE-E63EC340604C}" destId="{A7F04B95-81DC-4C70-990B-FEE82F4C63E7}" srcOrd="0" destOrd="0" presId="urn:microsoft.com/office/officeart/2017/3/layout/HorizontalLabelsTimeline"/>
    <dgm:cxn modelId="{881DA4E7-0C0C-8D4B-8131-1F83957F9A15}" type="presParOf" srcId="{CB500B18-4CCC-44D0-A7EE-E63EC340604C}" destId="{16384FAB-C600-47F1-91A6-2EF972F345F9}" srcOrd="1" destOrd="0" presId="urn:microsoft.com/office/officeart/2017/3/layout/HorizontalLabelsTimeline"/>
    <dgm:cxn modelId="{143F7701-C1D6-F445-ACE6-A14056654D27}" type="presParOf" srcId="{16384FAB-C600-47F1-91A6-2EF972F345F9}" destId="{725F2AEF-0925-4411-A89A-5976D96BC3B1}" srcOrd="0" destOrd="0" presId="urn:microsoft.com/office/officeart/2017/3/layout/HorizontalLabelsTimeline"/>
    <dgm:cxn modelId="{0E44D17F-1618-1D4F-A135-5BFA45D7D87C}" type="presParOf" srcId="{16384FAB-C600-47F1-91A6-2EF972F345F9}" destId="{F1CEE27F-E297-4972-B373-BDB021CAF74B}" srcOrd="1" destOrd="0" presId="urn:microsoft.com/office/officeart/2017/3/layout/HorizontalLabelsTimeline"/>
    <dgm:cxn modelId="{1D500524-EFC5-AD42-98E4-624E0F7638F1}" type="presParOf" srcId="{CB500B18-4CCC-44D0-A7EE-E63EC340604C}" destId="{3F1F843F-8CAA-4ECF-B5A2-211D6C43D3C6}" srcOrd="2" destOrd="0" presId="urn:microsoft.com/office/officeart/2017/3/layout/HorizontalLabelsTimeline"/>
    <dgm:cxn modelId="{9671CC69-B470-6448-A3D9-DB305B097ADF}" type="presParOf" srcId="{CB500B18-4CCC-44D0-A7EE-E63EC340604C}" destId="{53B98CC0-1029-46A6-8053-0933F88F7705}" srcOrd="3" destOrd="0" presId="urn:microsoft.com/office/officeart/2017/3/layout/HorizontalLabelsTimeline"/>
    <dgm:cxn modelId="{13A0A391-8880-1943-8EC3-7434DA2C0721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610080"/>
          <a:ext cx="121920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82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March</a:t>
          </a:r>
          <a:endParaRPr lang="en-US" sz="2000" kern="1200" dirty="0">
            <a:latin typeface="+mj-lt"/>
          </a:endParaRPr>
        </a:p>
      </dsp:txBody>
      <dsp:txXfrm>
        <a:off x="182880" y="1618249"/>
        <a:ext cx="2682239" cy="626419"/>
      </dsp:txXfrm>
    </dsp:sp>
    <dsp:sp modelId="{255B3FC7-BD87-4810-87ED-7952D0F23157}">
      <dsp:nvSpPr>
        <dsp:cNvPr id="0" name=""/>
        <dsp:cNvSpPr/>
      </dsp:nvSpPr>
      <dsp:spPr>
        <a:xfrm>
          <a:off x="182880" y="987132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Baseline system implementation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182880" y="987132"/>
        <a:ext cx="2682239" cy="631117"/>
      </dsp:txXfrm>
    </dsp:sp>
    <dsp:sp modelId="{DF478A7F-4668-4E0A-86F7-C1205CF5AA73}">
      <dsp:nvSpPr>
        <dsp:cNvPr id="0" name=""/>
        <dsp:cNvSpPr/>
      </dsp:nvSpPr>
      <dsp:spPr>
        <a:xfrm>
          <a:off x="1524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483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C37A-C349-49AE-97A1-63D110D2C7D1}">
      <dsp:nvSpPr>
        <dsp:cNvPr id="0" name=""/>
        <dsp:cNvSpPr/>
      </dsp:nvSpPr>
      <dsp:spPr>
        <a:xfrm>
          <a:off x="1706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April</a:t>
          </a:r>
          <a:endParaRPr lang="en-US" sz="2000" kern="1200" dirty="0">
            <a:latin typeface="+mj-lt"/>
          </a:endParaRPr>
        </a:p>
      </dsp:txBody>
      <dsp:txXfrm>
        <a:off x="1706880" y="2975491"/>
        <a:ext cx="2682239" cy="626419"/>
      </dsp:txXfrm>
    </dsp:sp>
    <dsp:sp modelId="{A01D9671-7007-4F3F-98D6-A9730C5B45E4}">
      <dsp:nvSpPr>
        <dsp:cNvPr id="0" name=""/>
        <dsp:cNvSpPr/>
      </dsp:nvSpPr>
      <dsp:spPr>
        <a:xfrm>
          <a:off x="1706880" y="3601911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Level </a:t>
          </a:r>
          <a:r>
            <a:rPr lang="en-US" sz="1400" b="1" i="0" kern="1200" dirty="0" smtClean="0">
              <a:latin typeface="+mn-lt"/>
              <a:ea typeface="+mn-ea"/>
              <a:cs typeface="+mn-cs"/>
            </a:rPr>
            <a:t>balance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1706880" y="3601911"/>
        <a:ext cx="2682239" cy="1005843"/>
      </dsp:txXfrm>
    </dsp:sp>
    <dsp:sp modelId="{D4347EDB-4883-4C4B-A672-6266C9702B5A}">
      <dsp:nvSpPr>
        <dsp:cNvPr id="0" name=""/>
        <dsp:cNvSpPr/>
      </dsp:nvSpPr>
      <dsp:spPr>
        <a:xfrm>
          <a:off x="3048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13CD-B7B7-4CC7-9B2D-B5AE3D30A4DA}">
      <dsp:nvSpPr>
        <dsp:cNvPr id="0" name=""/>
        <dsp:cNvSpPr/>
      </dsp:nvSpPr>
      <dsp:spPr>
        <a:xfrm rot="2700000">
          <a:off x="3007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3230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Summer</a:t>
          </a:r>
          <a:endParaRPr lang="en-US" sz="2000" kern="1200" dirty="0">
            <a:latin typeface="+mj-lt"/>
          </a:endParaRPr>
        </a:p>
      </dsp:txBody>
      <dsp:txXfrm>
        <a:off x="3230880" y="1618249"/>
        <a:ext cx="2682239" cy="626419"/>
      </dsp:txXfrm>
    </dsp:sp>
    <dsp:sp modelId="{04897CD2-CF6F-4A55-8E79-1E7393B07B06}">
      <dsp:nvSpPr>
        <dsp:cNvPr id="0" name=""/>
        <dsp:cNvSpPr/>
      </dsp:nvSpPr>
      <dsp:spPr>
        <a:xfrm>
          <a:off x="3230880" y="612406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Data collection</a:t>
          </a:r>
        </a:p>
      </dsp:txBody>
      <dsp:txXfrm>
        <a:off x="3230880" y="612406"/>
        <a:ext cx="2682239" cy="1005843"/>
      </dsp:txXfrm>
    </dsp:sp>
    <dsp:sp modelId="{73ACB8E4-FFC1-49E5-BB46-1EBD63F3BF67}">
      <dsp:nvSpPr>
        <dsp:cNvPr id="0" name=""/>
        <dsp:cNvSpPr/>
      </dsp:nvSpPr>
      <dsp:spPr>
        <a:xfrm>
          <a:off x="4572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531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B6B30-5D46-4B19-B9DE-C0B7FB057712}">
      <dsp:nvSpPr>
        <dsp:cNvPr id="0" name=""/>
        <dsp:cNvSpPr/>
      </dsp:nvSpPr>
      <dsp:spPr>
        <a:xfrm>
          <a:off x="4754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September</a:t>
          </a:r>
          <a:endParaRPr lang="en-US" sz="2000" kern="1200" dirty="0">
            <a:latin typeface="+mj-lt"/>
          </a:endParaRPr>
        </a:p>
      </dsp:txBody>
      <dsp:txXfrm>
        <a:off x="4754880" y="2975491"/>
        <a:ext cx="2682239" cy="626419"/>
      </dsp:txXfrm>
    </dsp:sp>
    <dsp:sp modelId="{95B1E40E-26D9-44C8-A99F-14EA44505DF3}">
      <dsp:nvSpPr>
        <dsp:cNvPr id="0" name=""/>
        <dsp:cNvSpPr/>
      </dsp:nvSpPr>
      <dsp:spPr>
        <a:xfrm>
          <a:off x="4754880" y="3601911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Compression</a:t>
          </a: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Equalization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4754880" y="3601911"/>
        <a:ext cx="2682239" cy="1005843"/>
      </dsp:txXfrm>
    </dsp:sp>
    <dsp:sp modelId="{BBBD3B06-9C30-48DB-A77E-5A358B1C6E78}">
      <dsp:nvSpPr>
        <dsp:cNvPr id="0" name=""/>
        <dsp:cNvSpPr/>
      </dsp:nvSpPr>
      <dsp:spPr>
        <a:xfrm>
          <a:off x="6096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4381E-6C24-436D-B265-4BCFEFA46591}">
      <dsp:nvSpPr>
        <dsp:cNvPr id="0" name=""/>
        <dsp:cNvSpPr/>
      </dsp:nvSpPr>
      <dsp:spPr>
        <a:xfrm rot="2700000">
          <a:off x="6055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6278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October</a:t>
          </a:r>
          <a:endParaRPr lang="en-US" sz="2000" kern="1200" dirty="0">
            <a:latin typeface="+mj-lt"/>
          </a:endParaRPr>
        </a:p>
      </dsp:txBody>
      <dsp:txXfrm>
        <a:off x="6278880" y="1618249"/>
        <a:ext cx="2682239" cy="626419"/>
      </dsp:txXfrm>
    </dsp:sp>
    <dsp:sp modelId="{FE14A9FC-66E7-4679-B63E-054F98E59204}">
      <dsp:nvSpPr>
        <dsp:cNvPr id="0" name=""/>
        <dsp:cNvSpPr/>
      </dsp:nvSpPr>
      <dsp:spPr>
        <a:xfrm>
          <a:off x="6278880" y="612406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Reverberation</a:t>
          </a: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Experiment preparation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6278880" y="612406"/>
        <a:ext cx="2682239" cy="1005843"/>
      </dsp:txXfrm>
    </dsp:sp>
    <dsp:sp modelId="{4702B22B-8EB6-4454-9F8E-9A963F32B8A1}">
      <dsp:nvSpPr>
        <dsp:cNvPr id="0" name=""/>
        <dsp:cNvSpPr/>
      </dsp:nvSpPr>
      <dsp:spPr>
        <a:xfrm>
          <a:off x="7620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7579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971D8-F05B-4392-88C0-D9921BB5F6B0}">
      <dsp:nvSpPr>
        <dsp:cNvPr id="0" name=""/>
        <dsp:cNvSpPr/>
      </dsp:nvSpPr>
      <dsp:spPr>
        <a:xfrm>
          <a:off x="7802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November</a:t>
          </a:r>
          <a:endParaRPr lang="en-US" sz="2000" kern="1200" dirty="0">
            <a:latin typeface="+mj-lt"/>
          </a:endParaRPr>
        </a:p>
      </dsp:txBody>
      <dsp:txXfrm>
        <a:off x="7802880" y="2975491"/>
        <a:ext cx="2682239" cy="626419"/>
      </dsp:txXfrm>
    </dsp:sp>
    <dsp:sp modelId="{1D60394B-1800-4790-9694-08B1C1D1B34D}">
      <dsp:nvSpPr>
        <dsp:cNvPr id="0" name=""/>
        <dsp:cNvSpPr/>
      </dsp:nvSpPr>
      <dsp:spPr>
        <a:xfrm>
          <a:off x="7802880" y="3601911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smtClean="0">
              <a:latin typeface="+mn-lt"/>
              <a:ea typeface="+mn-ea"/>
              <a:cs typeface="+mn-cs"/>
            </a:rPr>
            <a:t>Subjective listening test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7802880" y="3601911"/>
        <a:ext cx="2682239" cy="631117"/>
      </dsp:txXfrm>
    </dsp:sp>
    <dsp:sp modelId="{59F1EF41-14EA-48EE-A559-118169DBDB24}">
      <dsp:nvSpPr>
        <dsp:cNvPr id="0" name=""/>
        <dsp:cNvSpPr/>
      </dsp:nvSpPr>
      <dsp:spPr>
        <a:xfrm>
          <a:off x="9144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947F0-E28B-4B2E-B1D6-BFEED1AF012B}">
      <dsp:nvSpPr>
        <dsp:cNvPr id="0" name=""/>
        <dsp:cNvSpPr/>
      </dsp:nvSpPr>
      <dsp:spPr>
        <a:xfrm rot="2700000">
          <a:off x="9103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9326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December</a:t>
          </a:r>
          <a:endParaRPr lang="en-US" sz="2000" kern="1200" dirty="0">
            <a:latin typeface="+mj-lt"/>
          </a:endParaRPr>
        </a:p>
      </dsp:txBody>
      <dsp:txXfrm>
        <a:off x="9326880" y="1618249"/>
        <a:ext cx="2682239" cy="626419"/>
      </dsp:txXfrm>
    </dsp:sp>
    <dsp:sp modelId="{725F2AEF-0925-4411-A89A-5976D96BC3B1}">
      <dsp:nvSpPr>
        <dsp:cNvPr id="0" name=""/>
        <dsp:cNvSpPr/>
      </dsp:nvSpPr>
      <dsp:spPr>
        <a:xfrm>
          <a:off x="9326880" y="987132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smtClean="0">
              <a:latin typeface="+mn-lt"/>
              <a:ea typeface="+mn-ea"/>
              <a:cs typeface="+mn-cs"/>
            </a:rPr>
            <a:t>Paper writing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9326880" y="987132"/>
        <a:ext cx="2682239" cy="631117"/>
      </dsp:txXfrm>
    </dsp:sp>
    <dsp:sp modelId="{3F1F843F-8CAA-4ECF-B5A2-211D6C43D3C6}">
      <dsp:nvSpPr>
        <dsp:cNvPr id="0" name=""/>
        <dsp:cNvSpPr/>
      </dsp:nvSpPr>
      <dsp:spPr>
        <a:xfrm>
          <a:off x="10668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10627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 xmlns="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Vocal and Backing Track Mixing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Project Proposal</a:t>
            </a:r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-Compression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2" y="1460810"/>
            <a:ext cx="6556774" cy="5066599"/>
          </a:xfrm>
        </p:spPr>
      </p:pic>
    </p:spTree>
    <p:extLst>
      <p:ext uri="{BB962C8B-B14F-4D97-AF65-F5344CB8AC3E}">
        <p14:creationId xmlns:p14="http://schemas.microsoft.com/office/powerpoint/2010/main" val="18688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</a:t>
            </a:r>
            <a:br>
              <a:rPr lang="en-US" dirty="0" smtClean="0"/>
            </a:br>
            <a:r>
              <a:rPr lang="en-US" dirty="0" smtClean="0"/>
              <a:t>	-Equalization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r>
              <a:rPr lang="en-US" sz="3200" dirty="0"/>
              <a:t>T</a:t>
            </a:r>
            <a:r>
              <a:rPr lang="en-US" sz="3200" dirty="0" smtClean="0"/>
              <a:t>he “raw” tracks for training are </a:t>
            </a:r>
            <a:r>
              <a:rPr lang="en-US" sz="3200" dirty="0" smtClean="0">
                <a:solidFill>
                  <a:srgbClr val="FF0000"/>
                </a:solidFill>
              </a:rPr>
              <a:t>self-generated</a:t>
            </a:r>
            <a:r>
              <a:rPr lang="en-US" sz="3200" dirty="0" smtClean="0"/>
              <a:t> by applying EQ to the mixed vocal tracks. The corrected parameters are known.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08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-Equalization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24" y="1388646"/>
            <a:ext cx="6639949" cy="5130870"/>
          </a:xfrm>
        </p:spPr>
      </p:pic>
    </p:spTree>
    <p:extLst>
      <p:ext uri="{BB962C8B-B14F-4D97-AF65-F5344CB8AC3E}">
        <p14:creationId xmlns:p14="http://schemas.microsoft.com/office/powerpoint/2010/main" val="12895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-Reverberation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Extracts the reverb impulse responses by a commercial plugin</a:t>
            </a:r>
          </a:p>
          <a:p>
            <a:endParaRPr lang="en-US" sz="3200" dirty="0"/>
          </a:p>
          <a:p>
            <a:r>
              <a:rPr lang="en-US" sz="3200" dirty="0" smtClean="0"/>
              <a:t>Uses genetic optimization to </a:t>
            </a:r>
            <a:r>
              <a:rPr lang="en-US" sz="3200" dirty="0" smtClean="0">
                <a:solidFill>
                  <a:srgbClr val="FF0000"/>
                </a:solidFill>
              </a:rPr>
              <a:t>approximate the reverb parameters for the </a:t>
            </a:r>
            <a:r>
              <a:rPr lang="en-US" sz="3200" dirty="0">
                <a:solidFill>
                  <a:srgbClr val="FF0000"/>
                </a:solidFill>
              </a:rPr>
              <a:t>impulse responses</a:t>
            </a:r>
            <a:r>
              <a:rPr lang="en-US" sz="3200" dirty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301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-Reverberation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31" y="1427651"/>
            <a:ext cx="6566336" cy="5073988"/>
          </a:xfrm>
        </p:spPr>
      </p:pic>
    </p:spTree>
    <p:extLst>
      <p:ext uri="{BB962C8B-B14F-4D97-AF65-F5344CB8AC3E}">
        <p14:creationId xmlns:p14="http://schemas.microsoft.com/office/powerpoint/2010/main" val="5963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Content Placeholder 3" descr="SmartArt timeline">
            <a:extLst>
              <a:ext uri="{FF2B5EF4-FFF2-40B4-BE49-F238E27FC236}">
                <a16:creationId xmlns:a16="http://schemas.microsoft.com/office/drawing/2014/main" xmlns="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48983"/>
              </p:ext>
            </p:extLst>
          </p:nvPr>
        </p:nvGraphicFramePr>
        <p:xfrm>
          <a:off x="0" y="1031358"/>
          <a:ext cx="12192000" cy="522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93" y="1467820"/>
            <a:ext cx="2894418" cy="51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Over </a:t>
            </a:r>
            <a:r>
              <a:rPr lang="en-US" sz="2800" dirty="0" smtClean="0"/>
              <a:t>10 years of study on automatic </a:t>
            </a:r>
            <a:r>
              <a:rPr lang="en-US" sz="2800" dirty="0" smtClean="0"/>
              <a:t>mixing</a:t>
            </a:r>
          </a:p>
          <a:p>
            <a:endParaRPr lang="en-US" sz="2800" dirty="0" smtClean="0"/>
          </a:p>
          <a:p>
            <a:r>
              <a:rPr lang="en-US" sz="2800" dirty="0"/>
              <a:t>M</a:t>
            </a:r>
            <a:r>
              <a:rPr lang="en-US" sz="2800" dirty="0" smtClean="0"/>
              <a:t>ixing </a:t>
            </a:r>
            <a:r>
              <a:rPr lang="en-US" sz="2800" dirty="0"/>
              <a:t>rules and </a:t>
            </a:r>
            <a:r>
              <a:rPr lang="en-US" sz="2800" dirty="0" smtClean="0"/>
              <a:t>mix analysis</a:t>
            </a: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70" y="1487350"/>
            <a:ext cx="3793643" cy="46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Level balance</a:t>
            </a:r>
          </a:p>
          <a:p>
            <a:pPr lvl="1"/>
            <a:r>
              <a:rPr lang="sk-SK" sz="2800" dirty="0"/>
              <a:t>−3 </a:t>
            </a:r>
            <a:r>
              <a:rPr lang="sk-SK" sz="2800" dirty="0" smtClean="0"/>
              <a:t>dB</a:t>
            </a:r>
            <a:r>
              <a:rPr lang="en-US" sz="2800" dirty="0" smtClean="0"/>
              <a:t> vocal-to-mix </a:t>
            </a:r>
            <a:r>
              <a:rPr lang="en-US" sz="2800" dirty="0" smtClean="0"/>
              <a:t>ratio </a:t>
            </a:r>
            <a:endParaRPr lang="en-US" sz="2800" dirty="0" smtClean="0"/>
          </a:p>
          <a:p>
            <a:r>
              <a:rPr lang="en-US" sz="3200" dirty="0" smtClean="0"/>
              <a:t>Compression</a:t>
            </a:r>
          </a:p>
          <a:p>
            <a:pPr lvl="1"/>
            <a:r>
              <a:rPr lang="en-US" sz="2800" dirty="0" smtClean="0"/>
              <a:t>14 dB </a:t>
            </a:r>
            <a:r>
              <a:rPr lang="en-US" sz="2800" dirty="0"/>
              <a:t>l</a:t>
            </a:r>
            <a:r>
              <a:rPr lang="en-US" sz="2800" dirty="0" smtClean="0"/>
              <a:t>oudness range</a:t>
            </a:r>
          </a:p>
          <a:p>
            <a:r>
              <a:rPr lang="en-US" sz="3200" dirty="0" smtClean="0"/>
              <a:t>EQ</a:t>
            </a:r>
          </a:p>
          <a:p>
            <a:pPr lvl="1"/>
            <a:r>
              <a:rPr lang="en-US" sz="2800" dirty="0" smtClean="0"/>
              <a:t>Frequency masking</a:t>
            </a:r>
          </a:p>
          <a:p>
            <a:r>
              <a:rPr lang="en-US" sz="3200" dirty="0" smtClean="0"/>
              <a:t>Reverb</a:t>
            </a:r>
          </a:p>
          <a:p>
            <a:pPr lvl="1"/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Recent deep learning methods</a:t>
            </a:r>
            <a:endParaRPr lang="en-US" sz="3200" dirty="0" smtClean="0"/>
          </a:p>
          <a:p>
            <a:pPr lvl="1"/>
            <a:r>
              <a:rPr lang="en-US" sz="2800" dirty="0"/>
              <a:t>End-to-end audio transformation</a:t>
            </a:r>
          </a:p>
          <a:p>
            <a:pPr lvl="1"/>
            <a:r>
              <a:rPr lang="en-US" sz="2800" dirty="0"/>
              <a:t>Differentiable digital signal processing</a:t>
            </a:r>
          </a:p>
          <a:p>
            <a:pPr lvl="1"/>
            <a:r>
              <a:rPr lang="en-US" sz="2800" dirty="0" smtClean="0"/>
              <a:t>Black-box </a:t>
            </a:r>
            <a:r>
              <a:rPr lang="en-US" sz="2800" dirty="0"/>
              <a:t>audio effects </a:t>
            </a:r>
            <a:r>
              <a:rPr lang="en-US" sz="2800" dirty="0" smtClean="0"/>
              <a:t>control with </a:t>
            </a:r>
            <a:r>
              <a:rPr lang="en-US" sz="2800" dirty="0"/>
              <a:t>g</a:t>
            </a:r>
            <a:r>
              <a:rPr lang="en-US" sz="2800" dirty="0" smtClean="0"/>
              <a:t>radient approximation 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sz="3200" dirty="0" smtClean="0"/>
              <a:t>Lack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FF0000"/>
                </a:solidFill>
              </a:rPr>
              <a:t>paired raw tracks and mixed tracks </a:t>
            </a:r>
            <a:r>
              <a:rPr lang="en-US" sz="3200" dirty="0" smtClean="0"/>
              <a:t>for training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40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Maps the input audio to mixing parameters</a:t>
            </a:r>
          </a:p>
          <a:p>
            <a:pPr lvl="1"/>
            <a:r>
              <a:rPr lang="en-US" sz="2800" dirty="0"/>
              <a:t>O</a:t>
            </a:r>
            <a:r>
              <a:rPr lang="en-US" sz="2800" dirty="0" smtClean="0"/>
              <a:t>utputs </a:t>
            </a:r>
            <a:r>
              <a:rPr lang="en-US" sz="2800" dirty="0"/>
              <a:t>mixing parameters which allows human </a:t>
            </a:r>
            <a:r>
              <a:rPr lang="en-US" sz="2800" dirty="0" smtClean="0"/>
              <a:t>adjustment</a:t>
            </a:r>
            <a:endParaRPr lang="en-US" sz="2800" dirty="0" smtClean="0"/>
          </a:p>
          <a:p>
            <a:pPr lvl="1"/>
            <a:r>
              <a:rPr lang="en-US" sz="2800" dirty="0" smtClean="0"/>
              <a:t>The challenge is the mixing parameter gathering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Requires only </a:t>
            </a:r>
            <a:r>
              <a:rPr lang="en-US" sz="3200" dirty="0" smtClean="0">
                <a:solidFill>
                  <a:srgbClr val="FF0000"/>
                </a:solidFill>
              </a:rPr>
              <a:t>mixed vocal and backing tracks</a:t>
            </a:r>
            <a:r>
              <a:rPr lang="en-US" sz="3200" dirty="0" smtClean="0"/>
              <a:t> for training</a:t>
            </a:r>
          </a:p>
          <a:p>
            <a:pPr lvl="1"/>
            <a:r>
              <a:rPr lang="en-US" sz="2800" dirty="0"/>
              <a:t>Raw vocal tracks are not </a:t>
            </a:r>
            <a:r>
              <a:rPr lang="en-US" sz="2800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-Level </a:t>
            </a:r>
            <a:r>
              <a:rPr lang="en-US" sz="3100" dirty="0"/>
              <a:t>Balance and Compression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The model </a:t>
            </a:r>
            <a:r>
              <a:rPr lang="en-US" sz="3200" dirty="0"/>
              <a:t>outputs </a:t>
            </a:r>
            <a:r>
              <a:rPr lang="en-US" sz="3200" dirty="0" smtClean="0"/>
              <a:t>intermediate audio features (relative loudness and loudness range)</a:t>
            </a:r>
          </a:p>
          <a:p>
            <a:endParaRPr lang="en-US" sz="3200" dirty="0"/>
          </a:p>
          <a:p>
            <a:r>
              <a:rPr lang="en-US" sz="3200" dirty="0" smtClean="0"/>
              <a:t>Post-processing converts the </a:t>
            </a:r>
            <a:r>
              <a:rPr lang="en-US" sz="3200" dirty="0"/>
              <a:t>intermediate </a:t>
            </a:r>
            <a:r>
              <a:rPr lang="en-US" sz="3200" dirty="0" smtClean="0"/>
              <a:t>features into mixing parameters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456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-Level </a:t>
            </a:r>
            <a:r>
              <a:rPr lang="en-US" dirty="0" smtClean="0"/>
              <a:t>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4" y="1407190"/>
            <a:ext cx="6608540" cy="5106600"/>
          </a:xfrm>
        </p:spPr>
      </p:pic>
    </p:spTree>
    <p:extLst>
      <p:ext uri="{BB962C8B-B14F-4D97-AF65-F5344CB8AC3E}">
        <p14:creationId xmlns:p14="http://schemas.microsoft.com/office/powerpoint/2010/main" val="7374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552</TotalTime>
  <Words>242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.AppleSystemUIFont</vt:lpstr>
      <vt:lpstr>Calibri</vt:lpstr>
      <vt:lpstr>Calibri Light</vt:lpstr>
      <vt:lpstr>Wingdings</vt:lpstr>
      <vt:lpstr>Arial</vt:lpstr>
      <vt:lpstr>Office Theme</vt:lpstr>
      <vt:lpstr>Autonomous Vocal and Backing Track Mixing </vt:lpstr>
      <vt:lpstr>Motivation</vt:lpstr>
      <vt:lpstr>Motivation</vt:lpstr>
      <vt:lpstr>Related Works</vt:lpstr>
      <vt:lpstr>Baseline system</vt:lpstr>
      <vt:lpstr>Related Works</vt:lpstr>
      <vt:lpstr>Proposed Method</vt:lpstr>
      <vt:lpstr>Proposed Method  -Level Balance and Compression</vt:lpstr>
      <vt:lpstr>Proposed Method  -Level Balance</vt:lpstr>
      <vt:lpstr>Proposed Method  -Compression</vt:lpstr>
      <vt:lpstr>Proposed Method  -Equalization</vt:lpstr>
      <vt:lpstr>Proposed Method  -Equalization</vt:lpstr>
      <vt:lpstr>Proposed Method  -Reverberation</vt:lpstr>
      <vt:lpstr>Proposed Method  -Reverberation</vt:lpstr>
      <vt:lpstr>Timeline</vt:lpstr>
      <vt:lpstr>Thank you!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122</cp:revision>
  <dcterms:created xsi:type="dcterms:W3CDTF">2022-03-13T17:54:59Z</dcterms:created>
  <dcterms:modified xsi:type="dcterms:W3CDTF">2022-03-14T03:13:22Z</dcterms:modified>
</cp:coreProperties>
</file>