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304" r:id="rId4"/>
    <p:sldId id="305" r:id="rId5"/>
    <p:sldId id="306" r:id="rId6"/>
    <p:sldId id="307" r:id="rId7"/>
    <p:sldId id="261" r:id="rId8"/>
    <p:sldId id="298" r:id="rId9"/>
    <p:sldId id="297" r:id="rId10"/>
    <p:sldId id="275" r:id="rId11"/>
    <p:sldId id="299" r:id="rId12"/>
    <p:sldId id="288" r:id="rId13"/>
    <p:sldId id="303" r:id="rId14"/>
    <p:sldId id="300" r:id="rId15"/>
    <p:sldId id="302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42" autoAdjust="0"/>
  </p:normalViewPr>
  <p:slideViewPr>
    <p:cSldViewPr snapToGrid="0" snapToObjects="1">
      <p:cViewPr>
        <p:scale>
          <a:sx n="110" d="100"/>
          <a:sy n="110" d="100"/>
        </p:scale>
        <p:origin x="57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track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33" y="1371823"/>
            <a:ext cx="5341233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269" y="3496100"/>
            <a:ext cx="227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Optionally, convert intermediate model outputs into direct mixing parameters 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6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</a:t>
            </a:r>
            <a:r>
              <a:rPr lang="en-US" dirty="0" smtClean="0"/>
              <a:t>System: 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59" y="1352540"/>
            <a:ext cx="7211792" cy="5137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53932"/>
            <a:ext cx="12192000" cy="9228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65631" y="19091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on the MUSDB test set, 48 songs in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Listening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System: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3846</TotalTime>
  <Words>222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Baseline System: level and compression</vt:lpstr>
      <vt:lpstr>Baseline System: EQ</vt:lpstr>
      <vt:lpstr>Rule-based System: reverb</vt:lpstr>
      <vt:lpstr>Data-driven System</vt:lpstr>
      <vt:lpstr>Data-driven System</vt:lpstr>
      <vt:lpstr>PowerPoint Presentation</vt:lpstr>
      <vt:lpstr>Data-driven System: EQ</vt:lpstr>
      <vt:lpstr>Objective Evaluation</vt:lpstr>
      <vt:lpstr>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344</cp:revision>
  <cp:lastPrinted>2022-03-26T00:05:04Z</cp:lastPrinted>
  <dcterms:created xsi:type="dcterms:W3CDTF">2022-03-13T17:54:59Z</dcterms:created>
  <dcterms:modified xsi:type="dcterms:W3CDTF">2022-11-25T17:30:18Z</dcterms:modified>
</cp:coreProperties>
</file>