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304" r:id="rId4"/>
    <p:sldId id="305" r:id="rId5"/>
    <p:sldId id="306" r:id="rId6"/>
    <p:sldId id="307" r:id="rId7"/>
    <p:sldId id="308" r:id="rId8"/>
    <p:sldId id="309" r:id="rId9"/>
    <p:sldId id="261" r:id="rId10"/>
    <p:sldId id="298" r:id="rId11"/>
    <p:sldId id="297" r:id="rId12"/>
    <p:sldId id="275" r:id="rId13"/>
    <p:sldId id="288" r:id="rId14"/>
    <p:sldId id="310" r:id="rId15"/>
    <p:sldId id="303" r:id="rId16"/>
    <p:sldId id="300" r:id="rId17"/>
    <p:sldId id="302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6271" autoAdjust="0"/>
  </p:normalViewPr>
  <p:slideViewPr>
    <p:cSldViewPr snapToGrid="0" snapToObjects="1">
      <p:cViewPr>
        <p:scale>
          <a:sx n="117" d="100"/>
          <a:sy n="117" d="100"/>
        </p:scale>
        <p:origin x="1160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inference the same for both system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separate training and inference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0A0D-D265-1E4C-84AF-204ED6BDE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inference the same for both system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separate training and inference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0A0D-D265-1E4C-84AF-204ED6BDE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=""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.ly/0kur" TargetMode="Externa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Autonomous Vocal and Backing Track </a:t>
            </a:r>
            <a:r>
              <a:rPr lang="en-US" dirty="0" smtClean="0"/>
              <a:t>Mixing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Kelian</a:t>
            </a:r>
            <a:r>
              <a:rPr lang="en-US" dirty="0" smtClean="0"/>
              <a:t> (Mike) Li</a:t>
            </a:r>
          </a:p>
          <a:p>
            <a:r>
              <a:rPr lang="en-US" dirty="0" smtClean="0"/>
              <a:t>Music Informatics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Approach: 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EQ</a:t>
            </a:r>
          </a:p>
          <a:p>
            <a:pPr lvl="1"/>
            <a:r>
              <a:rPr lang="en-US" sz="2400" dirty="0" smtClean="0"/>
              <a:t>Frequency unmasking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99349"/>
            <a:ext cx="3526903" cy="36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Approach: reverb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Get the estimated impulse responses from the Chameleon plugin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Estimate the reverb parameters by the genetic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Use mean </a:t>
            </a:r>
            <a:r>
              <a:rPr lang="en-US" sz="2800" b="1" dirty="0"/>
              <a:t>values extracted from the MUSDB18 </a:t>
            </a:r>
            <a:r>
              <a:rPr lang="en-US" sz="2800" b="1" dirty="0" smtClean="0"/>
              <a:t>train </a:t>
            </a:r>
            <a:r>
              <a:rPr lang="en-US" sz="2800" b="1" dirty="0"/>
              <a:t>set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Reverb</a:t>
            </a:r>
            <a:endParaRPr lang="en-US" sz="2400" dirty="0"/>
          </a:p>
          <a:p>
            <a:pPr lvl="1"/>
            <a:r>
              <a:rPr lang="en-US" sz="2400" dirty="0" smtClean="0"/>
              <a:t>Dry/wet ratio: 11.5%</a:t>
            </a:r>
          </a:p>
          <a:p>
            <a:pPr lvl="1"/>
            <a:r>
              <a:rPr lang="en-US" sz="2400" dirty="0"/>
              <a:t>Reverb time: Linear mapping from </a:t>
            </a:r>
            <a:r>
              <a:rPr lang="en-US" sz="2400" dirty="0" smtClean="0"/>
              <a:t>tempo</a:t>
            </a:r>
          </a:p>
          <a:p>
            <a:pPr lvl="1"/>
            <a:r>
              <a:rPr lang="en-US" sz="2400" dirty="0" smtClean="0"/>
              <a:t>Room size: </a:t>
            </a:r>
            <a:r>
              <a:rPr lang="en-US" sz="2400" dirty="0"/>
              <a:t>14.54</a:t>
            </a:r>
          </a:p>
          <a:p>
            <a:pPr lvl="1"/>
            <a:r>
              <a:rPr lang="en-US" sz="2400" dirty="0"/>
              <a:t>Fade in time: 0.68 </a:t>
            </a:r>
            <a:r>
              <a:rPr lang="en-US" sz="2400" dirty="0" smtClean="0"/>
              <a:t>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39" y="3356658"/>
            <a:ext cx="2307928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Train a convolutional neural network to </a:t>
            </a:r>
            <a:r>
              <a:rPr lang="en-US" sz="3200" dirty="0"/>
              <a:t>predict </a:t>
            </a:r>
            <a:r>
              <a:rPr lang="en-US" sz="3200" dirty="0" smtClean="0"/>
              <a:t>direct or intermediate mixing parameters based on the input audio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model input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altLang="zh-CN" sz="3200" dirty="0" smtClean="0"/>
              <a:t>M</a:t>
            </a:r>
            <a:r>
              <a:rPr lang="en-US" sz="3200" dirty="0" smtClean="0"/>
              <a:t>el-spectrogram of </a:t>
            </a:r>
            <a:r>
              <a:rPr lang="en-US" sz="3200" dirty="0"/>
              <a:t>the vocal and the backing </a:t>
            </a:r>
            <a:r>
              <a:rPr lang="en-US" sz="3200" dirty="0" smtClean="0"/>
              <a:t>track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model </a:t>
            </a:r>
            <a:r>
              <a:rPr lang="en-US" sz="3200" dirty="0" smtClean="0"/>
              <a:t>output: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the same as the previous approach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436" y="2409568"/>
            <a:ext cx="7385929" cy="33733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22" y="4069618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2269" y="987562"/>
            <a:ext cx="227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Ground truth is the direct or intermediate mixing parameters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22" y="0"/>
            <a:ext cx="738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436" y="2409568"/>
            <a:ext cx="7385929" cy="33733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22" y="4069618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22" y="0"/>
            <a:ext cx="7385928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35" y="6116052"/>
            <a:ext cx="2724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Approach: </a:t>
            </a:r>
            <a:r>
              <a:rPr lang="en-US" dirty="0" smtClean="0"/>
              <a:t>EQ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99479" y="2075131"/>
            <a:ext cx="1743103" cy="914255"/>
          </a:xfrm>
          <a:prstGeom prst="round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7909" y="1793594"/>
            <a:ext cx="227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the mixed vocal is boosted at a center frequency,  we should learn to cut at that frequency.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97" y="1370976"/>
            <a:ext cx="7197918" cy="51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Evaluation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17448" y="1503996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Validation error on the MUSDB test set, 48 songs in total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5375"/>
            <a:ext cx="12192000" cy="862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" y="1987375"/>
            <a:ext cx="1198778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 Step: listening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8" t="29132" r="23441"/>
          <a:stretch/>
        </p:blipFill>
        <p:spPr>
          <a:xfrm>
            <a:off x="2731625" y="1633893"/>
            <a:ext cx="6354501" cy="476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1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4005181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https://t.ly/0kur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44" y="2172976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  <a:p>
            <a:r>
              <a:rPr lang="en-US" sz="2800" dirty="0" smtClean="0"/>
              <a:t>Amateur music </a:t>
            </a:r>
            <a:r>
              <a:rPr lang="en-US" sz="2800" dirty="0"/>
              <a:t>m</a:t>
            </a:r>
            <a:r>
              <a:rPr lang="en-US" sz="2800" dirty="0" smtClean="0"/>
              <a:t>akers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34" y="1894606"/>
            <a:ext cx="5557333" cy="31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</p:txBody>
      </p:sp>
    </p:spTree>
    <p:extLst>
      <p:ext uri="{BB962C8B-B14F-4D97-AF65-F5344CB8AC3E}">
        <p14:creationId xmlns:p14="http://schemas.microsoft.com/office/powerpoint/2010/main" val="5294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5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8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r>
              <a:rPr lang="en-US" sz="2800" dirty="0" smtClean="0"/>
              <a:t>Level Balance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262011"/>
            <a:ext cx="1066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Example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40" y="1434601"/>
            <a:ext cx="4445000" cy="215964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“Very Good” mix</a:t>
            </a:r>
          </a:p>
        </p:txBody>
      </p:sp>
    </p:spTree>
    <p:extLst>
      <p:ext uri="{BB962C8B-B14F-4D97-AF65-F5344CB8AC3E}">
        <p14:creationId xmlns:p14="http://schemas.microsoft.com/office/powerpoint/2010/main" val="461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Example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15" y="1434601"/>
            <a:ext cx="4445000" cy="2159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15" y="3673997"/>
            <a:ext cx="4445000" cy="217121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“Very Good” mix</a:t>
            </a:r>
          </a:p>
          <a:p>
            <a:r>
              <a:rPr lang="en-US" sz="2800" smtClean="0"/>
              <a:t>“Very Poor” mix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8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Approach: level and compression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Use the average values extracted from the source-separated Million Song Dataset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Level balance</a:t>
            </a:r>
          </a:p>
          <a:p>
            <a:pPr lvl="1"/>
            <a:r>
              <a:rPr lang="nb-NO" sz="2400" b="1" dirty="0"/>
              <a:t>-</a:t>
            </a:r>
            <a:r>
              <a:rPr lang="nb-NO" sz="2400" b="1" dirty="0" smtClean="0"/>
              <a:t>1.77</a:t>
            </a:r>
            <a:r>
              <a:rPr lang="sk-SK" sz="2400" dirty="0" smtClean="0"/>
              <a:t> dB</a:t>
            </a:r>
            <a:r>
              <a:rPr lang="en-US" sz="2400" dirty="0" smtClean="0"/>
              <a:t> vocal-to-backing track ratio 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Compression</a:t>
            </a:r>
          </a:p>
          <a:p>
            <a:pPr lvl="1"/>
            <a:r>
              <a:rPr lang="en-US" sz="2400" dirty="0" smtClean="0"/>
              <a:t>16.4 dB </a:t>
            </a:r>
            <a:r>
              <a:rPr lang="en-US" sz="2400" dirty="0"/>
              <a:t>l</a:t>
            </a:r>
            <a:r>
              <a:rPr lang="en-US" sz="2400" dirty="0" smtClean="0"/>
              <a:t>oudness range</a:t>
            </a:r>
          </a:p>
        </p:txBody>
      </p:sp>
    </p:spTree>
    <p:extLst>
      <p:ext uri="{BB962C8B-B14F-4D97-AF65-F5344CB8AC3E}">
        <p14:creationId xmlns:p14="http://schemas.microsoft.com/office/powerpoint/2010/main" val="2109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4091</TotalTime>
  <Words>265</Words>
  <Application>Microsoft Macintosh PowerPoint</Application>
  <PresentationFormat>Widescreen</PresentationFormat>
  <Paragraphs>77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.AppleSystemUIFont</vt:lpstr>
      <vt:lpstr>Arial</vt:lpstr>
      <vt:lpstr>Calibri</vt:lpstr>
      <vt:lpstr>Calibri Light</vt:lpstr>
      <vt:lpstr>DengXian</vt:lpstr>
      <vt:lpstr>Wingdings</vt:lpstr>
      <vt:lpstr>Office Theme</vt:lpstr>
      <vt:lpstr>Autonomous Vocal and Backing Track Mixing</vt:lpstr>
      <vt:lpstr>Motivation</vt:lpstr>
      <vt:lpstr>Audio Processing</vt:lpstr>
      <vt:lpstr>Audio Processing</vt:lpstr>
      <vt:lpstr>Audio Processing</vt:lpstr>
      <vt:lpstr>Audio Processing</vt:lpstr>
      <vt:lpstr>Audio Example</vt:lpstr>
      <vt:lpstr>Audio Example</vt:lpstr>
      <vt:lpstr>Data Analysis Approach: level and compression</vt:lpstr>
      <vt:lpstr>Data Analysis Approach: EQ</vt:lpstr>
      <vt:lpstr>Data Analysis Approach: reverb</vt:lpstr>
      <vt:lpstr>Deep Learning Approach</vt:lpstr>
      <vt:lpstr>PowerPoint Presentation</vt:lpstr>
      <vt:lpstr>PowerPoint Presentation</vt:lpstr>
      <vt:lpstr>Deep Learning Approach: EQ</vt:lpstr>
      <vt:lpstr>Objective Evaluation</vt:lpstr>
      <vt:lpstr>The Final Step: listening test</vt:lpstr>
      <vt:lpstr>https://t.ly/0kur 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kli11</dc:creator>
  <cp:lastModifiedBy>kli11</cp:lastModifiedBy>
  <cp:revision>375</cp:revision>
  <cp:lastPrinted>2022-11-26T07:32:02Z</cp:lastPrinted>
  <dcterms:created xsi:type="dcterms:W3CDTF">2022-03-13T17:54:59Z</dcterms:created>
  <dcterms:modified xsi:type="dcterms:W3CDTF">2022-12-04T04:35:50Z</dcterms:modified>
</cp:coreProperties>
</file>