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61" r:id="rId4"/>
  </p:sldIdLst>
  <p:sldSz cx="38404800" cy="219456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C8E45AB-3460-4A3D-91F5-1AB1B1E399E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3392" userDrawn="1">
          <p15:clr>
            <a:srgbClr val="A4A3A4"/>
          </p15:clr>
        </p15:guide>
        <p15:guide id="6" pos="12096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8" pos="8064" userDrawn="1">
          <p15:clr>
            <a:srgbClr val="A4A3A4"/>
          </p15:clr>
        </p15:guide>
        <p15:guide id="9" pos="20160" userDrawn="1">
          <p15:clr>
            <a:srgbClr val="A4A3A4"/>
          </p15:clr>
        </p15:guide>
        <p15:guide id="10" orient="horz" pos="1584" userDrawn="1">
          <p15:clr>
            <a:srgbClr val="A4A3A4"/>
          </p15:clr>
        </p15:guide>
        <p15:guide id="11" pos="8544" userDrawn="1">
          <p15:clr>
            <a:srgbClr val="A4A3A4"/>
          </p15:clr>
        </p15:guide>
        <p15:guide id="12" pos="432" userDrawn="1">
          <p15:clr>
            <a:srgbClr val="A4A3A4"/>
          </p15:clr>
        </p15:guide>
        <p15:guide id="13" pos="16800" userDrawn="1">
          <p15:clr>
            <a:srgbClr val="A4A3A4"/>
          </p15:clr>
        </p15:guide>
        <p15:guide id="14" orient="horz" pos="2064" userDrawn="1">
          <p15:clr>
            <a:srgbClr val="A4A3A4"/>
          </p15:clr>
        </p15:guide>
        <p15:guide id="15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ch, Alexander G" initials="LAG" lastIdx="3" clrIdx="0">
    <p:extLst>
      <p:ext uri="{19B8F6BF-5375-455C-9EA6-DF929625EA0E}">
        <p15:presenceInfo xmlns:p15="http://schemas.microsoft.com/office/powerpoint/2012/main" userId="S-1-12-1-90949377-1198806280-3114878638-112900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AA00"/>
    <a:srgbClr val="FFFFFF"/>
    <a:srgbClr val="003057"/>
    <a:srgbClr val="404040"/>
    <a:srgbClr val="E29C1E"/>
    <a:srgbClr val="FFC000"/>
    <a:srgbClr val="B27623"/>
    <a:srgbClr val="E35821"/>
    <a:srgbClr val="FFE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768" autoAdjust="0"/>
  </p:normalViewPr>
  <p:slideViewPr>
    <p:cSldViewPr snapToObjects="1">
      <p:cViewPr varScale="1">
        <p:scale>
          <a:sx n="37" d="100"/>
          <a:sy n="37" d="100"/>
        </p:scale>
        <p:origin x="936" y="256"/>
      </p:cViewPr>
      <p:guideLst>
        <p:guide orient="horz" pos="13392"/>
        <p:guide pos="12096"/>
        <p:guide pos="4032"/>
        <p:guide pos="8064"/>
        <p:guide pos="20160"/>
        <p:guide orient="horz" pos="1584"/>
        <p:guide pos="8544"/>
        <p:guide pos="432"/>
        <p:guide pos="16800"/>
        <p:guide orient="horz" pos="2064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4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696913"/>
            <a:ext cx="60991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4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1888E98-2C9E-408D-A5B8-C829322AA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EF048-58DD-41E8-804E-8A58C72380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96913"/>
            <a:ext cx="6099175" cy="34861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9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507981" y="2885443"/>
            <a:ext cx="184731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35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2907215"/>
            <a:ext cx="38404800" cy="190383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5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51" b="1" i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4" y="-134649"/>
            <a:ext cx="9240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1" tIns="22860" rIns="45721" bIns="228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5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" y="21969"/>
            <a:ext cx="92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1" tIns="22860" rIns="45721" bIns="228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" y="-20350"/>
            <a:ext cx="9240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1" tIns="22860" rIns="45721" bIns="228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50">
              <a:latin typeface="+mn-lt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4" y="641094"/>
            <a:ext cx="92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1" tIns="22860" rIns="45721" bIns="228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" y="-134649"/>
            <a:ext cx="9240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1" tIns="22860" rIns="45721" bIns="228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50"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4" y="-134649"/>
            <a:ext cx="9240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1" tIns="22860" rIns="45721" bIns="228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50"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9397599" y="2907215"/>
            <a:ext cx="18628742" cy="18864214"/>
          </a:xfrm>
          <a:prstGeom prst="rect">
            <a:avLst/>
          </a:prstGeom>
          <a:solidFill>
            <a:srgbClr val="FFFFFF"/>
          </a:solidFill>
          <a:ln w="1016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5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51" b="1" i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 bwMode="auto">
          <a:xfrm>
            <a:off x="0" y="33466"/>
            <a:ext cx="38404800" cy="21772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 userDrawn="1"/>
        </p:nvSpPr>
        <p:spPr bwMode="auto">
          <a:xfrm>
            <a:off x="418723" y="2928987"/>
            <a:ext cx="18560161" cy="18842442"/>
          </a:xfrm>
          <a:prstGeom prst="rect">
            <a:avLst/>
          </a:prstGeom>
          <a:noFill/>
          <a:ln w="1016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5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51" b="1" i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53546" y="848521"/>
            <a:ext cx="9170590" cy="20616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0387" y="848521"/>
            <a:ext cx="27379811" cy="20616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8" y="6817521"/>
            <a:ext cx="32642969" cy="4703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5" y="12435683"/>
            <a:ext cx="26883915" cy="5608638"/>
          </a:xfrm>
        </p:spPr>
        <p:txBody>
          <a:bodyPr/>
          <a:lstStyle>
            <a:lvl1pPr marL="0" indent="0" algn="ctr">
              <a:buNone/>
              <a:defRPr/>
            </a:lvl1pPr>
            <a:lvl2pPr marL="304843" indent="0" algn="ctr">
              <a:buNone/>
              <a:defRPr/>
            </a:lvl2pPr>
            <a:lvl3pPr marL="609686" indent="0" algn="ctr">
              <a:buNone/>
              <a:defRPr/>
            </a:lvl3pPr>
            <a:lvl4pPr marL="914528" indent="0" algn="ctr">
              <a:buNone/>
              <a:defRPr/>
            </a:lvl4pPr>
            <a:lvl5pPr marL="1219371" indent="0" algn="ctr">
              <a:buNone/>
              <a:defRPr/>
            </a:lvl5pPr>
            <a:lvl6pPr marL="1524215" indent="0" algn="ctr">
              <a:buNone/>
              <a:defRPr/>
            </a:lvl6pPr>
            <a:lvl7pPr marL="1829057" indent="0" algn="ctr">
              <a:buNone/>
              <a:defRPr/>
            </a:lvl7pPr>
            <a:lvl8pPr marL="2133899" indent="0" algn="ctr">
              <a:buNone/>
              <a:defRPr/>
            </a:lvl8pPr>
            <a:lvl9pPr marL="24387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4101764"/>
            <a:ext cx="32644359" cy="4359276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9301162"/>
            <a:ext cx="32644359" cy="4800601"/>
          </a:xfrm>
        </p:spPr>
        <p:txBody>
          <a:bodyPr anchor="b"/>
          <a:lstStyle>
            <a:lvl1pPr marL="0" indent="0">
              <a:buNone/>
              <a:defRPr sz="1334"/>
            </a:lvl1pPr>
            <a:lvl2pPr marL="304843" indent="0">
              <a:buNone/>
              <a:defRPr sz="1200"/>
            </a:lvl2pPr>
            <a:lvl3pPr marL="609686" indent="0">
              <a:buNone/>
              <a:defRPr sz="1067"/>
            </a:lvl3pPr>
            <a:lvl4pPr marL="914528" indent="0">
              <a:buNone/>
              <a:defRPr sz="934"/>
            </a:lvl4pPr>
            <a:lvl5pPr marL="1219371" indent="0">
              <a:buNone/>
              <a:defRPr sz="934"/>
            </a:lvl5pPr>
            <a:lvl6pPr marL="1524215" indent="0">
              <a:buNone/>
              <a:defRPr sz="934"/>
            </a:lvl6pPr>
            <a:lvl7pPr marL="1829057" indent="0">
              <a:buNone/>
              <a:defRPr sz="934"/>
            </a:lvl7pPr>
            <a:lvl8pPr marL="2133899" indent="0">
              <a:buNone/>
              <a:defRPr sz="934"/>
            </a:lvl8pPr>
            <a:lvl9pPr marL="2438742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550" y="3203576"/>
            <a:ext cx="4296371" cy="18264982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4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268" y="3203576"/>
            <a:ext cx="4297760" cy="18264982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4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6" y="878681"/>
            <a:ext cx="3456543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6" y="4912519"/>
            <a:ext cx="16968788" cy="204708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43" indent="0">
              <a:buNone/>
              <a:defRPr sz="1334" b="1"/>
            </a:lvl2pPr>
            <a:lvl3pPr marL="609686" indent="0">
              <a:buNone/>
              <a:defRPr sz="1200" b="1"/>
            </a:lvl3pPr>
            <a:lvl4pPr marL="914528" indent="0">
              <a:buNone/>
              <a:defRPr sz="1067" b="1"/>
            </a:lvl4pPr>
            <a:lvl5pPr marL="1219371" indent="0">
              <a:buNone/>
              <a:defRPr sz="1067" b="1"/>
            </a:lvl5pPr>
            <a:lvl6pPr marL="1524215" indent="0">
              <a:buNone/>
              <a:defRPr sz="1067" b="1"/>
            </a:lvl6pPr>
            <a:lvl7pPr marL="1829057" indent="0">
              <a:buNone/>
              <a:defRPr sz="1067" b="1"/>
            </a:lvl7pPr>
            <a:lvl8pPr marL="2133899" indent="0">
              <a:buNone/>
              <a:defRPr sz="1067" b="1"/>
            </a:lvl8pPr>
            <a:lvl9pPr marL="243874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6" y="6959600"/>
            <a:ext cx="16968788" cy="12644438"/>
          </a:xfrm>
        </p:spPr>
        <p:txBody>
          <a:bodyPr/>
          <a:lstStyle>
            <a:lvl1pPr>
              <a:defRPr sz="1600"/>
            </a:lvl1pPr>
            <a:lvl2pPr>
              <a:defRPr sz="1334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6" y="4912519"/>
            <a:ext cx="16975733" cy="204708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43" indent="0">
              <a:buNone/>
              <a:defRPr sz="1334" b="1"/>
            </a:lvl2pPr>
            <a:lvl3pPr marL="609686" indent="0">
              <a:buNone/>
              <a:defRPr sz="1200" b="1"/>
            </a:lvl3pPr>
            <a:lvl4pPr marL="914528" indent="0">
              <a:buNone/>
              <a:defRPr sz="1067" b="1"/>
            </a:lvl4pPr>
            <a:lvl5pPr marL="1219371" indent="0">
              <a:buNone/>
              <a:defRPr sz="1067" b="1"/>
            </a:lvl5pPr>
            <a:lvl6pPr marL="1524215" indent="0">
              <a:buNone/>
              <a:defRPr sz="1067" b="1"/>
            </a:lvl6pPr>
            <a:lvl7pPr marL="1829057" indent="0">
              <a:buNone/>
              <a:defRPr sz="1067" b="1"/>
            </a:lvl7pPr>
            <a:lvl8pPr marL="2133899" indent="0">
              <a:buNone/>
              <a:defRPr sz="1067" b="1"/>
            </a:lvl8pPr>
            <a:lvl9pPr marL="243874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6" y="6959600"/>
            <a:ext cx="16975733" cy="12644438"/>
          </a:xfrm>
        </p:spPr>
        <p:txBody>
          <a:bodyPr/>
          <a:lstStyle>
            <a:lvl1pPr>
              <a:defRPr sz="1600"/>
            </a:lvl1pPr>
            <a:lvl2pPr>
              <a:defRPr sz="1334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6" y="873921"/>
            <a:ext cx="12634913" cy="3718719"/>
          </a:xfrm>
        </p:spPr>
        <p:txBody>
          <a:bodyPr anchor="b"/>
          <a:lstStyle>
            <a:lvl1pPr algn="l">
              <a:defRPr sz="13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5" y="873921"/>
            <a:ext cx="21469350" cy="18730119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6" y="4592639"/>
            <a:ext cx="12634913" cy="15011401"/>
          </a:xfrm>
        </p:spPr>
        <p:txBody>
          <a:bodyPr/>
          <a:lstStyle>
            <a:lvl1pPr marL="0" indent="0">
              <a:buNone/>
              <a:defRPr sz="934"/>
            </a:lvl1pPr>
            <a:lvl2pPr marL="304843" indent="0">
              <a:buNone/>
              <a:defRPr sz="800"/>
            </a:lvl2pPr>
            <a:lvl3pPr marL="609686" indent="0">
              <a:buNone/>
              <a:defRPr sz="667"/>
            </a:lvl3pPr>
            <a:lvl4pPr marL="914528" indent="0">
              <a:buNone/>
              <a:defRPr sz="601"/>
            </a:lvl4pPr>
            <a:lvl5pPr marL="1219371" indent="0">
              <a:buNone/>
              <a:defRPr sz="601"/>
            </a:lvl5pPr>
            <a:lvl6pPr marL="1524215" indent="0">
              <a:buNone/>
              <a:defRPr sz="601"/>
            </a:lvl6pPr>
            <a:lvl7pPr marL="1829057" indent="0">
              <a:buNone/>
              <a:defRPr sz="601"/>
            </a:lvl7pPr>
            <a:lvl8pPr marL="2133899" indent="0">
              <a:buNone/>
              <a:defRPr sz="601"/>
            </a:lvl8pPr>
            <a:lvl9pPr marL="2438742" indent="0">
              <a:buNone/>
              <a:defRPr sz="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15362239"/>
            <a:ext cx="23043158" cy="1812926"/>
          </a:xfrm>
        </p:spPr>
        <p:txBody>
          <a:bodyPr anchor="b"/>
          <a:lstStyle>
            <a:lvl1pPr algn="l">
              <a:defRPr sz="13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1960565"/>
            <a:ext cx="23043158" cy="13167519"/>
          </a:xfrm>
        </p:spPr>
        <p:txBody>
          <a:bodyPr/>
          <a:lstStyle>
            <a:lvl1pPr marL="0" indent="0">
              <a:buNone/>
              <a:defRPr sz="2134"/>
            </a:lvl1pPr>
            <a:lvl2pPr marL="304843" indent="0">
              <a:buNone/>
              <a:defRPr sz="1867"/>
            </a:lvl2pPr>
            <a:lvl3pPr marL="609686" indent="0">
              <a:buNone/>
              <a:defRPr sz="1600"/>
            </a:lvl3pPr>
            <a:lvl4pPr marL="914528" indent="0">
              <a:buNone/>
              <a:defRPr sz="1334"/>
            </a:lvl4pPr>
            <a:lvl5pPr marL="1219371" indent="0">
              <a:buNone/>
              <a:defRPr sz="1334"/>
            </a:lvl5pPr>
            <a:lvl6pPr marL="1524215" indent="0">
              <a:buNone/>
              <a:defRPr sz="1334"/>
            </a:lvl6pPr>
            <a:lvl7pPr marL="1829057" indent="0">
              <a:buNone/>
              <a:defRPr sz="1334"/>
            </a:lvl7pPr>
            <a:lvl8pPr marL="2133899" indent="0">
              <a:buNone/>
              <a:defRPr sz="1334"/>
            </a:lvl8pPr>
            <a:lvl9pPr marL="2438742" indent="0">
              <a:buNone/>
              <a:defRPr sz="13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17175164"/>
            <a:ext cx="23043158" cy="2575720"/>
          </a:xfrm>
        </p:spPr>
        <p:txBody>
          <a:bodyPr/>
          <a:lstStyle>
            <a:lvl1pPr marL="0" indent="0">
              <a:buNone/>
              <a:defRPr sz="934"/>
            </a:lvl1pPr>
            <a:lvl2pPr marL="304843" indent="0">
              <a:buNone/>
              <a:defRPr sz="800"/>
            </a:lvl2pPr>
            <a:lvl3pPr marL="609686" indent="0">
              <a:buNone/>
              <a:defRPr sz="667"/>
            </a:lvl3pPr>
            <a:lvl4pPr marL="914528" indent="0">
              <a:buNone/>
              <a:defRPr sz="601"/>
            </a:lvl4pPr>
            <a:lvl5pPr marL="1219371" indent="0">
              <a:buNone/>
              <a:defRPr sz="601"/>
            </a:lvl5pPr>
            <a:lvl6pPr marL="1524215" indent="0">
              <a:buNone/>
              <a:defRPr sz="601"/>
            </a:lvl6pPr>
            <a:lvl7pPr marL="1829057" indent="0">
              <a:buNone/>
              <a:defRPr sz="601"/>
            </a:lvl7pPr>
            <a:lvl8pPr marL="2133899" indent="0">
              <a:buNone/>
              <a:defRPr sz="601"/>
            </a:lvl8pPr>
            <a:lvl9pPr marL="2438742" indent="0">
              <a:buNone/>
              <a:defRPr sz="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47993" y="848521"/>
            <a:ext cx="9176147" cy="20620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9549" y="848521"/>
            <a:ext cx="27395090" cy="20620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8" y="6817521"/>
            <a:ext cx="32642969" cy="4703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5" y="12435683"/>
            <a:ext cx="26883915" cy="5608638"/>
          </a:xfrm>
        </p:spPr>
        <p:txBody>
          <a:bodyPr/>
          <a:lstStyle>
            <a:lvl1pPr marL="0" indent="0" algn="ctr">
              <a:buNone/>
              <a:defRPr/>
            </a:lvl1pPr>
            <a:lvl2pPr marL="304843" indent="0" algn="ctr">
              <a:buNone/>
              <a:defRPr/>
            </a:lvl2pPr>
            <a:lvl3pPr marL="609686" indent="0" algn="ctr">
              <a:buNone/>
              <a:defRPr/>
            </a:lvl3pPr>
            <a:lvl4pPr marL="914528" indent="0" algn="ctr">
              <a:buNone/>
              <a:defRPr/>
            </a:lvl4pPr>
            <a:lvl5pPr marL="1219371" indent="0" algn="ctr">
              <a:buNone/>
              <a:defRPr/>
            </a:lvl5pPr>
            <a:lvl6pPr marL="1524215" indent="0" algn="ctr">
              <a:buNone/>
              <a:defRPr/>
            </a:lvl6pPr>
            <a:lvl7pPr marL="1829057" indent="0" algn="ctr">
              <a:buNone/>
              <a:defRPr/>
            </a:lvl7pPr>
            <a:lvl8pPr marL="2133899" indent="0" algn="ctr">
              <a:buNone/>
              <a:defRPr/>
            </a:lvl8pPr>
            <a:lvl9pPr marL="24387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4101764"/>
            <a:ext cx="32644359" cy="4359276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9301162"/>
            <a:ext cx="32644359" cy="4800601"/>
          </a:xfrm>
        </p:spPr>
        <p:txBody>
          <a:bodyPr anchor="b"/>
          <a:lstStyle>
            <a:lvl1pPr marL="0" indent="0">
              <a:buNone/>
              <a:defRPr sz="1334"/>
            </a:lvl1pPr>
            <a:lvl2pPr marL="304843" indent="0">
              <a:buNone/>
              <a:defRPr sz="1200"/>
            </a:lvl2pPr>
            <a:lvl3pPr marL="609686" indent="0">
              <a:buNone/>
              <a:defRPr sz="1067"/>
            </a:lvl3pPr>
            <a:lvl4pPr marL="914528" indent="0">
              <a:buNone/>
              <a:defRPr sz="934"/>
            </a:lvl4pPr>
            <a:lvl5pPr marL="1219371" indent="0">
              <a:buNone/>
              <a:defRPr sz="934"/>
            </a:lvl5pPr>
            <a:lvl6pPr marL="1524215" indent="0">
              <a:buNone/>
              <a:defRPr sz="934"/>
            </a:lvl6pPr>
            <a:lvl7pPr marL="1829057" indent="0">
              <a:buNone/>
              <a:defRPr sz="934"/>
            </a:lvl7pPr>
            <a:lvl8pPr marL="2133899" indent="0">
              <a:buNone/>
              <a:defRPr sz="934"/>
            </a:lvl8pPr>
            <a:lvl9pPr marL="2438742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5" y="3203576"/>
            <a:ext cx="18391188" cy="18264982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4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63" y="3203576"/>
            <a:ext cx="18392576" cy="18264982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4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6" y="878681"/>
            <a:ext cx="3456543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6" y="4912519"/>
            <a:ext cx="16968788" cy="204708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43" indent="0">
              <a:buNone/>
              <a:defRPr sz="1334" b="1"/>
            </a:lvl2pPr>
            <a:lvl3pPr marL="609686" indent="0">
              <a:buNone/>
              <a:defRPr sz="1200" b="1"/>
            </a:lvl3pPr>
            <a:lvl4pPr marL="914528" indent="0">
              <a:buNone/>
              <a:defRPr sz="1067" b="1"/>
            </a:lvl4pPr>
            <a:lvl5pPr marL="1219371" indent="0">
              <a:buNone/>
              <a:defRPr sz="1067" b="1"/>
            </a:lvl5pPr>
            <a:lvl6pPr marL="1524215" indent="0">
              <a:buNone/>
              <a:defRPr sz="1067" b="1"/>
            </a:lvl6pPr>
            <a:lvl7pPr marL="1829057" indent="0">
              <a:buNone/>
              <a:defRPr sz="1067" b="1"/>
            </a:lvl7pPr>
            <a:lvl8pPr marL="2133899" indent="0">
              <a:buNone/>
              <a:defRPr sz="1067" b="1"/>
            </a:lvl8pPr>
            <a:lvl9pPr marL="243874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6" y="6959600"/>
            <a:ext cx="16968788" cy="12644438"/>
          </a:xfrm>
        </p:spPr>
        <p:txBody>
          <a:bodyPr/>
          <a:lstStyle>
            <a:lvl1pPr>
              <a:defRPr sz="1600"/>
            </a:lvl1pPr>
            <a:lvl2pPr>
              <a:defRPr sz="1334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6" y="4912519"/>
            <a:ext cx="16975733" cy="204708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43" indent="0">
              <a:buNone/>
              <a:defRPr sz="1334" b="1"/>
            </a:lvl2pPr>
            <a:lvl3pPr marL="609686" indent="0">
              <a:buNone/>
              <a:defRPr sz="1200" b="1"/>
            </a:lvl3pPr>
            <a:lvl4pPr marL="914528" indent="0">
              <a:buNone/>
              <a:defRPr sz="1067" b="1"/>
            </a:lvl4pPr>
            <a:lvl5pPr marL="1219371" indent="0">
              <a:buNone/>
              <a:defRPr sz="1067" b="1"/>
            </a:lvl5pPr>
            <a:lvl6pPr marL="1524215" indent="0">
              <a:buNone/>
              <a:defRPr sz="1067" b="1"/>
            </a:lvl6pPr>
            <a:lvl7pPr marL="1829057" indent="0">
              <a:buNone/>
              <a:defRPr sz="1067" b="1"/>
            </a:lvl7pPr>
            <a:lvl8pPr marL="2133899" indent="0">
              <a:buNone/>
              <a:defRPr sz="1067" b="1"/>
            </a:lvl8pPr>
            <a:lvl9pPr marL="243874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6" y="6959600"/>
            <a:ext cx="16975733" cy="12644438"/>
          </a:xfrm>
        </p:spPr>
        <p:txBody>
          <a:bodyPr/>
          <a:lstStyle>
            <a:lvl1pPr>
              <a:defRPr sz="1600"/>
            </a:lvl1pPr>
            <a:lvl2pPr>
              <a:defRPr sz="1334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4101764"/>
            <a:ext cx="32644359" cy="4359276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9301162"/>
            <a:ext cx="32644359" cy="4800601"/>
          </a:xfrm>
        </p:spPr>
        <p:txBody>
          <a:bodyPr anchor="b"/>
          <a:lstStyle>
            <a:lvl1pPr marL="0" indent="0">
              <a:buNone/>
              <a:defRPr sz="1334"/>
            </a:lvl1pPr>
            <a:lvl2pPr marL="304843" indent="0">
              <a:buNone/>
              <a:defRPr sz="1200"/>
            </a:lvl2pPr>
            <a:lvl3pPr marL="609686" indent="0">
              <a:buNone/>
              <a:defRPr sz="1067"/>
            </a:lvl3pPr>
            <a:lvl4pPr marL="914528" indent="0">
              <a:buNone/>
              <a:defRPr sz="934"/>
            </a:lvl4pPr>
            <a:lvl5pPr marL="1219371" indent="0">
              <a:buNone/>
              <a:defRPr sz="934"/>
            </a:lvl5pPr>
            <a:lvl6pPr marL="1524215" indent="0">
              <a:buNone/>
              <a:defRPr sz="934"/>
            </a:lvl6pPr>
            <a:lvl7pPr marL="1829057" indent="0">
              <a:buNone/>
              <a:defRPr sz="934"/>
            </a:lvl7pPr>
            <a:lvl8pPr marL="2133899" indent="0">
              <a:buNone/>
              <a:defRPr sz="934"/>
            </a:lvl8pPr>
            <a:lvl9pPr marL="2438742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6" y="873921"/>
            <a:ext cx="12634913" cy="3718719"/>
          </a:xfrm>
        </p:spPr>
        <p:txBody>
          <a:bodyPr anchor="b"/>
          <a:lstStyle>
            <a:lvl1pPr algn="l">
              <a:defRPr sz="13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5" y="873921"/>
            <a:ext cx="21469350" cy="18730119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6" y="4592639"/>
            <a:ext cx="12634913" cy="15011401"/>
          </a:xfrm>
        </p:spPr>
        <p:txBody>
          <a:bodyPr/>
          <a:lstStyle>
            <a:lvl1pPr marL="0" indent="0">
              <a:buNone/>
              <a:defRPr sz="934"/>
            </a:lvl1pPr>
            <a:lvl2pPr marL="304843" indent="0">
              <a:buNone/>
              <a:defRPr sz="800"/>
            </a:lvl2pPr>
            <a:lvl3pPr marL="609686" indent="0">
              <a:buNone/>
              <a:defRPr sz="667"/>
            </a:lvl3pPr>
            <a:lvl4pPr marL="914528" indent="0">
              <a:buNone/>
              <a:defRPr sz="601"/>
            </a:lvl4pPr>
            <a:lvl5pPr marL="1219371" indent="0">
              <a:buNone/>
              <a:defRPr sz="601"/>
            </a:lvl5pPr>
            <a:lvl6pPr marL="1524215" indent="0">
              <a:buNone/>
              <a:defRPr sz="601"/>
            </a:lvl6pPr>
            <a:lvl7pPr marL="1829057" indent="0">
              <a:buNone/>
              <a:defRPr sz="601"/>
            </a:lvl7pPr>
            <a:lvl8pPr marL="2133899" indent="0">
              <a:buNone/>
              <a:defRPr sz="601"/>
            </a:lvl8pPr>
            <a:lvl9pPr marL="2438742" indent="0">
              <a:buNone/>
              <a:defRPr sz="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15362239"/>
            <a:ext cx="23043158" cy="1812926"/>
          </a:xfrm>
        </p:spPr>
        <p:txBody>
          <a:bodyPr anchor="b"/>
          <a:lstStyle>
            <a:lvl1pPr algn="l">
              <a:defRPr sz="13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1960565"/>
            <a:ext cx="23043158" cy="13167519"/>
          </a:xfrm>
        </p:spPr>
        <p:txBody>
          <a:bodyPr/>
          <a:lstStyle>
            <a:lvl1pPr marL="0" indent="0">
              <a:buNone/>
              <a:defRPr sz="2134"/>
            </a:lvl1pPr>
            <a:lvl2pPr marL="304843" indent="0">
              <a:buNone/>
              <a:defRPr sz="1867"/>
            </a:lvl2pPr>
            <a:lvl3pPr marL="609686" indent="0">
              <a:buNone/>
              <a:defRPr sz="1600"/>
            </a:lvl3pPr>
            <a:lvl4pPr marL="914528" indent="0">
              <a:buNone/>
              <a:defRPr sz="1334"/>
            </a:lvl4pPr>
            <a:lvl5pPr marL="1219371" indent="0">
              <a:buNone/>
              <a:defRPr sz="1334"/>
            </a:lvl5pPr>
            <a:lvl6pPr marL="1524215" indent="0">
              <a:buNone/>
              <a:defRPr sz="1334"/>
            </a:lvl6pPr>
            <a:lvl7pPr marL="1829057" indent="0">
              <a:buNone/>
              <a:defRPr sz="1334"/>
            </a:lvl7pPr>
            <a:lvl8pPr marL="2133899" indent="0">
              <a:buNone/>
              <a:defRPr sz="1334"/>
            </a:lvl8pPr>
            <a:lvl9pPr marL="2438742" indent="0">
              <a:buNone/>
              <a:defRPr sz="13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17175164"/>
            <a:ext cx="23043158" cy="2575720"/>
          </a:xfrm>
        </p:spPr>
        <p:txBody>
          <a:bodyPr/>
          <a:lstStyle>
            <a:lvl1pPr marL="0" indent="0">
              <a:buNone/>
              <a:defRPr sz="934"/>
            </a:lvl1pPr>
            <a:lvl2pPr marL="304843" indent="0">
              <a:buNone/>
              <a:defRPr sz="800"/>
            </a:lvl2pPr>
            <a:lvl3pPr marL="609686" indent="0">
              <a:buNone/>
              <a:defRPr sz="667"/>
            </a:lvl3pPr>
            <a:lvl4pPr marL="914528" indent="0">
              <a:buNone/>
              <a:defRPr sz="601"/>
            </a:lvl4pPr>
            <a:lvl5pPr marL="1219371" indent="0">
              <a:buNone/>
              <a:defRPr sz="601"/>
            </a:lvl5pPr>
            <a:lvl6pPr marL="1524215" indent="0">
              <a:buNone/>
              <a:defRPr sz="601"/>
            </a:lvl6pPr>
            <a:lvl7pPr marL="1829057" indent="0">
              <a:buNone/>
              <a:defRPr sz="601"/>
            </a:lvl7pPr>
            <a:lvl8pPr marL="2133899" indent="0">
              <a:buNone/>
              <a:defRPr sz="601"/>
            </a:lvl8pPr>
            <a:lvl9pPr marL="2438742" indent="0">
              <a:buNone/>
              <a:defRPr sz="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848521"/>
            <a:ext cx="9228932" cy="20620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848521"/>
            <a:ext cx="27554833" cy="20620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387" y="3197227"/>
            <a:ext cx="5834063" cy="18268156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4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797" y="3197227"/>
            <a:ext cx="5834063" cy="18268156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4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6" y="878681"/>
            <a:ext cx="3456543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6" y="4912519"/>
            <a:ext cx="16968788" cy="204708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43" indent="0">
              <a:buNone/>
              <a:defRPr sz="1334" b="1"/>
            </a:lvl2pPr>
            <a:lvl3pPr marL="609686" indent="0">
              <a:buNone/>
              <a:defRPr sz="1200" b="1"/>
            </a:lvl3pPr>
            <a:lvl4pPr marL="914528" indent="0">
              <a:buNone/>
              <a:defRPr sz="1067" b="1"/>
            </a:lvl4pPr>
            <a:lvl5pPr marL="1219371" indent="0">
              <a:buNone/>
              <a:defRPr sz="1067" b="1"/>
            </a:lvl5pPr>
            <a:lvl6pPr marL="1524215" indent="0">
              <a:buNone/>
              <a:defRPr sz="1067" b="1"/>
            </a:lvl6pPr>
            <a:lvl7pPr marL="1829057" indent="0">
              <a:buNone/>
              <a:defRPr sz="1067" b="1"/>
            </a:lvl7pPr>
            <a:lvl8pPr marL="2133899" indent="0">
              <a:buNone/>
              <a:defRPr sz="1067" b="1"/>
            </a:lvl8pPr>
            <a:lvl9pPr marL="243874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6" y="6959600"/>
            <a:ext cx="16968788" cy="12644438"/>
          </a:xfrm>
        </p:spPr>
        <p:txBody>
          <a:bodyPr/>
          <a:lstStyle>
            <a:lvl1pPr>
              <a:defRPr sz="1600"/>
            </a:lvl1pPr>
            <a:lvl2pPr>
              <a:defRPr sz="1334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6" y="4912519"/>
            <a:ext cx="16975733" cy="204708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43" indent="0">
              <a:buNone/>
              <a:defRPr sz="1334" b="1"/>
            </a:lvl2pPr>
            <a:lvl3pPr marL="609686" indent="0">
              <a:buNone/>
              <a:defRPr sz="1200" b="1"/>
            </a:lvl3pPr>
            <a:lvl4pPr marL="914528" indent="0">
              <a:buNone/>
              <a:defRPr sz="1067" b="1"/>
            </a:lvl4pPr>
            <a:lvl5pPr marL="1219371" indent="0">
              <a:buNone/>
              <a:defRPr sz="1067" b="1"/>
            </a:lvl5pPr>
            <a:lvl6pPr marL="1524215" indent="0">
              <a:buNone/>
              <a:defRPr sz="1067" b="1"/>
            </a:lvl6pPr>
            <a:lvl7pPr marL="1829057" indent="0">
              <a:buNone/>
              <a:defRPr sz="1067" b="1"/>
            </a:lvl7pPr>
            <a:lvl8pPr marL="2133899" indent="0">
              <a:buNone/>
              <a:defRPr sz="1067" b="1"/>
            </a:lvl8pPr>
            <a:lvl9pPr marL="243874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6" y="6959600"/>
            <a:ext cx="16975733" cy="12644438"/>
          </a:xfrm>
        </p:spPr>
        <p:txBody>
          <a:bodyPr/>
          <a:lstStyle>
            <a:lvl1pPr>
              <a:defRPr sz="1600"/>
            </a:lvl1pPr>
            <a:lvl2pPr>
              <a:defRPr sz="1334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6" y="873921"/>
            <a:ext cx="12634913" cy="3718719"/>
          </a:xfrm>
        </p:spPr>
        <p:txBody>
          <a:bodyPr anchor="b"/>
          <a:lstStyle>
            <a:lvl1pPr algn="l">
              <a:defRPr sz="13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5" y="873921"/>
            <a:ext cx="21469350" cy="18730119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6" y="4592639"/>
            <a:ext cx="12634913" cy="15011401"/>
          </a:xfrm>
        </p:spPr>
        <p:txBody>
          <a:bodyPr/>
          <a:lstStyle>
            <a:lvl1pPr marL="0" indent="0">
              <a:buNone/>
              <a:defRPr sz="934"/>
            </a:lvl1pPr>
            <a:lvl2pPr marL="304843" indent="0">
              <a:buNone/>
              <a:defRPr sz="800"/>
            </a:lvl2pPr>
            <a:lvl3pPr marL="609686" indent="0">
              <a:buNone/>
              <a:defRPr sz="667"/>
            </a:lvl3pPr>
            <a:lvl4pPr marL="914528" indent="0">
              <a:buNone/>
              <a:defRPr sz="601"/>
            </a:lvl4pPr>
            <a:lvl5pPr marL="1219371" indent="0">
              <a:buNone/>
              <a:defRPr sz="601"/>
            </a:lvl5pPr>
            <a:lvl6pPr marL="1524215" indent="0">
              <a:buNone/>
              <a:defRPr sz="601"/>
            </a:lvl6pPr>
            <a:lvl7pPr marL="1829057" indent="0">
              <a:buNone/>
              <a:defRPr sz="601"/>
            </a:lvl7pPr>
            <a:lvl8pPr marL="2133899" indent="0">
              <a:buNone/>
              <a:defRPr sz="601"/>
            </a:lvl8pPr>
            <a:lvl9pPr marL="2438742" indent="0">
              <a:buNone/>
              <a:defRPr sz="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15362239"/>
            <a:ext cx="23043158" cy="1812926"/>
          </a:xfrm>
        </p:spPr>
        <p:txBody>
          <a:bodyPr anchor="b"/>
          <a:lstStyle>
            <a:lvl1pPr algn="l">
              <a:defRPr sz="13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1960565"/>
            <a:ext cx="23043158" cy="13167519"/>
          </a:xfrm>
        </p:spPr>
        <p:txBody>
          <a:bodyPr/>
          <a:lstStyle>
            <a:lvl1pPr marL="0" indent="0">
              <a:buNone/>
              <a:defRPr sz="2134"/>
            </a:lvl1pPr>
            <a:lvl2pPr marL="304843" indent="0">
              <a:buNone/>
              <a:defRPr sz="1867"/>
            </a:lvl2pPr>
            <a:lvl3pPr marL="609686" indent="0">
              <a:buNone/>
              <a:defRPr sz="1600"/>
            </a:lvl3pPr>
            <a:lvl4pPr marL="914528" indent="0">
              <a:buNone/>
              <a:defRPr sz="1334"/>
            </a:lvl4pPr>
            <a:lvl5pPr marL="1219371" indent="0">
              <a:buNone/>
              <a:defRPr sz="1334"/>
            </a:lvl5pPr>
            <a:lvl6pPr marL="1524215" indent="0">
              <a:buNone/>
              <a:defRPr sz="1334"/>
            </a:lvl6pPr>
            <a:lvl7pPr marL="1829057" indent="0">
              <a:buNone/>
              <a:defRPr sz="1334"/>
            </a:lvl7pPr>
            <a:lvl8pPr marL="2133899" indent="0">
              <a:buNone/>
              <a:defRPr sz="1334"/>
            </a:lvl8pPr>
            <a:lvl9pPr marL="2438742" indent="0">
              <a:buNone/>
              <a:defRPr sz="13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17175164"/>
            <a:ext cx="23043158" cy="2575720"/>
          </a:xfrm>
        </p:spPr>
        <p:txBody>
          <a:bodyPr/>
          <a:lstStyle>
            <a:lvl1pPr marL="0" indent="0">
              <a:buNone/>
              <a:defRPr sz="934"/>
            </a:lvl1pPr>
            <a:lvl2pPr marL="304843" indent="0">
              <a:buNone/>
              <a:defRPr sz="800"/>
            </a:lvl2pPr>
            <a:lvl3pPr marL="609686" indent="0">
              <a:buNone/>
              <a:defRPr sz="667"/>
            </a:lvl3pPr>
            <a:lvl4pPr marL="914528" indent="0">
              <a:buNone/>
              <a:defRPr sz="601"/>
            </a:lvl4pPr>
            <a:lvl5pPr marL="1219371" indent="0">
              <a:buNone/>
              <a:defRPr sz="601"/>
            </a:lvl5pPr>
            <a:lvl6pPr marL="1524215" indent="0">
              <a:buNone/>
              <a:defRPr sz="601"/>
            </a:lvl6pPr>
            <a:lvl7pPr marL="1829057" indent="0">
              <a:buNone/>
              <a:defRPr sz="601"/>
            </a:lvl7pPr>
            <a:lvl8pPr marL="2133899" indent="0">
              <a:buNone/>
              <a:defRPr sz="601"/>
            </a:lvl8pPr>
            <a:lvl9pPr marL="2438742" indent="0">
              <a:buNone/>
              <a:defRPr sz="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21945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1"/>
            <a:ext cx="38404800" cy="2713567"/>
          </a:xfrm>
          <a:prstGeom prst="rect">
            <a:avLst/>
          </a:prstGeom>
          <a:solidFill>
            <a:srgbClr val="EAAA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818160" y="3200401"/>
            <a:ext cx="11823700" cy="182647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818159" y="21630218"/>
            <a:ext cx="2523926" cy="21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844" tIns="30416" rIns="60844" bIns="30416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34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6" y="848785"/>
            <a:ext cx="36683751" cy="146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0385" y="3197226"/>
            <a:ext cx="11801475" cy="1826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56" name="Rectangle 40"/>
          <p:cNvSpPr>
            <a:spLocks noChangeArrowheads="1"/>
          </p:cNvSpPr>
          <p:nvPr userDrawn="1"/>
        </p:nvSpPr>
        <p:spPr bwMode="auto">
          <a:xfrm>
            <a:off x="25700435" y="3200401"/>
            <a:ext cx="11823700" cy="182647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86057" name="Rectangle 41"/>
          <p:cNvSpPr>
            <a:spLocks noChangeArrowheads="1"/>
          </p:cNvSpPr>
          <p:nvPr userDrawn="1"/>
        </p:nvSpPr>
        <p:spPr bwMode="auto">
          <a:xfrm>
            <a:off x="13258602" y="3200401"/>
            <a:ext cx="11823700" cy="182647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86059" name="Line 43"/>
          <p:cNvSpPr>
            <a:spLocks noChangeShapeType="1"/>
          </p:cNvSpPr>
          <p:nvPr userDrawn="1"/>
        </p:nvSpPr>
        <p:spPr bwMode="auto">
          <a:xfrm>
            <a:off x="0" y="2775486"/>
            <a:ext cx="38404800" cy="0"/>
          </a:xfrm>
          <a:prstGeom prst="line">
            <a:avLst/>
          </a:prstGeom>
          <a:ln w="254000" cmpd="sng">
            <a:solidFill>
              <a:srgbClr val="001A3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935">
              <a:ln>
                <a:solidFill>
                  <a:srgbClr val="001A31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5pPr>
      <a:lvl6pPr marL="304843" algn="ctr" rtl="0" fontAlgn="base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6pPr>
      <a:lvl7pPr marL="609686" algn="ctr" rtl="0" fontAlgn="base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7pPr>
      <a:lvl8pPr marL="914528" algn="ctr" rtl="0" fontAlgn="base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8pPr>
      <a:lvl9pPr marL="1219371" algn="ctr" rtl="0" fontAlgn="base">
        <a:spcBef>
          <a:spcPct val="0"/>
        </a:spcBef>
        <a:spcAft>
          <a:spcPct val="0"/>
        </a:spcAft>
        <a:defRPr sz="5868">
          <a:solidFill>
            <a:srgbClr val="FFFFFF"/>
          </a:solidFill>
          <a:latin typeface="Arial Black" pitchFamily="34" charset="0"/>
        </a:defRPr>
      </a:lvl9pPr>
    </p:titleStyle>
    <p:bodyStyle>
      <a:lvl1pPr marL="228632" indent="-228632" algn="l" rtl="0" eaLnBrk="0" fontAlgn="base" hangingPunct="0">
        <a:spcBef>
          <a:spcPct val="20000"/>
        </a:spcBef>
        <a:spcAft>
          <a:spcPct val="0"/>
        </a:spcAft>
        <a:buChar char="•"/>
        <a:defRPr sz="1935">
          <a:solidFill>
            <a:schemeClr val="tx1"/>
          </a:solidFill>
          <a:latin typeface="+mn-lt"/>
          <a:ea typeface="+mn-ea"/>
          <a:cs typeface="+mn-cs"/>
        </a:defRPr>
      </a:lvl1pPr>
      <a:lvl2pPr marL="493253" indent="-188410" algn="l" rtl="0" eaLnBrk="0" fontAlgn="base" hangingPunct="0">
        <a:spcBef>
          <a:spcPct val="20000"/>
        </a:spcBef>
        <a:spcAft>
          <a:spcPct val="0"/>
        </a:spcAft>
        <a:buChar char="–"/>
        <a:defRPr sz="1935">
          <a:solidFill>
            <a:schemeClr val="tx1"/>
          </a:solidFill>
          <a:latin typeface="+mn-lt"/>
        </a:defRPr>
      </a:lvl2pPr>
      <a:lvl3pPr marL="762107" indent="-152421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66950" indent="-152421" algn="l" rtl="0" eaLnBrk="0" fontAlgn="base" hangingPunct="0">
        <a:spcBef>
          <a:spcPct val="20000"/>
        </a:spcBef>
        <a:spcAft>
          <a:spcPct val="0"/>
        </a:spcAft>
        <a:buChar char="–"/>
        <a:defRPr sz="1267">
          <a:solidFill>
            <a:schemeClr val="tx1"/>
          </a:solidFill>
          <a:latin typeface="+mn-lt"/>
        </a:defRPr>
      </a:lvl4pPr>
      <a:lvl5pPr marL="1371793" indent="-152421" algn="l" rtl="0" eaLnBrk="0" fontAlgn="base" hangingPunct="0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5pPr>
      <a:lvl6pPr marL="1676635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6pPr>
      <a:lvl7pPr marL="1981478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7pPr>
      <a:lvl8pPr marL="2286321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8pPr>
      <a:lvl9pPr marL="2591163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43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86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28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371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215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057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899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742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280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819549" y="3203577"/>
            <a:ext cx="8727480" cy="182647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2806703"/>
            <a:ext cx="38404800" cy="86783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21630218"/>
            <a:ext cx="2200275" cy="21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844" tIns="30416" rIns="60844" bIns="30416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34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6" y="848785"/>
            <a:ext cx="36683751" cy="146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9549" y="3203577"/>
            <a:ext cx="8727480" cy="1826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3203577"/>
            <a:ext cx="18168938" cy="182647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789711" y="3203577"/>
            <a:ext cx="8734425" cy="182647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5pPr>
      <a:lvl6pPr marL="304843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6pPr>
      <a:lvl7pPr marL="609686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7pPr>
      <a:lvl8pPr marL="914528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8pPr>
      <a:lvl9pPr marL="1219371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9pPr>
    </p:titleStyle>
    <p:bodyStyle>
      <a:lvl1pPr marL="228632" indent="-228632" algn="l" rtl="0" eaLnBrk="0" fontAlgn="base" hangingPunct="0">
        <a:spcBef>
          <a:spcPct val="20000"/>
        </a:spcBef>
        <a:spcAft>
          <a:spcPct val="0"/>
        </a:spcAft>
        <a:buChar char="•"/>
        <a:defRPr sz="1935">
          <a:solidFill>
            <a:schemeClr val="tx1"/>
          </a:solidFill>
          <a:latin typeface="+mn-lt"/>
          <a:ea typeface="+mn-ea"/>
          <a:cs typeface="+mn-cs"/>
        </a:defRPr>
      </a:lvl1pPr>
      <a:lvl2pPr marL="493253" indent="-188410" algn="l" rtl="0" eaLnBrk="0" fontAlgn="base" hangingPunct="0">
        <a:spcBef>
          <a:spcPct val="20000"/>
        </a:spcBef>
        <a:spcAft>
          <a:spcPct val="0"/>
        </a:spcAft>
        <a:buChar char="–"/>
        <a:defRPr sz="1935">
          <a:solidFill>
            <a:schemeClr val="tx1"/>
          </a:solidFill>
          <a:latin typeface="+mn-lt"/>
        </a:defRPr>
      </a:lvl2pPr>
      <a:lvl3pPr marL="762107" indent="-152421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66950" indent="-152421" algn="l" rtl="0" eaLnBrk="0" fontAlgn="base" hangingPunct="0">
        <a:spcBef>
          <a:spcPct val="20000"/>
        </a:spcBef>
        <a:spcAft>
          <a:spcPct val="0"/>
        </a:spcAft>
        <a:buChar char="–"/>
        <a:defRPr sz="1267">
          <a:solidFill>
            <a:schemeClr val="tx1"/>
          </a:solidFill>
          <a:latin typeface="+mn-lt"/>
        </a:defRPr>
      </a:lvl4pPr>
      <a:lvl5pPr marL="1371793" indent="-152421" algn="l" rtl="0" eaLnBrk="0" fontAlgn="base" hangingPunct="0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5pPr>
      <a:lvl6pPr marL="1676635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6pPr>
      <a:lvl7pPr marL="1981478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7pPr>
      <a:lvl8pPr marL="2286321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8pPr>
      <a:lvl9pPr marL="2591163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43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86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28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371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215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057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899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742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280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1" y="3203577"/>
            <a:ext cx="37071300" cy="182647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2806703"/>
            <a:ext cx="38404800" cy="86783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21630218"/>
            <a:ext cx="2200275" cy="21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844" tIns="30416" rIns="60844" bIns="30416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34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6" y="848785"/>
            <a:ext cx="36683751" cy="146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3" y="3203577"/>
            <a:ext cx="36917113" cy="1826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3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5pPr>
      <a:lvl6pPr marL="304843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6pPr>
      <a:lvl7pPr marL="609686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7pPr>
      <a:lvl8pPr marL="914528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8pPr>
      <a:lvl9pPr marL="1219371" algn="ctr" rtl="0" fontAlgn="base">
        <a:spcBef>
          <a:spcPct val="0"/>
        </a:spcBef>
        <a:spcAft>
          <a:spcPct val="0"/>
        </a:spcAft>
        <a:defRPr sz="5734">
          <a:solidFill>
            <a:schemeClr val="tx2"/>
          </a:solidFill>
          <a:latin typeface="Arial Black" pitchFamily="34" charset="0"/>
        </a:defRPr>
      </a:lvl9pPr>
    </p:titleStyle>
    <p:bodyStyle>
      <a:lvl1pPr marL="228632" indent="-228632" algn="l" rtl="0" eaLnBrk="0" fontAlgn="base" hangingPunct="0">
        <a:spcBef>
          <a:spcPct val="20000"/>
        </a:spcBef>
        <a:spcAft>
          <a:spcPct val="0"/>
        </a:spcAft>
        <a:buChar char="•"/>
        <a:defRPr sz="1935">
          <a:solidFill>
            <a:schemeClr val="tx1"/>
          </a:solidFill>
          <a:latin typeface="+mn-lt"/>
          <a:ea typeface="+mn-ea"/>
          <a:cs typeface="+mn-cs"/>
        </a:defRPr>
      </a:lvl1pPr>
      <a:lvl2pPr marL="493253" indent="-188410" algn="l" rtl="0" eaLnBrk="0" fontAlgn="base" hangingPunct="0">
        <a:spcBef>
          <a:spcPct val="20000"/>
        </a:spcBef>
        <a:spcAft>
          <a:spcPct val="0"/>
        </a:spcAft>
        <a:buChar char="–"/>
        <a:defRPr sz="1935">
          <a:solidFill>
            <a:schemeClr val="tx1"/>
          </a:solidFill>
          <a:latin typeface="+mn-lt"/>
        </a:defRPr>
      </a:lvl2pPr>
      <a:lvl3pPr marL="762107" indent="-152421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66950" indent="-152421" algn="l" rtl="0" eaLnBrk="0" fontAlgn="base" hangingPunct="0">
        <a:spcBef>
          <a:spcPct val="20000"/>
        </a:spcBef>
        <a:spcAft>
          <a:spcPct val="0"/>
        </a:spcAft>
        <a:buChar char="–"/>
        <a:defRPr sz="1267">
          <a:solidFill>
            <a:schemeClr val="tx1"/>
          </a:solidFill>
          <a:latin typeface="+mn-lt"/>
        </a:defRPr>
      </a:lvl4pPr>
      <a:lvl5pPr marL="1371793" indent="-152421" algn="l" rtl="0" eaLnBrk="0" fontAlgn="base" hangingPunct="0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5pPr>
      <a:lvl6pPr marL="1676635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6pPr>
      <a:lvl7pPr marL="1981478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7pPr>
      <a:lvl8pPr marL="2286321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8pPr>
      <a:lvl9pPr marL="2591163" indent="-152421" algn="l" rtl="0" fontAlgn="base">
        <a:spcBef>
          <a:spcPct val="20000"/>
        </a:spcBef>
        <a:spcAft>
          <a:spcPct val="0"/>
        </a:spcAft>
        <a:buChar char="»"/>
        <a:defRPr sz="12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43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86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28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371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215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057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899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742" algn="l" defTabSz="6096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73A28E-7512-2D4B-9A2C-6218EBA12988}"/>
              </a:ext>
            </a:extLst>
          </p:cNvPr>
          <p:cNvSpPr/>
          <p:nvPr/>
        </p:nvSpPr>
        <p:spPr>
          <a:xfrm>
            <a:off x="578702" y="4130681"/>
            <a:ext cx="11843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 Box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845774" y="457200"/>
            <a:ext cx="22134664" cy="106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22" tIns="22807" rIns="45622" bIns="22807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b="1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Poster Title</a:t>
            </a:r>
            <a:endParaRPr lang="en-US" sz="66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845774" y="1653677"/>
            <a:ext cx="12304534" cy="78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22" tIns="22807" rIns="45622" bIns="22807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Authors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6082852" y="18719899"/>
            <a:ext cx="64225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</a:p>
          <a:p>
            <a:r>
              <a:rPr lang="en-US" altLang="zh-CN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Music Informatics Group</a:t>
            </a:r>
            <a:endParaRPr lang="en-US" sz="3200" dirty="0">
              <a:solidFill>
                <a:srgbClr val="40404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Center for Music Technology</a:t>
            </a:r>
          </a:p>
          <a:p>
            <a:r>
              <a:rPr lang="en-US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Georgia Tech</a:t>
            </a:r>
          </a:p>
          <a:p>
            <a:r>
              <a:rPr lang="en-US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Email-ID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F5D33E-3C6A-4643-9B0B-87D4D3557AF3}"/>
              </a:ext>
            </a:extLst>
          </p:cNvPr>
          <p:cNvSpPr/>
          <p:nvPr/>
        </p:nvSpPr>
        <p:spPr bwMode="auto">
          <a:xfrm>
            <a:off x="578706" y="3196372"/>
            <a:ext cx="11843803" cy="710687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altLang="zh-CN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1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60DB5-81AC-E644-B79C-38478C66A390}"/>
              </a:ext>
            </a:extLst>
          </p:cNvPr>
          <p:cNvSpPr/>
          <p:nvPr/>
        </p:nvSpPr>
        <p:spPr bwMode="auto">
          <a:xfrm>
            <a:off x="25982291" y="17805913"/>
            <a:ext cx="11843803" cy="710687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altLang="zh-CN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BCE698-093D-D246-B98C-BAE86353962C}"/>
              </a:ext>
            </a:extLst>
          </p:cNvPr>
          <p:cNvSpPr/>
          <p:nvPr/>
        </p:nvSpPr>
        <p:spPr bwMode="auto">
          <a:xfrm>
            <a:off x="13280499" y="3196372"/>
            <a:ext cx="11843803" cy="710687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altLang="zh-CN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3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31FC55-EE89-3541-84B0-28815A86D1E3}"/>
              </a:ext>
            </a:extLst>
          </p:cNvPr>
          <p:cNvSpPr/>
          <p:nvPr/>
        </p:nvSpPr>
        <p:spPr bwMode="auto">
          <a:xfrm>
            <a:off x="25982292" y="3196372"/>
            <a:ext cx="11843803" cy="710687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A946FF-0DFC-C842-ACDC-DDC8F7976995}"/>
              </a:ext>
            </a:extLst>
          </p:cNvPr>
          <p:cNvSpPr/>
          <p:nvPr/>
        </p:nvSpPr>
        <p:spPr bwMode="auto">
          <a:xfrm>
            <a:off x="578703" y="12093714"/>
            <a:ext cx="11843803" cy="710687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altLang="zh-CN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2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2FC99-181B-4242-989C-F1E5656556A3}"/>
              </a:ext>
            </a:extLst>
          </p:cNvPr>
          <p:cNvSpPr txBox="1"/>
          <p:nvPr/>
        </p:nvSpPr>
        <p:spPr>
          <a:xfrm>
            <a:off x="578702" y="19646187"/>
            <a:ext cx="12157599" cy="1508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Space for references (if any)</a:t>
            </a:r>
          </a:p>
          <a:p>
            <a:endParaRPr lang="en-US" sz="24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9A0CD-DFDA-9B43-ADD5-1A0548F6A50E}"/>
              </a:ext>
            </a:extLst>
          </p:cNvPr>
          <p:cNvSpPr/>
          <p:nvPr/>
        </p:nvSpPr>
        <p:spPr>
          <a:xfrm>
            <a:off x="578702" y="13008114"/>
            <a:ext cx="11843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Bullet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8BEA7E-FB09-4849-8C16-1017D5480F3F}"/>
              </a:ext>
            </a:extLst>
          </p:cNvPr>
          <p:cNvSpPr/>
          <p:nvPr/>
        </p:nvSpPr>
        <p:spPr>
          <a:xfrm>
            <a:off x="13280498" y="4139148"/>
            <a:ext cx="47367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 box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90D03A8-8EB8-6A42-AFDA-63A7DE1E7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0767" y="1705267"/>
            <a:ext cx="4138233" cy="79685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7C83582-7BD6-6D43-90FC-054EB7D5516B}"/>
              </a:ext>
            </a:extLst>
          </p:cNvPr>
          <p:cNvSpPr/>
          <p:nvPr/>
        </p:nvSpPr>
        <p:spPr bwMode="auto">
          <a:xfrm>
            <a:off x="13280497" y="12115800"/>
            <a:ext cx="11843803" cy="646079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altLang="zh-CN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4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74FF8-E29B-A24A-B1FD-B2D79FDD0865}"/>
              </a:ext>
            </a:extLst>
          </p:cNvPr>
          <p:cNvSpPr/>
          <p:nvPr/>
        </p:nvSpPr>
        <p:spPr bwMode="auto">
          <a:xfrm>
            <a:off x="25982291" y="12115800"/>
            <a:ext cx="11835995" cy="710687"/>
          </a:xfrm>
          <a:prstGeom prst="rect">
            <a:avLst/>
          </a:prstGeom>
          <a:solidFill>
            <a:srgbClr val="EAAA00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1" tIns="22860" rIns="45721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2195081"/>
            <a:r>
              <a:rPr lang="en-US" altLang="zh-CN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6</a:t>
            </a:r>
            <a:endParaRPr lang="en-US" sz="4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C4E01-FF38-4D42-A682-D7C3A80A5B61}"/>
              </a:ext>
            </a:extLst>
          </p:cNvPr>
          <p:cNvSpPr txBox="1"/>
          <p:nvPr/>
        </p:nvSpPr>
        <p:spPr>
          <a:xfrm>
            <a:off x="35066298" y="18796734"/>
            <a:ext cx="2613991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Link </a:t>
            </a:r>
          </a:p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QR Code</a:t>
            </a:r>
          </a:p>
          <a:p>
            <a:pPr algn="ctr"/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254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5">
      <a:dk1>
        <a:srgbClr val="002336"/>
      </a:dk1>
      <a:lt1>
        <a:srgbClr val="E8F0F8"/>
      </a:lt1>
      <a:dk2>
        <a:srgbClr val="000000"/>
      </a:dk2>
      <a:lt2>
        <a:srgbClr val="808080"/>
      </a:lt2>
      <a:accent1>
        <a:srgbClr val="FFFFEF"/>
      </a:accent1>
      <a:accent2>
        <a:srgbClr val="00679F"/>
      </a:accent2>
      <a:accent3>
        <a:srgbClr val="F2F6FB"/>
      </a:accent3>
      <a:accent4>
        <a:srgbClr val="001C2D"/>
      </a:accent4>
      <a:accent5>
        <a:srgbClr val="FFFFF6"/>
      </a:accent5>
      <a:accent6>
        <a:srgbClr val="005D90"/>
      </a:accent6>
      <a:hlink>
        <a:srgbClr val="028418"/>
      </a:hlink>
      <a:folHlink>
        <a:srgbClr val="660066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E16969">
                <a:tint val="66000"/>
                <a:satMod val="160000"/>
              </a:srgbClr>
            </a:gs>
            <a:gs pos="50000">
              <a:srgbClr val="E16969">
                <a:tint val="44500"/>
                <a:satMod val="160000"/>
              </a:srgbClr>
            </a:gs>
            <a:gs pos="100000">
              <a:srgbClr val="E16969">
                <a:tint val="23500"/>
                <a:satMod val="160000"/>
              </a:srgbClr>
            </a:gs>
          </a:gsLst>
          <a:lin ang="16200000" scaled="1"/>
          <a:tileRect/>
        </a:gradFill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500" b="1" i="1" dirty="0" smtClean="0">
            <a:solidFill>
              <a:schemeClr val="tx2"/>
            </a:solidFill>
            <a:latin typeface="Arial Narrow" pitchFamily="34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1FCDD20048F4187EE8EF1144DDF36" ma:contentTypeVersion="11" ma:contentTypeDescription="Create a new document." ma:contentTypeScope="" ma:versionID="3621bed4dbcdb671ba55364389ab5142">
  <xsd:schema xmlns:xsd="http://www.w3.org/2001/XMLSchema" xmlns:xs="http://www.w3.org/2001/XMLSchema" xmlns:p="http://schemas.microsoft.com/office/2006/metadata/properties" xmlns:ns2="cdefae41-a4fc-4941-a5ac-f70332fa56c2" xmlns:ns3="4d1b8e18-bda0-4082-bf91-b7d91669d102" targetNamespace="http://schemas.microsoft.com/office/2006/metadata/properties" ma:root="true" ma:fieldsID="e37daa5895a56464625d90b27b75a2f7" ns2:_="" ns3:_="">
    <xsd:import namespace="cdefae41-a4fc-4941-a5ac-f70332fa56c2"/>
    <xsd:import namespace="4d1b8e18-bda0-4082-bf91-b7d91669d1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fae41-a4fc-4941-a5ac-f70332fa5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b8e18-bda0-4082-bf91-b7d91669d10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FB7917-BC3A-47D9-8900-DE62C07E0E07}"/>
</file>

<file path=customXml/itemProps2.xml><?xml version="1.0" encoding="utf-8"?>
<ds:datastoreItem xmlns:ds="http://schemas.openxmlformats.org/officeDocument/2006/customXml" ds:itemID="{1AD423BC-F5C4-4806-9DA0-506E5DE8E0A4}"/>
</file>

<file path=customXml/itemProps3.xml><?xml version="1.0" encoding="utf-8"?>
<ds:datastoreItem xmlns:ds="http://schemas.openxmlformats.org/officeDocument/2006/customXml" ds:itemID="{7D76A89E-C5E5-4DC6-90D3-C848918C50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26471</TotalTime>
  <Words>45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Calibri Light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48x48 Poster Template</dc:title>
  <dc:subject>Free PowerPoint poster templates</dc:subject>
  <dc:creator>Fernando Garcia Menendez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Pati, Kumar Ashis</cp:lastModifiedBy>
  <cp:revision>1148</cp:revision>
  <cp:lastPrinted>2019-06-14T18:14:33Z</cp:lastPrinted>
  <dcterms:created xsi:type="dcterms:W3CDTF">2005-05-18T01:24:28Z</dcterms:created>
  <dcterms:modified xsi:type="dcterms:W3CDTF">2020-11-19T18:21:14Z</dcterms:modified>
  <cp:category>Powerpoint poster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0x0101008921FCDD20048F4187EE8EF1144DDF36</vt:lpwstr>
  </property>
</Properties>
</file>