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 id="2147483651" r:id="rId6"/>
  </p:sldMasterIdLst>
  <p:notesMasterIdLst>
    <p:notesMasterId r:id="rId8"/>
  </p:notesMasterIdLst>
  <p:sldIdLst>
    <p:sldId id="261" r:id="rId7"/>
  </p:sldIdLst>
  <p:sldSz cx="32918400" cy="43891200"/>
  <p:notesSz cx="7010400" cy="92964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extLst>
    <p:ext uri="{521415D9-36F7-43E2-AB2F-B90AF26B5E84}">
      <p14:sectionLst xmlns:p14="http://schemas.microsoft.com/office/powerpoint/2010/main">
        <p14:section name="Untitled Section" id="{EC8E45AB-3460-4A3D-91F5-1AB1B1E399E9}">
          <p14:sldIdLst>
            <p14:sldId id="261"/>
          </p14:sldIdLst>
        </p14:section>
      </p14:sectionLst>
    </p:ext>
    <p:ext uri="{EFAFB233-063F-42B5-8137-9DF3F51BA10A}">
      <p15:sldGuideLst xmlns:p15="http://schemas.microsoft.com/office/powerpoint/2012/main">
        <p15:guide id="1" orient="horz" pos="4036" userDrawn="1">
          <p15:clr>
            <a:srgbClr val="A4A3A4"/>
          </p15:clr>
        </p15:guide>
        <p15:guide id="2" orient="horz" pos="27047" userDrawn="1">
          <p15:clr>
            <a:srgbClr val="A4A3A4"/>
          </p15:clr>
        </p15:guide>
        <p15:guide id="3" pos="443" userDrawn="1">
          <p15:clr>
            <a:srgbClr val="A4A3A4"/>
          </p15:clr>
        </p15:guide>
        <p15:guide id="4" pos="6827" userDrawn="1">
          <p15:clr>
            <a:srgbClr val="A4A3A4"/>
          </p15:clr>
        </p15:guide>
        <p15:guide id="5" pos="7160" userDrawn="1">
          <p15:clr>
            <a:srgbClr val="A4A3A4"/>
          </p15:clr>
        </p15:guide>
        <p15:guide id="6" pos="20261" userDrawn="1">
          <p15:clr>
            <a:srgbClr val="A4A3A4"/>
          </p15:clr>
        </p15:guide>
        <p15:guide id="7" pos="13544" userDrawn="1">
          <p15:clr>
            <a:srgbClr val="A4A3A4"/>
          </p15:clr>
        </p15:guide>
        <p15:guide id="8" pos="1387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rch, Alexander G" initials="LA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29C1E"/>
    <a:srgbClr val="FFC000"/>
    <a:srgbClr val="000000"/>
    <a:srgbClr val="FFFFFF"/>
    <a:srgbClr val="B27623"/>
    <a:srgbClr val="E35821"/>
    <a:srgbClr val="FFEAC2"/>
    <a:srgbClr val="B9A867"/>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053" autoAdjust="0"/>
    <p:restoredTop sz="93220" autoAdjust="0"/>
  </p:normalViewPr>
  <p:slideViewPr>
    <p:cSldViewPr snapToGrid="0" snapToObjects="1">
      <p:cViewPr>
        <p:scale>
          <a:sx n="37" d="100"/>
          <a:sy n="37" d="100"/>
        </p:scale>
        <p:origin x="1896" y="208"/>
      </p:cViewPr>
      <p:guideLst>
        <p:guide orient="horz" pos="4036"/>
        <p:guide orient="horz" pos="27047"/>
        <p:guide pos="443"/>
        <p:guide pos="6827"/>
        <p:guide pos="7160"/>
        <p:guide pos="20261"/>
        <p:guide pos="13544"/>
        <p:guide pos="138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commentAuthors" Target="commentAuthors.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037332" cy="464820"/>
          </a:xfrm>
          <a:prstGeom prst="rect">
            <a:avLst/>
          </a:prstGeom>
          <a:noFill/>
          <a:ln w="9525">
            <a:noFill/>
            <a:miter lim="800000"/>
            <a:headEnd/>
            <a:tailEnd/>
          </a:ln>
          <a:effectLst/>
        </p:spPr>
        <p:txBody>
          <a:bodyPr vert="horz" wrap="square" lIns="93146" tIns="46573" rIns="93146" bIns="46573" numCol="1" anchor="t" anchorCtr="0" compatLnSpc="1">
            <a:prstTxWarp prst="textNoShape">
              <a:avLst/>
            </a:prstTxWarp>
          </a:bodyPr>
          <a:lstStyle>
            <a:lvl1pPr>
              <a:defRPr sz="1300">
                <a:latin typeface="Arial" charset="0"/>
              </a:defRPr>
            </a:lvl1pPr>
          </a:lstStyle>
          <a:p>
            <a:pPr>
              <a:defRPr/>
            </a:pPr>
            <a:endParaRPr lang="en-US"/>
          </a:p>
        </p:txBody>
      </p:sp>
      <p:sp>
        <p:nvSpPr>
          <p:cNvPr id="150531" name="Rectangle 3"/>
          <p:cNvSpPr>
            <a:spLocks noGrp="1" noChangeArrowheads="1"/>
          </p:cNvSpPr>
          <p:nvPr>
            <p:ph type="dt" idx="1"/>
          </p:nvPr>
        </p:nvSpPr>
        <p:spPr bwMode="auto">
          <a:xfrm>
            <a:off x="3971544" y="0"/>
            <a:ext cx="3037332" cy="464820"/>
          </a:xfrm>
          <a:prstGeom prst="rect">
            <a:avLst/>
          </a:prstGeom>
          <a:noFill/>
          <a:ln w="9525">
            <a:noFill/>
            <a:miter lim="800000"/>
            <a:headEnd/>
            <a:tailEnd/>
          </a:ln>
          <a:effectLst/>
        </p:spPr>
        <p:txBody>
          <a:bodyPr vert="horz" wrap="square" lIns="93146" tIns="46573" rIns="93146" bIns="46573" numCol="1" anchor="t" anchorCtr="0" compatLnSpc="1">
            <a:prstTxWarp prst="textNoShape">
              <a:avLst/>
            </a:prstTxWarp>
          </a:bodyPr>
          <a:lstStyle>
            <a:lvl1pPr algn="r">
              <a:defRPr sz="13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2197100" y="696913"/>
            <a:ext cx="2616200" cy="348615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701040" y="4415791"/>
            <a:ext cx="5608320" cy="4183380"/>
          </a:xfrm>
          <a:prstGeom prst="rect">
            <a:avLst/>
          </a:prstGeom>
          <a:noFill/>
          <a:ln w="9525">
            <a:noFill/>
            <a:miter lim="800000"/>
            <a:headEnd/>
            <a:tailEnd/>
          </a:ln>
          <a:effectLst/>
        </p:spPr>
        <p:txBody>
          <a:bodyPr vert="horz" wrap="square" lIns="93146" tIns="46573" rIns="93146" bIns="465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830042"/>
            <a:ext cx="3037332" cy="464820"/>
          </a:xfrm>
          <a:prstGeom prst="rect">
            <a:avLst/>
          </a:prstGeom>
          <a:noFill/>
          <a:ln w="9525">
            <a:noFill/>
            <a:miter lim="800000"/>
            <a:headEnd/>
            <a:tailEnd/>
          </a:ln>
          <a:effectLst/>
        </p:spPr>
        <p:txBody>
          <a:bodyPr vert="horz" wrap="square" lIns="93146" tIns="46573" rIns="93146" bIns="46573" numCol="1" anchor="b" anchorCtr="0" compatLnSpc="1">
            <a:prstTxWarp prst="textNoShape">
              <a:avLst/>
            </a:prstTxWarp>
          </a:bodyPr>
          <a:lstStyle>
            <a:lvl1pPr>
              <a:defRPr sz="1300">
                <a:latin typeface="Arial" charset="0"/>
              </a:defRPr>
            </a:lvl1pPr>
          </a:lstStyle>
          <a:p>
            <a:pPr>
              <a:defRPr/>
            </a:pPr>
            <a:endParaRPr lang="en-US"/>
          </a:p>
        </p:txBody>
      </p:sp>
      <p:sp>
        <p:nvSpPr>
          <p:cNvPr id="150535" name="Rectangle 7"/>
          <p:cNvSpPr>
            <a:spLocks noGrp="1" noChangeArrowheads="1"/>
          </p:cNvSpPr>
          <p:nvPr>
            <p:ph type="sldNum" sz="quarter" idx="5"/>
          </p:nvPr>
        </p:nvSpPr>
        <p:spPr bwMode="auto">
          <a:xfrm>
            <a:off x="3971544" y="8830042"/>
            <a:ext cx="3037332" cy="464820"/>
          </a:xfrm>
          <a:prstGeom prst="rect">
            <a:avLst/>
          </a:prstGeom>
          <a:noFill/>
          <a:ln w="9525">
            <a:noFill/>
            <a:miter lim="800000"/>
            <a:headEnd/>
            <a:tailEnd/>
          </a:ln>
          <a:effectLst/>
        </p:spPr>
        <p:txBody>
          <a:bodyPr vert="horz" wrap="square" lIns="93146" tIns="46573" rIns="93146" bIns="46573" numCol="1" anchor="b" anchorCtr="0" compatLnSpc="1">
            <a:prstTxWarp prst="textNoShape">
              <a:avLst/>
            </a:prstTxWarp>
          </a:bodyPr>
          <a:lstStyle>
            <a:lvl1pPr algn="r">
              <a:defRPr sz="1300">
                <a:latin typeface="Arial" charset="0"/>
              </a:defRPr>
            </a:lvl1pPr>
          </a:lstStyle>
          <a:p>
            <a:pPr>
              <a:defRPr/>
            </a:pPr>
            <a:fld id="{51888E98-2C9E-408D-A5B8-C829322AAAF3}" type="slidenum">
              <a:rPr lang="en-US"/>
              <a:pPr>
                <a:defRPr/>
              </a:pPr>
              <a:t>‹#›</a:t>
            </a:fld>
            <a:endParaRPr lang="en-US"/>
          </a:p>
        </p:txBody>
      </p:sp>
    </p:spTree>
    <p:extLst>
      <p:ext uri="{BB962C8B-B14F-4D97-AF65-F5344CB8AC3E}">
        <p14:creationId xmlns:p14="http://schemas.microsoft.com/office/powerpoint/2010/main" val="4145390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A8AEF048-58DD-41E8-804E-8A58C72380ED}" type="slidenum">
              <a:rPr lang="en-US" smtClean="0"/>
              <a:pPr/>
              <a:t>1</a:t>
            </a:fld>
            <a:endParaRPr lang="en-US"/>
          </a:p>
        </p:txBody>
      </p:sp>
      <p:sp>
        <p:nvSpPr>
          <p:cNvPr id="39938" name="Rectangle 2"/>
          <p:cNvSpPr>
            <a:spLocks noGrp="1" noRot="1" noChangeAspect="1" noChangeArrowheads="1" noTextEdit="1"/>
          </p:cNvSpPr>
          <p:nvPr>
            <p:ph type="sldImg"/>
          </p:nvPr>
        </p:nvSpPr>
        <p:spPr>
          <a:xfrm>
            <a:off x="2197100" y="696913"/>
            <a:ext cx="2616200" cy="3486150"/>
          </a:xfrm>
          <a:ln/>
        </p:spPr>
      </p:sp>
      <p:sp>
        <p:nvSpPr>
          <p:cNvPr id="39939" name="Rectangle 3"/>
          <p:cNvSpPr>
            <a:spLocks noGrp="1" noChangeArrowheads="1"/>
          </p:cNvSpPr>
          <p:nvPr>
            <p:ph type="body" idx="1"/>
          </p:nvPr>
        </p:nvSpPr>
        <p:spPr>
          <a:noFill/>
          <a:ln/>
        </p:spPr>
        <p:txBody>
          <a:bodyPr/>
          <a:lstStyle/>
          <a:p>
            <a:pPr eaLnBrk="1" hangingPunct="1"/>
            <a:endParaRPr lang="es-MX"/>
          </a:p>
        </p:txBody>
      </p:sp>
    </p:spTree>
    <p:extLst>
      <p:ext uri="{BB962C8B-B14F-4D97-AF65-F5344CB8AC3E}">
        <p14:creationId xmlns:p14="http://schemas.microsoft.com/office/powerpoint/2010/main" val="17729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Box 4"/>
          <p:cNvSpPr txBox="1"/>
          <p:nvPr userDrawn="1"/>
        </p:nvSpPr>
        <p:spPr>
          <a:xfrm>
            <a:off x="9006841" y="5770880"/>
            <a:ext cx="184731" cy="687432"/>
          </a:xfrm>
          <a:prstGeom prst="rect">
            <a:avLst/>
          </a:prstGeom>
          <a:noFill/>
        </p:spPr>
        <p:txBody>
          <a:bodyPr wrap="none" rtlCol="0">
            <a:spAutoFit/>
          </a:bodyPr>
          <a:lstStyle/>
          <a:p>
            <a:endParaRPr lang="en-US" sz="3867"/>
          </a:p>
        </p:txBody>
      </p:sp>
      <p:sp>
        <p:nvSpPr>
          <p:cNvPr id="2" name="Rectangle 1"/>
          <p:cNvSpPr/>
          <p:nvPr userDrawn="1"/>
        </p:nvSpPr>
        <p:spPr bwMode="auto">
          <a:xfrm>
            <a:off x="0" y="4049486"/>
            <a:ext cx="32918400" cy="39841714"/>
          </a:xfrm>
          <a:prstGeom prst="rect">
            <a:avLst/>
          </a:prstGeom>
          <a:solidFill>
            <a:srgbClr val="FFFFFF"/>
          </a:solidFill>
          <a:ln w="19050">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lang="en-US" sz="2500" b="1" i="1" dirty="0">
              <a:solidFill>
                <a:schemeClr val="tx2"/>
              </a:solidFill>
              <a:latin typeface="Arial Narrow" pitchFamily="34" charset="0"/>
            </a:endParaRPr>
          </a:p>
        </p:txBody>
      </p:sp>
      <p:sp>
        <p:nvSpPr>
          <p:cNvPr id="4" name="Rectangle 4"/>
          <p:cNvSpPr>
            <a:spLocks noChangeArrowheads="1"/>
          </p:cNvSpPr>
          <p:nvPr userDrawn="1"/>
        </p:nvSpPr>
        <p:spPr bwMode="auto">
          <a:xfrm>
            <a:off x="0" y="-269304"/>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mn-lt"/>
            </a:endParaRPr>
          </a:p>
        </p:txBody>
      </p:sp>
      <p:sp>
        <p:nvSpPr>
          <p:cNvPr id="6" name="Rectangle 6"/>
          <p:cNvSpPr>
            <a:spLocks noChangeArrowheads="1"/>
          </p:cNvSpPr>
          <p:nvPr userDrawn="1"/>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effectLst/>
              <a:latin typeface="+mn-lt"/>
            </a:endParaRPr>
          </a:p>
        </p:txBody>
      </p:sp>
      <p:sp>
        <p:nvSpPr>
          <p:cNvPr id="7" name="Rectangle 10"/>
          <p:cNvSpPr>
            <a:spLocks noChangeArrowheads="1"/>
          </p:cNvSpPr>
          <p:nvPr userDrawn="1"/>
        </p:nvSpPr>
        <p:spPr bwMode="auto">
          <a:xfrm>
            <a:off x="0" y="-40704"/>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mn-lt"/>
            </a:endParaRPr>
          </a:p>
        </p:txBody>
      </p:sp>
      <p:sp>
        <p:nvSpPr>
          <p:cNvPr id="8" name="Rectangle 11"/>
          <p:cNvSpPr>
            <a:spLocks noChangeArrowheads="1"/>
          </p:cNvSpPr>
          <p:nvPr userDrawn="1"/>
        </p:nvSpPr>
        <p:spPr bwMode="auto">
          <a:xfrm>
            <a:off x="0" y="12821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effectLst/>
              <a:latin typeface="+mn-lt"/>
            </a:endParaRPr>
          </a:p>
        </p:txBody>
      </p:sp>
      <p:sp>
        <p:nvSpPr>
          <p:cNvPr id="9" name="Rectangle 13"/>
          <p:cNvSpPr>
            <a:spLocks noChangeArrowheads="1"/>
          </p:cNvSpPr>
          <p:nvPr userDrawn="1"/>
        </p:nvSpPr>
        <p:spPr bwMode="auto">
          <a:xfrm>
            <a:off x="0" y="-269304"/>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mn-lt"/>
            </a:endParaRPr>
          </a:p>
        </p:txBody>
      </p:sp>
      <p:sp>
        <p:nvSpPr>
          <p:cNvPr id="10" name="Rectangle 15"/>
          <p:cNvSpPr>
            <a:spLocks noChangeArrowheads="1"/>
          </p:cNvSpPr>
          <p:nvPr userDrawn="1"/>
        </p:nvSpPr>
        <p:spPr bwMode="auto">
          <a:xfrm>
            <a:off x="0" y="-269304"/>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mn-lt"/>
            </a:endParaRPr>
          </a:p>
        </p:txBody>
      </p:sp>
      <p:sp>
        <p:nvSpPr>
          <p:cNvPr id="30" name="Rectangle 29"/>
          <p:cNvSpPr/>
          <p:nvPr userDrawn="1"/>
        </p:nvSpPr>
        <p:spPr bwMode="auto">
          <a:xfrm>
            <a:off x="16626512" y="4441372"/>
            <a:ext cx="15967493" cy="39101486"/>
          </a:xfrm>
          <a:prstGeom prst="rect">
            <a:avLst/>
          </a:prstGeom>
          <a:solidFill>
            <a:srgbClr val="FFFFFF"/>
          </a:solidFill>
          <a:ln w="1016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lang="en-US" sz="2500" b="1" i="1" dirty="0">
              <a:solidFill>
                <a:schemeClr val="tx2"/>
              </a:solidFill>
              <a:latin typeface="Arial Narrow" pitchFamily="34" charset="0"/>
            </a:endParaRPr>
          </a:p>
        </p:txBody>
      </p:sp>
      <p:cxnSp>
        <p:nvCxnSpPr>
          <p:cNvPr id="36" name="Straight Connector 35"/>
          <p:cNvCxnSpPr/>
          <p:nvPr userDrawn="1"/>
        </p:nvCxnSpPr>
        <p:spPr bwMode="auto">
          <a:xfrm>
            <a:off x="0" y="4005943"/>
            <a:ext cx="32918400" cy="43543"/>
          </a:xfrm>
          <a:prstGeom prst="line">
            <a:avLst/>
          </a:prstGeom>
          <a:solidFill>
            <a:schemeClr val="accent1"/>
          </a:solidFill>
          <a:ln w="254000" cap="flat" cmpd="sng" algn="ctr">
            <a:solidFill>
              <a:schemeClr val="tx1"/>
            </a:solidFill>
            <a:prstDash val="solid"/>
            <a:round/>
            <a:headEnd type="none" w="med" len="med"/>
            <a:tailEnd type="none" w="med" len="med"/>
          </a:ln>
          <a:effectLst/>
        </p:spPr>
      </p:cxnSp>
      <p:cxnSp>
        <p:nvCxnSpPr>
          <p:cNvPr id="38" name="Straight Connector 37"/>
          <p:cNvCxnSpPr/>
          <p:nvPr userDrawn="1"/>
        </p:nvCxnSpPr>
        <p:spPr bwMode="auto">
          <a:xfrm>
            <a:off x="0" y="66930"/>
            <a:ext cx="32918400" cy="43543"/>
          </a:xfrm>
          <a:prstGeom prst="line">
            <a:avLst/>
          </a:prstGeom>
          <a:solidFill>
            <a:schemeClr val="accent1"/>
          </a:solidFill>
          <a:ln w="254000" cap="flat" cmpd="sng" algn="ctr">
            <a:solidFill>
              <a:schemeClr val="tx1"/>
            </a:solidFill>
            <a:prstDash val="solid"/>
            <a:round/>
            <a:headEnd type="none" w="med" len="med"/>
            <a:tailEnd type="none" w="med" len="med"/>
          </a:ln>
          <a:effectLst/>
        </p:spPr>
      </p:cxnSp>
      <p:sp>
        <p:nvSpPr>
          <p:cNvPr id="27" name="Rectangle 26"/>
          <p:cNvSpPr/>
          <p:nvPr userDrawn="1"/>
        </p:nvSpPr>
        <p:spPr bwMode="auto">
          <a:xfrm>
            <a:off x="358902" y="4441372"/>
            <a:ext cx="15908709" cy="39101485"/>
          </a:xfrm>
          <a:prstGeom prst="rect">
            <a:avLst/>
          </a:prstGeom>
          <a:noFill/>
          <a:ln w="1016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lang="en-US" sz="2500" b="1" i="1" dirty="0">
              <a:solidFill>
                <a:schemeClr val="tx2"/>
              </a:solidFill>
              <a:latin typeface="Arial Narrow"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303039" y="1697039"/>
            <a:ext cx="7860506" cy="41233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0329" y="1697039"/>
            <a:ext cx="23468409" cy="4123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039"/>
            <a:ext cx="27979688" cy="9407525"/>
          </a:xfrm>
        </p:spPr>
        <p:txBody>
          <a:bodyPr/>
          <a:lstStyle/>
          <a:p>
            <a:r>
              <a:rPr lang="en-US"/>
              <a:t>Click to edit Master title style</a:t>
            </a:r>
          </a:p>
        </p:txBody>
      </p:sp>
      <p:sp>
        <p:nvSpPr>
          <p:cNvPr id="3" name="Subtitle 2"/>
          <p:cNvSpPr>
            <a:spLocks noGrp="1"/>
          </p:cNvSpPr>
          <p:nvPr>
            <p:ph type="subTitle" idx="1"/>
          </p:nvPr>
        </p:nvSpPr>
        <p:spPr>
          <a:xfrm>
            <a:off x="4937523" y="24871364"/>
            <a:ext cx="23043356" cy="11217275"/>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6"/>
            <a:ext cx="27980879" cy="8718551"/>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2600325" y="18602325"/>
            <a:ext cx="27980879" cy="9601200"/>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2469" y="6407151"/>
            <a:ext cx="3682604" cy="36529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9373" y="6407151"/>
            <a:ext cx="3683794" cy="36529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7363"/>
            <a:ext cx="29627513"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037"/>
            <a:ext cx="14544675"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645444" y="13919201"/>
            <a:ext cx="14544675"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9825037"/>
            <a:ext cx="14550628"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16722330" y="13919201"/>
            <a:ext cx="14550628"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7839"/>
            <a:ext cx="10829925" cy="743743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2870656" y="1747839"/>
            <a:ext cx="18402300" cy="3746023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5275"/>
            <a:ext cx="10829925" cy="3002280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4475"/>
            <a:ext cx="19751278" cy="3625851"/>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6451998" y="3921126"/>
            <a:ext cx="19751278" cy="2633503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6451998" y="34350326"/>
            <a:ext cx="19751278" cy="51514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98276" y="1697039"/>
            <a:ext cx="7865269" cy="41240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2469" y="1697039"/>
            <a:ext cx="23481506" cy="41240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039"/>
            <a:ext cx="27979688" cy="9407525"/>
          </a:xfrm>
        </p:spPr>
        <p:txBody>
          <a:bodyPr/>
          <a:lstStyle/>
          <a:p>
            <a:r>
              <a:rPr lang="en-US"/>
              <a:t>Click to edit Master title style</a:t>
            </a:r>
          </a:p>
        </p:txBody>
      </p:sp>
      <p:sp>
        <p:nvSpPr>
          <p:cNvPr id="3" name="Subtitle 2"/>
          <p:cNvSpPr>
            <a:spLocks noGrp="1"/>
          </p:cNvSpPr>
          <p:nvPr>
            <p:ph type="subTitle" idx="1"/>
          </p:nvPr>
        </p:nvSpPr>
        <p:spPr>
          <a:xfrm>
            <a:off x="4937523" y="24871364"/>
            <a:ext cx="23043356" cy="11217275"/>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6"/>
            <a:ext cx="27980879" cy="8718551"/>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2600325" y="18602325"/>
            <a:ext cx="27980879" cy="9601200"/>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0304" y="6407151"/>
            <a:ext cx="15763875" cy="36529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398480" y="6407151"/>
            <a:ext cx="15765065" cy="36529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7363"/>
            <a:ext cx="29627513"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037"/>
            <a:ext cx="14544675"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645444" y="13919201"/>
            <a:ext cx="14544675"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9825037"/>
            <a:ext cx="14550628"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16722330" y="13919201"/>
            <a:ext cx="14550628"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6"/>
            <a:ext cx="27980879" cy="8718551"/>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2600325" y="18602325"/>
            <a:ext cx="27980879" cy="9601200"/>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7839"/>
            <a:ext cx="10829925" cy="743743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2870656" y="1747839"/>
            <a:ext cx="18402300" cy="3746023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5275"/>
            <a:ext cx="10829925" cy="3002280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4475"/>
            <a:ext cx="19751278" cy="3625851"/>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6451998" y="3921126"/>
            <a:ext cx="19751278" cy="2633503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6451998" y="34350326"/>
            <a:ext cx="19751278" cy="51514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53031" y="1697039"/>
            <a:ext cx="7910513" cy="41240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0305" y="1697039"/>
            <a:ext cx="23618428" cy="41240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329" y="6394452"/>
            <a:ext cx="5000625" cy="3653631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35253" y="6394452"/>
            <a:ext cx="5000625" cy="3653631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7363"/>
            <a:ext cx="29627513"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037"/>
            <a:ext cx="14544675"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645444" y="13919201"/>
            <a:ext cx="14544675"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9825037"/>
            <a:ext cx="14550628" cy="40941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16722330" y="13919201"/>
            <a:ext cx="14550628" cy="25288875"/>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7839"/>
            <a:ext cx="10829925" cy="743743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2870656" y="1747839"/>
            <a:ext cx="18402300" cy="3746023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5275"/>
            <a:ext cx="10829925" cy="30022800"/>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4475"/>
            <a:ext cx="19751278" cy="3625851"/>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6451998" y="3921126"/>
            <a:ext cx="19751278" cy="26335039"/>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6451998" y="34350326"/>
            <a:ext cx="19751278" cy="51514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86041" name="Rectangle 25"/>
          <p:cNvSpPr>
            <a:spLocks noChangeArrowheads="1"/>
          </p:cNvSpPr>
          <p:nvPr userDrawn="1"/>
        </p:nvSpPr>
        <p:spPr bwMode="auto">
          <a:xfrm>
            <a:off x="0" y="0"/>
            <a:ext cx="32918400" cy="43891200"/>
          </a:xfrm>
          <a:prstGeom prst="rect">
            <a:avLst/>
          </a:prstGeom>
          <a:solidFill>
            <a:schemeClr val="accent1"/>
          </a:solidFill>
          <a:ln w="3175">
            <a:solidFill>
              <a:schemeClr val="tx2"/>
            </a:solidFill>
            <a:miter lim="800000"/>
            <a:headEnd/>
            <a:tailEnd/>
          </a:ln>
          <a:effectLst/>
        </p:spPr>
        <p:txBody>
          <a:bodyPr wrap="none" anchor="ctr"/>
          <a:lstStyle/>
          <a:p>
            <a:pPr>
              <a:defRPr/>
            </a:pPr>
            <a:endParaRPr lang="en-US" sz="3867"/>
          </a:p>
        </p:txBody>
      </p:sp>
      <p:sp>
        <p:nvSpPr>
          <p:cNvPr id="86052" name="Rectangle 36"/>
          <p:cNvSpPr>
            <a:spLocks noChangeArrowheads="1"/>
          </p:cNvSpPr>
          <p:nvPr userDrawn="1"/>
        </p:nvSpPr>
        <p:spPr bwMode="auto">
          <a:xfrm>
            <a:off x="0" y="0"/>
            <a:ext cx="32918400" cy="5427133"/>
          </a:xfrm>
          <a:prstGeom prst="rect">
            <a:avLst/>
          </a:prstGeom>
          <a:solidFill>
            <a:srgbClr val="E19C1E"/>
          </a:solidFill>
          <a:ln w="9525">
            <a:solidFill>
              <a:schemeClr val="tx1"/>
            </a:solidFill>
            <a:miter lim="800000"/>
            <a:headEnd/>
            <a:tailEnd/>
          </a:ln>
          <a:effectLst/>
        </p:spPr>
        <p:txBody>
          <a:bodyPr wrap="none" anchor="ctr"/>
          <a:lstStyle/>
          <a:p>
            <a:pPr>
              <a:defRPr/>
            </a:pPr>
            <a:endParaRPr lang="en-US" sz="3867"/>
          </a:p>
        </p:txBody>
      </p:sp>
      <p:sp>
        <p:nvSpPr>
          <p:cNvPr id="86049" name="Rectangle 33"/>
          <p:cNvSpPr>
            <a:spLocks noChangeArrowheads="1"/>
          </p:cNvSpPr>
          <p:nvPr userDrawn="1"/>
        </p:nvSpPr>
        <p:spPr bwMode="auto">
          <a:xfrm>
            <a:off x="701279" y="6400801"/>
            <a:ext cx="10134600" cy="36529433"/>
          </a:xfrm>
          <a:prstGeom prst="rect">
            <a:avLst/>
          </a:prstGeom>
          <a:solidFill>
            <a:srgbClr val="FFFFFF"/>
          </a:solidFill>
          <a:ln w="9525">
            <a:solidFill>
              <a:schemeClr val="tx1"/>
            </a:solidFill>
            <a:miter lim="800000"/>
            <a:headEnd/>
            <a:tailEnd/>
          </a:ln>
          <a:effectLst/>
        </p:spPr>
        <p:txBody>
          <a:bodyPr wrap="none" anchor="ctr"/>
          <a:lstStyle/>
          <a:p>
            <a:pPr>
              <a:defRPr/>
            </a:pPr>
            <a:endParaRPr lang="en-US" sz="3867"/>
          </a:p>
        </p:txBody>
      </p:sp>
      <p:sp>
        <p:nvSpPr>
          <p:cNvPr id="86030" name="Text Box 14"/>
          <p:cNvSpPr txBox="1">
            <a:spLocks noChangeArrowheads="1"/>
          </p:cNvSpPr>
          <p:nvPr userDrawn="1"/>
        </p:nvSpPr>
        <p:spPr bwMode="auto">
          <a:xfrm>
            <a:off x="701279" y="43260434"/>
            <a:ext cx="2163365" cy="558805"/>
          </a:xfrm>
          <a:prstGeom prst="rect">
            <a:avLst/>
          </a:prstGeom>
          <a:noFill/>
          <a:ln w="9525">
            <a:noFill/>
            <a:miter lim="800000"/>
            <a:headEnd/>
            <a:tailEnd/>
          </a:ln>
          <a:effectLst/>
        </p:spPr>
        <p:txBody>
          <a:bodyPr lIns="121689" tIns="60832" rIns="121689" bIns="60832">
            <a:spAutoFit/>
          </a:bodyPr>
          <a:lstStyle/>
          <a:p>
            <a:pPr eaLnBrk="0" hangingPunct="0">
              <a:lnSpc>
                <a:spcPct val="65000"/>
              </a:lnSpc>
              <a:spcBef>
                <a:spcPct val="50000"/>
              </a:spcBef>
              <a:defRPr/>
            </a:pPr>
            <a:r>
              <a:rPr lang="en-US" sz="667" b="1">
                <a:solidFill>
                  <a:schemeClr val="bg2"/>
                </a:solidFill>
                <a:latin typeface="Arial" charset="0"/>
              </a:rPr>
              <a:t>TEMPLATE DESIGN © 2008</a:t>
            </a:r>
          </a:p>
          <a:p>
            <a:pPr eaLnBrk="0" hangingPunct="0">
              <a:lnSpc>
                <a:spcPct val="65000"/>
              </a:lnSpc>
              <a:spcBef>
                <a:spcPct val="50000"/>
              </a:spcBef>
              <a:defRPr/>
            </a:pPr>
            <a:r>
              <a:rPr lang="en-US" sz="1333" b="1">
                <a:solidFill>
                  <a:schemeClr val="bg2"/>
                </a:solidFill>
                <a:latin typeface="Arial" charset="0"/>
              </a:rPr>
              <a:t>www.PosterPresentations.com</a:t>
            </a:r>
          </a:p>
        </p:txBody>
      </p:sp>
      <p:sp>
        <p:nvSpPr>
          <p:cNvPr id="1029" name="Rectangle 15"/>
          <p:cNvSpPr>
            <a:spLocks noGrp="1" noChangeArrowheads="1"/>
          </p:cNvSpPr>
          <p:nvPr>
            <p:ph type="title"/>
          </p:nvPr>
        </p:nvSpPr>
        <p:spPr bwMode="auto">
          <a:xfrm>
            <a:off x="720329" y="1697568"/>
            <a:ext cx="31443215" cy="2935817"/>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dirty="0"/>
              <a:t>Click to edit Master title style</a:t>
            </a:r>
          </a:p>
        </p:txBody>
      </p:sp>
      <p:sp>
        <p:nvSpPr>
          <p:cNvPr id="1030" name="Rectangle 16"/>
          <p:cNvSpPr>
            <a:spLocks noGrp="1" noChangeArrowheads="1"/>
          </p:cNvSpPr>
          <p:nvPr>
            <p:ph type="body" idx="1"/>
          </p:nvPr>
        </p:nvSpPr>
        <p:spPr bwMode="auto">
          <a:xfrm>
            <a:off x="720329" y="6394451"/>
            <a:ext cx="10115550" cy="36535783"/>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86056" name="Rectangle 40"/>
          <p:cNvSpPr>
            <a:spLocks noChangeArrowheads="1"/>
          </p:cNvSpPr>
          <p:nvPr userDrawn="1"/>
        </p:nvSpPr>
        <p:spPr bwMode="auto">
          <a:xfrm>
            <a:off x="22028944" y="6400801"/>
            <a:ext cx="10134600" cy="36529433"/>
          </a:xfrm>
          <a:prstGeom prst="rect">
            <a:avLst/>
          </a:prstGeom>
          <a:solidFill>
            <a:srgbClr val="FFFFFF"/>
          </a:solidFill>
          <a:ln w="9525">
            <a:solidFill>
              <a:schemeClr val="tx1"/>
            </a:solidFill>
            <a:miter lim="800000"/>
            <a:headEnd/>
            <a:tailEnd/>
          </a:ln>
          <a:effectLst/>
        </p:spPr>
        <p:txBody>
          <a:bodyPr wrap="none" anchor="ctr"/>
          <a:lstStyle/>
          <a:p>
            <a:pPr>
              <a:defRPr/>
            </a:pPr>
            <a:endParaRPr lang="en-US" sz="3867"/>
          </a:p>
        </p:txBody>
      </p:sp>
      <p:sp>
        <p:nvSpPr>
          <p:cNvPr id="86057" name="Rectangle 41"/>
          <p:cNvSpPr>
            <a:spLocks noChangeArrowheads="1"/>
          </p:cNvSpPr>
          <p:nvPr userDrawn="1"/>
        </p:nvSpPr>
        <p:spPr bwMode="auto">
          <a:xfrm>
            <a:off x="11364516" y="6400801"/>
            <a:ext cx="10134600" cy="36529433"/>
          </a:xfrm>
          <a:prstGeom prst="rect">
            <a:avLst/>
          </a:prstGeom>
          <a:solidFill>
            <a:srgbClr val="FFFFFF"/>
          </a:solidFill>
          <a:ln w="9525">
            <a:solidFill>
              <a:schemeClr val="tx1"/>
            </a:solidFill>
            <a:miter lim="800000"/>
            <a:headEnd/>
            <a:tailEnd/>
          </a:ln>
          <a:effectLst/>
        </p:spPr>
        <p:txBody>
          <a:bodyPr wrap="none" anchor="ctr"/>
          <a:lstStyle/>
          <a:p>
            <a:pPr>
              <a:defRPr/>
            </a:pPr>
            <a:endParaRPr lang="en-US" sz="3867"/>
          </a:p>
        </p:txBody>
      </p:sp>
      <p:sp>
        <p:nvSpPr>
          <p:cNvPr id="86059" name="Line 43"/>
          <p:cNvSpPr>
            <a:spLocks noChangeShapeType="1"/>
          </p:cNvSpPr>
          <p:nvPr userDrawn="1"/>
        </p:nvSpPr>
        <p:spPr bwMode="auto">
          <a:xfrm>
            <a:off x="0" y="5550971"/>
            <a:ext cx="32918400" cy="0"/>
          </a:xfrm>
          <a:prstGeom prst="line">
            <a:avLst/>
          </a:prstGeom>
          <a:ln w="254000" cmpd="sng">
            <a:solidFill>
              <a:srgbClr val="001A31"/>
            </a:solidFill>
            <a:headEnd/>
            <a:tailEnd/>
          </a:ln>
        </p:spPr>
        <p:style>
          <a:lnRef idx="3">
            <a:schemeClr val="dk1"/>
          </a:lnRef>
          <a:fillRef idx="0">
            <a:schemeClr val="dk1"/>
          </a:fillRef>
          <a:effectRef idx="2">
            <a:schemeClr val="dk1"/>
          </a:effectRef>
          <a:fontRef idx="minor">
            <a:schemeClr val="tx1"/>
          </a:fontRef>
        </p:style>
        <p:txBody>
          <a:bodyPr/>
          <a:lstStyle/>
          <a:p>
            <a:pPr>
              <a:defRPr/>
            </a:pPr>
            <a:endParaRPr lang="en-US" sz="3867">
              <a:ln>
                <a:solidFill>
                  <a:srgbClr val="001A31"/>
                </a:solidFill>
              </a:ln>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11733">
          <a:solidFill>
            <a:srgbClr val="FFFFFF"/>
          </a:solidFill>
          <a:latin typeface="+mj-lt"/>
          <a:ea typeface="+mj-ea"/>
          <a:cs typeface="+mj-cs"/>
        </a:defRPr>
      </a:lvl1pPr>
      <a:lvl2pPr algn="ctr" rtl="0" eaLnBrk="0" fontAlgn="base" hangingPunct="0">
        <a:spcBef>
          <a:spcPct val="0"/>
        </a:spcBef>
        <a:spcAft>
          <a:spcPct val="0"/>
        </a:spcAft>
        <a:defRPr sz="11733">
          <a:solidFill>
            <a:srgbClr val="FFFFFF"/>
          </a:solidFill>
          <a:latin typeface="Arial Black" pitchFamily="34" charset="0"/>
        </a:defRPr>
      </a:lvl2pPr>
      <a:lvl3pPr algn="ctr" rtl="0" eaLnBrk="0" fontAlgn="base" hangingPunct="0">
        <a:spcBef>
          <a:spcPct val="0"/>
        </a:spcBef>
        <a:spcAft>
          <a:spcPct val="0"/>
        </a:spcAft>
        <a:defRPr sz="11733">
          <a:solidFill>
            <a:srgbClr val="FFFFFF"/>
          </a:solidFill>
          <a:latin typeface="Arial Black" pitchFamily="34" charset="0"/>
        </a:defRPr>
      </a:lvl3pPr>
      <a:lvl4pPr algn="ctr" rtl="0" eaLnBrk="0" fontAlgn="base" hangingPunct="0">
        <a:spcBef>
          <a:spcPct val="0"/>
        </a:spcBef>
        <a:spcAft>
          <a:spcPct val="0"/>
        </a:spcAft>
        <a:defRPr sz="11733">
          <a:solidFill>
            <a:srgbClr val="FFFFFF"/>
          </a:solidFill>
          <a:latin typeface="Arial Black" pitchFamily="34" charset="0"/>
        </a:defRPr>
      </a:lvl4pPr>
      <a:lvl5pPr algn="ctr" rtl="0" eaLnBrk="0" fontAlgn="base" hangingPunct="0">
        <a:spcBef>
          <a:spcPct val="0"/>
        </a:spcBef>
        <a:spcAft>
          <a:spcPct val="0"/>
        </a:spcAft>
        <a:defRPr sz="11733">
          <a:solidFill>
            <a:srgbClr val="FFFFFF"/>
          </a:solidFill>
          <a:latin typeface="Arial Black" pitchFamily="34" charset="0"/>
        </a:defRPr>
      </a:lvl5pPr>
      <a:lvl6pPr marL="609585" algn="ctr" rtl="0" fontAlgn="base">
        <a:spcBef>
          <a:spcPct val="0"/>
        </a:spcBef>
        <a:spcAft>
          <a:spcPct val="0"/>
        </a:spcAft>
        <a:defRPr sz="11733">
          <a:solidFill>
            <a:srgbClr val="FFFFFF"/>
          </a:solidFill>
          <a:latin typeface="Arial Black" pitchFamily="34" charset="0"/>
        </a:defRPr>
      </a:lvl6pPr>
      <a:lvl7pPr marL="1219170" algn="ctr" rtl="0" fontAlgn="base">
        <a:spcBef>
          <a:spcPct val="0"/>
        </a:spcBef>
        <a:spcAft>
          <a:spcPct val="0"/>
        </a:spcAft>
        <a:defRPr sz="11733">
          <a:solidFill>
            <a:srgbClr val="FFFFFF"/>
          </a:solidFill>
          <a:latin typeface="Arial Black" pitchFamily="34" charset="0"/>
        </a:defRPr>
      </a:lvl7pPr>
      <a:lvl8pPr marL="1828754" algn="ctr" rtl="0" fontAlgn="base">
        <a:spcBef>
          <a:spcPct val="0"/>
        </a:spcBef>
        <a:spcAft>
          <a:spcPct val="0"/>
        </a:spcAft>
        <a:defRPr sz="11733">
          <a:solidFill>
            <a:srgbClr val="FFFFFF"/>
          </a:solidFill>
          <a:latin typeface="Arial Black" pitchFamily="34" charset="0"/>
        </a:defRPr>
      </a:lvl8pPr>
      <a:lvl9pPr marL="2438339" algn="ctr" rtl="0" fontAlgn="base">
        <a:spcBef>
          <a:spcPct val="0"/>
        </a:spcBef>
        <a:spcAft>
          <a:spcPct val="0"/>
        </a:spcAft>
        <a:defRPr sz="11733">
          <a:solidFill>
            <a:srgbClr val="FFFFFF"/>
          </a:solidFill>
          <a:latin typeface="Arial Black" pitchFamily="34" charset="0"/>
        </a:defRPr>
      </a:lvl9pPr>
    </p:titleStyle>
    <p:bodyStyle>
      <a:lvl1pPr marL="457189" indent="-457189" algn="l" rtl="0" eaLnBrk="0" fontAlgn="base" hangingPunct="0">
        <a:spcBef>
          <a:spcPct val="20000"/>
        </a:spcBef>
        <a:spcAft>
          <a:spcPct val="0"/>
        </a:spcAft>
        <a:buChar char="•"/>
        <a:defRPr sz="3867">
          <a:solidFill>
            <a:schemeClr val="tx1"/>
          </a:solidFill>
          <a:latin typeface="+mn-lt"/>
          <a:ea typeface="+mn-ea"/>
          <a:cs typeface="+mn-cs"/>
        </a:defRPr>
      </a:lvl1pPr>
      <a:lvl2pPr marL="986342" indent="-376757" algn="l" rtl="0" eaLnBrk="0" fontAlgn="base" hangingPunct="0">
        <a:spcBef>
          <a:spcPct val="20000"/>
        </a:spcBef>
        <a:spcAft>
          <a:spcPct val="0"/>
        </a:spcAft>
        <a:buChar char="–"/>
        <a:defRPr sz="3867">
          <a:solidFill>
            <a:schemeClr val="tx1"/>
          </a:solidFill>
          <a:latin typeface="+mn-lt"/>
        </a:defRPr>
      </a:lvl2pPr>
      <a:lvl3pPr marL="1523962" indent="-304792" algn="l" rtl="0" eaLnBrk="0" fontAlgn="base" hangingPunct="0">
        <a:spcBef>
          <a:spcPct val="20000"/>
        </a:spcBef>
        <a:spcAft>
          <a:spcPct val="0"/>
        </a:spcAft>
        <a:buChar char="•"/>
        <a:defRPr sz="3200">
          <a:solidFill>
            <a:schemeClr val="tx1"/>
          </a:solidFill>
          <a:latin typeface="+mn-lt"/>
        </a:defRPr>
      </a:lvl3pPr>
      <a:lvl4pPr marL="2133547" indent="-304792" algn="l" rtl="0" eaLnBrk="0" fontAlgn="base" hangingPunct="0">
        <a:spcBef>
          <a:spcPct val="20000"/>
        </a:spcBef>
        <a:spcAft>
          <a:spcPct val="0"/>
        </a:spcAft>
        <a:buChar char="–"/>
        <a:defRPr sz="2533">
          <a:solidFill>
            <a:schemeClr val="tx1"/>
          </a:solidFill>
          <a:latin typeface="+mn-lt"/>
        </a:defRPr>
      </a:lvl4pPr>
      <a:lvl5pPr marL="2743131" indent="-304792" algn="l" rtl="0" eaLnBrk="0" fontAlgn="base" hangingPunct="0">
        <a:spcBef>
          <a:spcPct val="20000"/>
        </a:spcBef>
        <a:spcAft>
          <a:spcPct val="0"/>
        </a:spcAft>
        <a:buChar char="»"/>
        <a:defRPr sz="2533">
          <a:solidFill>
            <a:schemeClr val="tx1"/>
          </a:solidFill>
          <a:latin typeface="+mn-lt"/>
        </a:defRPr>
      </a:lvl5pPr>
      <a:lvl6pPr marL="3352716" indent="-304792" algn="l" rtl="0" fontAlgn="base">
        <a:spcBef>
          <a:spcPct val="20000"/>
        </a:spcBef>
        <a:spcAft>
          <a:spcPct val="0"/>
        </a:spcAft>
        <a:buChar char="»"/>
        <a:defRPr sz="2533">
          <a:solidFill>
            <a:schemeClr val="tx1"/>
          </a:solidFill>
          <a:latin typeface="+mn-lt"/>
        </a:defRPr>
      </a:lvl6pPr>
      <a:lvl7pPr marL="3962301" indent="-304792" algn="l" rtl="0" fontAlgn="base">
        <a:spcBef>
          <a:spcPct val="20000"/>
        </a:spcBef>
        <a:spcAft>
          <a:spcPct val="0"/>
        </a:spcAft>
        <a:buChar char="»"/>
        <a:defRPr sz="2533">
          <a:solidFill>
            <a:schemeClr val="tx1"/>
          </a:solidFill>
          <a:latin typeface="+mn-lt"/>
        </a:defRPr>
      </a:lvl7pPr>
      <a:lvl8pPr marL="4571886" indent="-304792" algn="l" rtl="0" fontAlgn="base">
        <a:spcBef>
          <a:spcPct val="20000"/>
        </a:spcBef>
        <a:spcAft>
          <a:spcPct val="0"/>
        </a:spcAft>
        <a:buChar char="»"/>
        <a:defRPr sz="2533">
          <a:solidFill>
            <a:schemeClr val="tx1"/>
          </a:solidFill>
          <a:latin typeface="+mn-lt"/>
        </a:defRPr>
      </a:lvl8pPr>
      <a:lvl9pPr marL="5181470" indent="-304792" algn="l" rtl="0" fontAlgn="base">
        <a:spcBef>
          <a:spcPct val="20000"/>
        </a:spcBef>
        <a:spcAft>
          <a:spcPct val="0"/>
        </a:spcAft>
        <a:buChar char="»"/>
        <a:defRPr sz="2533">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CFFCC"/>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2918400" cy="56134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0227" name="Rectangle 3"/>
          <p:cNvSpPr>
            <a:spLocks noChangeArrowheads="1"/>
          </p:cNvSpPr>
          <p:nvPr userDrawn="1"/>
        </p:nvSpPr>
        <p:spPr bwMode="auto">
          <a:xfrm>
            <a:off x="702469" y="6407152"/>
            <a:ext cx="7480697" cy="36529433"/>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0228" name="Rectangle 4"/>
          <p:cNvSpPr>
            <a:spLocks noChangeArrowheads="1"/>
          </p:cNvSpPr>
          <p:nvPr userDrawn="1"/>
        </p:nvSpPr>
        <p:spPr bwMode="auto">
          <a:xfrm>
            <a:off x="0" y="5613401"/>
            <a:ext cx="32918400" cy="173567"/>
          </a:xfrm>
          <a:prstGeom prst="rect">
            <a:avLst/>
          </a:prstGeom>
          <a:solidFill>
            <a:srgbClr val="660000"/>
          </a:solidFill>
          <a:ln w="9525">
            <a:noFill/>
            <a:miter lim="800000"/>
            <a:headEnd/>
            <a:tailEnd/>
          </a:ln>
          <a:effectLst/>
        </p:spPr>
        <p:txBody>
          <a:bodyPr wrap="none" anchor="ctr"/>
          <a:lstStyle/>
          <a:p>
            <a:pPr>
              <a:defRPr/>
            </a:pPr>
            <a:endParaRPr lang="en-US" sz="3867"/>
          </a:p>
        </p:txBody>
      </p:sp>
      <p:sp>
        <p:nvSpPr>
          <p:cNvPr id="180229" name="Text Box 5"/>
          <p:cNvSpPr txBox="1">
            <a:spLocks noChangeArrowheads="1"/>
          </p:cNvSpPr>
          <p:nvPr userDrawn="1"/>
        </p:nvSpPr>
        <p:spPr bwMode="auto">
          <a:xfrm>
            <a:off x="457200" y="43260433"/>
            <a:ext cx="1885950" cy="558805"/>
          </a:xfrm>
          <a:prstGeom prst="rect">
            <a:avLst/>
          </a:prstGeom>
          <a:noFill/>
          <a:ln w="9525">
            <a:noFill/>
            <a:miter lim="800000"/>
            <a:headEnd/>
            <a:tailEnd/>
          </a:ln>
          <a:effectLst/>
        </p:spPr>
        <p:txBody>
          <a:bodyPr lIns="121689" tIns="60832" rIns="121689" bIns="60832">
            <a:spAutoFit/>
          </a:bodyPr>
          <a:lstStyle/>
          <a:p>
            <a:pPr eaLnBrk="0" hangingPunct="0">
              <a:lnSpc>
                <a:spcPct val="65000"/>
              </a:lnSpc>
              <a:spcBef>
                <a:spcPct val="50000"/>
              </a:spcBef>
              <a:defRPr/>
            </a:pPr>
            <a:r>
              <a:rPr lang="en-US" sz="667" b="1">
                <a:solidFill>
                  <a:schemeClr val="bg2"/>
                </a:solidFill>
                <a:latin typeface="Arial" charset="0"/>
              </a:rPr>
              <a:t>POSTER TEMPLATE BY:</a:t>
            </a:r>
          </a:p>
          <a:p>
            <a:pPr eaLnBrk="0" hangingPunct="0">
              <a:lnSpc>
                <a:spcPct val="65000"/>
              </a:lnSpc>
              <a:spcBef>
                <a:spcPct val="50000"/>
              </a:spcBef>
              <a:defRPr/>
            </a:pPr>
            <a:r>
              <a:rPr lang="en-US" sz="1333" b="1">
                <a:solidFill>
                  <a:schemeClr val="bg2"/>
                </a:solidFill>
                <a:latin typeface="Arial" charset="0"/>
              </a:rPr>
              <a:t>www.PosterPresentations.com</a:t>
            </a:r>
          </a:p>
        </p:txBody>
      </p:sp>
      <p:sp>
        <p:nvSpPr>
          <p:cNvPr id="13318" name="Rectangle 6"/>
          <p:cNvSpPr>
            <a:spLocks noGrp="1" noChangeArrowheads="1"/>
          </p:cNvSpPr>
          <p:nvPr>
            <p:ph type="title"/>
          </p:nvPr>
        </p:nvSpPr>
        <p:spPr bwMode="auto">
          <a:xfrm>
            <a:off x="720329" y="1697568"/>
            <a:ext cx="31443215" cy="2935817"/>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13319" name="Rectangle 7"/>
          <p:cNvSpPr>
            <a:spLocks noGrp="1" noChangeArrowheads="1"/>
          </p:cNvSpPr>
          <p:nvPr>
            <p:ph type="body" idx="1"/>
          </p:nvPr>
        </p:nvSpPr>
        <p:spPr bwMode="auto">
          <a:xfrm>
            <a:off x="702469" y="6407152"/>
            <a:ext cx="7480697" cy="36529433"/>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2918400" cy="43891200"/>
          </a:xfrm>
          <a:prstGeom prst="rect">
            <a:avLst/>
          </a:prstGeom>
          <a:noFill/>
          <a:ln w="3175">
            <a:solidFill>
              <a:schemeClr val="tx2"/>
            </a:solidFill>
            <a:miter lim="800000"/>
            <a:headEnd/>
            <a:tailEnd/>
          </a:ln>
          <a:effectLst/>
        </p:spPr>
        <p:txBody>
          <a:bodyPr wrap="none" anchor="ctr"/>
          <a:lstStyle/>
          <a:p>
            <a:pPr>
              <a:defRPr/>
            </a:pPr>
            <a:endParaRPr lang="en-US" sz="3867"/>
          </a:p>
        </p:txBody>
      </p:sp>
      <p:sp>
        <p:nvSpPr>
          <p:cNvPr id="180233" name="Rectangle 9"/>
          <p:cNvSpPr>
            <a:spLocks noChangeArrowheads="1"/>
          </p:cNvSpPr>
          <p:nvPr userDrawn="1"/>
        </p:nvSpPr>
        <p:spPr bwMode="auto">
          <a:xfrm>
            <a:off x="8617744" y="6407152"/>
            <a:ext cx="15573375" cy="36529433"/>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0235" name="Rectangle 11"/>
          <p:cNvSpPr>
            <a:spLocks noChangeArrowheads="1"/>
          </p:cNvSpPr>
          <p:nvPr userDrawn="1"/>
        </p:nvSpPr>
        <p:spPr bwMode="auto">
          <a:xfrm>
            <a:off x="24676894" y="6407152"/>
            <a:ext cx="7486650" cy="36529433"/>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11466">
          <a:solidFill>
            <a:schemeClr val="tx2"/>
          </a:solidFill>
          <a:latin typeface="+mj-lt"/>
          <a:ea typeface="+mj-ea"/>
          <a:cs typeface="+mj-cs"/>
        </a:defRPr>
      </a:lvl1pPr>
      <a:lvl2pPr algn="ctr" rtl="0" eaLnBrk="0" fontAlgn="base" hangingPunct="0">
        <a:spcBef>
          <a:spcPct val="0"/>
        </a:spcBef>
        <a:spcAft>
          <a:spcPct val="0"/>
        </a:spcAft>
        <a:defRPr sz="11466">
          <a:solidFill>
            <a:schemeClr val="tx2"/>
          </a:solidFill>
          <a:latin typeface="Arial Black" pitchFamily="34" charset="0"/>
        </a:defRPr>
      </a:lvl2pPr>
      <a:lvl3pPr algn="ctr" rtl="0" eaLnBrk="0" fontAlgn="base" hangingPunct="0">
        <a:spcBef>
          <a:spcPct val="0"/>
        </a:spcBef>
        <a:spcAft>
          <a:spcPct val="0"/>
        </a:spcAft>
        <a:defRPr sz="11466">
          <a:solidFill>
            <a:schemeClr val="tx2"/>
          </a:solidFill>
          <a:latin typeface="Arial Black" pitchFamily="34" charset="0"/>
        </a:defRPr>
      </a:lvl3pPr>
      <a:lvl4pPr algn="ctr" rtl="0" eaLnBrk="0" fontAlgn="base" hangingPunct="0">
        <a:spcBef>
          <a:spcPct val="0"/>
        </a:spcBef>
        <a:spcAft>
          <a:spcPct val="0"/>
        </a:spcAft>
        <a:defRPr sz="11466">
          <a:solidFill>
            <a:schemeClr val="tx2"/>
          </a:solidFill>
          <a:latin typeface="Arial Black" pitchFamily="34" charset="0"/>
        </a:defRPr>
      </a:lvl4pPr>
      <a:lvl5pPr algn="ctr" rtl="0" eaLnBrk="0" fontAlgn="base" hangingPunct="0">
        <a:spcBef>
          <a:spcPct val="0"/>
        </a:spcBef>
        <a:spcAft>
          <a:spcPct val="0"/>
        </a:spcAft>
        <a:defRPr sz="11466">
          <a:solidFill>
            <a:schemeClr val="tx2"/>
          </a:solidFill>
          <a:latin typeface="Arial Black" pitchFamily="34" charset="0"/>
        </a:defRPr>
      </a:lvl5pPr>
      <a:lvl6pPr marL="609585" algn="ctr" rtl="0" fontAlgn="base">
        <a:spcBef>
          <a:spcPct val="0"/>
        </a:spcBef>
        <a:spcAft>
          <a:spcPct val="0"/>
        </a:spcAft>
        <a:defRPr sz="11466">
          <a:solidFill>
            <a:schemeClr val="tx2"/>
          </a:solidFill>
          <a:latin typeface="Arial Black" pitchFamily="34" charset="0"/>
        </a:defRPr>
      </a:lvl6pPr>
      <a:lvl7pPr marL="1219170" algn="ctr" rtl="0" fontAlgn="base">
        <a:spcBef>
          <a:spcPct val="0"/>
        </a:spcBef>
        <a:spcAft>
          <a:spcPct val="0"/>
        </a:spcAft>
        <a:defRPr sz="11466">
          <a:solidFill>
            <a:schemeClr val="tx2"/>
          </a:solidFill>
          <a:latin typeface="Arial Black" pitchFamily="34" charset="0"/>
        </a:defRPr>
      </a:lvl7pPr>
      <a:lvl8pPr marL="1828754" algn="ctr" rtl="0" fontAlgn="base">
        <a:spcBef>
          <a:spcPct val="0"/>
        </a:spcBef>
        <a:spcAft>
          <a:spcPct val="0"/>
        </a:spcAft>
        <a:defRPr sz="11466">
          <a:solidFill>
            <a:schemeClr val="tx2"/>
          </a:solidFill>
          <a:latin typeface="Arial Black" pitchFamily="34" charset="0"/>
        </a:defRPr>
      </a:lvl8pPr>
      <a:lvl9pPr marL="2438339" algn="ctr" rtl="0" fontAlgn="base">
        <a:spcBef>
          <a:spcPct val="0"/>
        </a:spcBef>
        <a:spcAft>
          <a:spcPct val="0"/>
        </a:spcAft>
        <a:defRPr sz="11466">
          <a:solidFill>
            <a:schemeClr val="tx2"/>
          </a:solidFill>
          <a:latin typeface="Arial Black" pitchFamily="34" charset="0"/>
        </a:defRPr>
      </a:lvl9pPr>
    </p:titleStyle>
    <p:bodyStyle>
      <a:lvl1pPr marL="457189" indent="-457189" algn="l" rtl="0" eaLnBrk="0" fontAlgn="base" hangingPunct="0">
        <a:spcBef>
          <a:spcPct val="20000"/>
        </a:spcBef>
        <a:spcAft>
          <a:spcPct val="0"/>
        </a:spcAft>
        <a:buChar char="•"/>
        <a:defRPr sz="3867">
          <a:solidFill>
            <a:schemeClr val="tx1"/>
          </a:solidFill>
          <a:latin typeface="+mn-lt"/>
          <a:ea typeface="+mn-ea"/>
          <a:cs typeface="+mn-cs"/>
        </a:defRPr>
      </a:lvl1pPr>
      <a:lvl2pPr marL="986342" indent="-376757" algn="l" rtl="0" eaLnBrk="0" fontAlgn="base" hangingPunct="0">
        <a:spcBef>
          <a:spcPct val="20000"/>
        </a:spcBef>
        <a:spcAft>
          <a:spcPct val="0"/>
        </a:spcAft>
        <a:buChar char="–"/>
        <a:defRPr sz="3867">
          <a:solidFill>
            <a:schemeClr val="tx1"/>
          </a:solidFill>
          <a:latin typeface="+mn-lt"/>
        </a:defRPr>
      </a:lvl2pPr>
      <a:lvl3pPr marL="1523962" indent="-304792" algn="l" rtl="0" eaLnBrk="0" fontAlgn="base" hangingPunct="0">
        <a:spcBef>
          <a:spcPct val="20000"/>
        </a:spcBef>
        <a:spcAft>
          <a:spcPct val="0"/>
        </a:spcAft>
        <a:buChar char="•"/>
        <a:defRPr sz="3200">
          <a:solidFill>
            <a:schemeClr val="tx1"/>
          </a:solidFill>
          <a:latin typeface="+mn-lt"/>
        </a:defRPr>
      </a:lvl3pPr>
      <a:lvl4pPr marL="2133547" indent="-304792" algn="l" rtl="0" eaLnBrk="0" fontAlgn="base" hangingPunct="0">
        <a:spcBef>
          <a:spcPct val="20000"/>
        </a:spcBef>
        <a:spcAft>
          <a:spcPct val="0"/>
        </a:spcAft>
        <a:buChar char="–"/>
        <a:defRPr sz="2533">
          <a:solidFill>
            <a:schemeClr val="tx1"/>
          </a:solidFill>
          <a:latin typeface="+mn-lt"/>
        </a:defRPr>
      </a:lvl4pPr>
      <a:lvl5pPr marL="2743131" indent="-304792" algn="l" rtl="0" eaLnBrk="0" fontAlgn="base" hangingPunct="0">
        <a:spcBef>
          <a:spcPct val="20000"/>
        </a:spcBef>
        <a:spcAft>
          <a:spcPct val="0"/>
        </a:spcAft>
        <a:buChar char="»"/>
        <a:defRPr sz="2533">
          <a:solidFill>
            <a:schemeClr val="tx1"/>
          </a:solidFill>
          <a:latin typeface="+mn-lt"/>
        </a:defRPr>
      </a:lvl5pPr>
      <a:lvl6pPr marL="3352716" indent="-304792" algn="l" rtl="0" fontAlgn="base">
        <a:spcBef>
          <a:spcPct val="20000"/>
        </a:spcBef>
        <a:spcAft>
          <a:spcPct val="0"/>
        </a:spcAft>
        <a:buChar char="»"/>
        <a:defRPr sz="2533">
          <a:solidFill>
            <a:schemeClr val="tx1"/>
          </a:solidFill>
          <a:latin typeface="+mn-lt"/>
        </a:defRPr>
      </a:lvl6pPr>
      <a:lvl7pPr marL="3962301" indent="-304792" algn="l" rtl="0" fontAlgn="base">
        <a:spcBef>
          <a:spcPct val="20000"/>
        </a:spcBef>
        <a:spcAft>
          <a:spcPct val="0"/>
        </a:spcAft>
        <a:buChar char="»"/>
        <a:defRPr sz="2533">
          <a:solidFill>
            <a:schemeClr val="tx1"/>
          </a:solidFill>
          <a:latin typeface="+mn-lt"/>
        </a:defRPr>
      </a:lvl7pPr>
      <a:lvl8pPr marL="4571886" indent="-304792" algn="l" rtl="0" fontAlgn="base">
        <a:spcBef>
          <a:spcPct val="20000"/>
        </a:spcBef>
        <a:spcAft>
          <a:spcPct val="0"/>
        </a:spcAft>
        <a:buChar char="»"/>
        <a:defRPr sz="2533">
          <a:solidFill>
            <a:schemeClr val="tx1"/>
          </a:solidFill>
          <a:latin typeface="+mn-lt"/>
        </a:defRPr>
      </a:lvl8pPr>
      <a:lvl9pPr marL="5181470" indent="-304792" algn="l" rtl="0" fontAlgn="base">
        <a:spcBef>
          <a:spcPct val="20000"/>
        </a:spcBef>
        <a:spcAft>
          <a:spcPct val="0"/>
        </a:spcAft>
        <a:buChar char="»"/>
        <a:defRPr sz="2533">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CFFCC"/>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2918400" cy="56134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1251" name="Rectangle 3"/>
          <p:cNvSpPr>
            <a:spLocks noChangeArrowheads="1"/>
          </p:cNvSpPr>
          <p:nvPr userDrawn="1"/>
        </p:nvSpPr>
        <p:spPr bwMode="auto">
          <a:xfrm>
            <a:off x="520304" y="6407152"/>
            <a:ext cx="31775400" cy="36529433"/>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sz="3867"/>
          </a:p>
        </p:txBody>
      </p:sp>
      <p:sp>
        <p:nvSpPr>
          <p:cNvPr id="181252" name="Rectangle 4"/>
          <p:cNvSpPr>
            <a:spLocks noChangeArrowheads="1"/>
          </p:cNvSpPr>
          <p:nvPr userDrawn="1"/>
        </p:nvSpPr>
        <p:spPr bwMode="auto">
          <a:xfrm>
            <a:off x="0" y="5613401"/>
            <a:ext cx="32918400" cy="173567"/>
          </a:xfrm>
          <a:prstGeom prst="rect">
            <a:avLst/>
          </a:prstGeom>
          <a:solidFill>
            <a:srgbClr val="660000"/>
          </a:solidFill>
          <a:ln w="9525">
            <a:noFill/>
            <a:miter lim="800000"/>
            <a:headEnd/>
            <a:tailEnd/>
          </a:ln>
          <a:effectLst/>
        </p:spPr>
        <p:txBody>
          <a:bodyPr wrap="none" anchor="ctr"/>
          <a:lstStyle/>
          <a:p>
            <a:pPr>
              <a:defRPr/>
            </a:pPr>
            <a:endParaRPr lang="en-US" sz="3867"/>
          </a:p>
        </p:txBody>
      </p:sp>
      <p:sp>
        <p:nvSpPr>
          <p:cNvPr id="181253" name="Text Box 5"/>
          <p:cNvSpPr txBox="1">
            <a:spLocks noChangeArrowheads="1"/>
          </p:cNvSpPr>
          <p:nvPr userDrawn="1"/>
        </p:nvSpPr>
        <p:spPr bwMode="auto">
          <a:xfrm>
            <a:off x="457200" y="43260433"/>
            <a:ext cx="1885950" cy="558805"/>
          </a:xfrm>
          <a:prstGeom prst="rect">
            <a:avLst/>
          </a:prstGeom>
          <a:noFill/>
          <a:ln w="9525">
            <a:noFill/>
            <a:miter lim="800000"/>
            <a:headEnd/>
            <a:tailEnd/>
          </a:ln>
          <a:effectLst/>
        </p:spPr>
        <p:txBody>
          <a:bodyPr lIns="121689" tIns="60832" rIns="121689" bIns="60832">
            <a:spAutoFit/>
          </a:bodyPr>
          <a:lstStyle/>
          <a:p>
            <a:pPr eaLnBrk="0" hangingPunct="0">
              <a:lnSpc>
                <a:spcPct val="65000"/>
              </a:lnSpc>
              <a:spcBef>
                <a:spcPct val="50000"/>
              </a:spcBef>
              <a:defRPr/>
            </a:pPr>
            <a:r>
              <a:rPr lang="en-US" sz="667" b="1">
                <a:solidFill>
                  <a:schemeClr val="bg2"/>
                </a:solidFill>
                <a:latin typeface="Arial" charset="0"/>
              </a:rPr>
              <a:t>POSTER TEMPLATE BY:</a:t>
            </a:r>
          </a:p>
          <a:p>
            <a:pPr eaLnBrk="0" hangingPunct="0">
              <a:lnSpc>
                <a:spcPct val="65000"/>
              </a:lnSpc>
              <a:spcBef>
                <a:spcPct val="50000"/>
              </a:spcBef>
              <a:defRPr/>
            </a:pPr>
            <a:r>
              <a:rPr lang="en-US" sz="1333" b="1">
                <a:solidFill>
                  <a:schemeClr val="bg2"/>
                </a:solidFill>
                <a:latin typeface="Arial" charset="0"/>
              </a:rPr>
              <a:t>www.PosterPresentations.com</a:t>
            </a:r>
          </a:p>
        </p:txBody>
      </p:sp>
      <p:sp>
        <p:nvSpPr>
          <p:cNvPr id="25606" name="Rectangle 6"/>
          <p:cNvSpPr>
            <a:spLocks noGrp="1" noChangeArrowheads="1"/>
          </p:cNvSpPr>
          <p:nvPr>
            <p:ph type="title"/>
          </p:nvPr>
        </p:nvSpPr>
        <p:spPr bwMode="auto">
          <a:xfrm>
            <a:off x="720329" y="1697568"/>
            <a:ext cx="31443215" cy="2935817"/>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25607" name="Rectangle 7"/>
          <p:cNvSpPr>
            <a:spLocks noGrp="1" noChangeArrowheads="1"/>
          </p:cNvSpPr>
          <p:nvPr>
            <p:ph type="body" idx="1"/>
          </p:nvPr>
        </p:nvSpPr>
        <p:spPr bwMode="auto">
          <a:xfrm>
            <a:off x="520304" y="6407152"/>
            <a:ext cx="31643240" cy="36529433"/>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2918400" cy="43891200"/>
          </a:xfrm>
          <a:prstGeom prst="rect">
            <a:avLst/>
          </a:prstGeom>
          <a:noFill/>
          <a:ln w="3175">
            <a:solidFill>
              <a:schemeClr val="tx2"/>
            </a:solidFill>
            <a:miter lim="800000"/>
            <a:headEnd/>
            <a:tailEnd/>
          </a:ln>
          <a:effectLst/>
        </p:spPr>
        <p:txBody>
          <a:bodyPr wrap="none" anchor="ctr"/>
          <a:lstStyle/>
          <a:p>
            <a:pPr>
              <a:defRPr/>
            </a:pPr>
            <a:endParaRPr lang="en-US" sz="3867"/>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11466">
          <a:solidFill>
            <a:schemeClr val="tx2"/>
          </a:solidFill>
          <a:latin typeface="+mj-lt"/>
          <a:ea typeface="+mj-ea"/>
          <a:cs typeface="+mj-cs"/>
        </a:defRPr>
      </a:lvl1pPr>
      <a:lvl2pPr algn="ctr" rtl="0" eaLnBrk="0" fontAlgn="base" hangingPunct="0">
        <a:spcBef>
          <a:spcPct val="0"/>
        </a:spcBef>
        <a:spcAft>
          <a:spcPct val="0"/>
        </a:spcAft>
        <a:defRPr sz="11466">
          <a:solidFill>
            <a:schemeClr val="tx2"/>
          </a:solidFill>
          <a:latin typeface="Arial Black" pitchFamily="34" charset="0"/>
        </a:defRPr>
      </a:lvl2pPr>
      <a:lvl3pPr algn="ctr" rtl="0" eaLnBrk="0" fontAlgn="base" hangingPunct="0">
        <a:spcBef>
          <a:spcPct val="0"/>
        </a:spcBef>
        <a:spcAft>
          <a:spcPct val="0"/>
        </a:spcAft>
        <a:defRPr sz="11466">
          <a:solidFill>
            <a:schemeClr val="tx2"/>
          </a:solidFill>
          <a:latin typeface="Arial Black" pitchFamily="34" charset="0"/>
        </a:defRPr>
      </a:lvl3pPr>
      <a:lvl4pPr algn="ctr" rtl="0" eaLnBrk="0" fontAlgn="base" hangingPunct="0">
        <a:spcBef>
          <a:spcPct val="0"/>
        </a:spcBef>
        <a:spcAft>
          <a:spcPct val="0"/>
        </a:spcAft>
        <a:defRPr sz="11466">
          <a:solidFill>
            <a:schemeClr val="tx2"/>
          </a:solidFill>
          <a:latin typeface="Arial Black" pitchFamily="34" charset="0"/>
        </a:defRPr>
      </a:lvl4pPr>
      <a:lvl5pPr algn="ctr" rtl="0" eaLnBrk="0" fontAlgn="base" hangingPunct="0">
        <a:spcBef>
          <a:spcPct val="0"/>
        </a:spcBef>
        <a:spcAft>
          <a:spcPct val="0"/>
        </a:spcAft>
        <a:defRPr sz="11466">
          <a:solidFill>
            <a:schemeClr val="tx2"/>
          </a:solidFill>
          <a:latin typeface="Arial Black" pitchFamily="34" charset="0"/>
        </a:defRPr>
      </a:lvl5pPr>
      <a:lvl6pPr marL="609585" algn="ctr" rtl="0" fontAlgn="base">
        <a:spcBef>
          <a:spcPct val="0"/>
        </a:spcBef>
        <a:spcAft>
          <a:spcPct val="0"/>
        </a:spcAft>
        <a:defRPr sz="11466">
          <a:solidFill>
            <a:schemeClr val="tx2"/>
          </a:solidFill>
          <a:latin typeface="Arial Black" pitchFamily="34" charset="0"/>
        </a:defRPr>
      </a:lvl6pPr>
      <a:lvl7pPr marL="1219170" algn="ctr" rtl="0" fontAlgn="base">
        <a:spcBef>
          <a:spcPct val="0"/>
        </a:spcBef>
        <a:spcAft>
          <a:spcPct val="0"/>
        </a:spcAft>
        <a:defRPr sz="11466">
          <a:solidFill>
            <a:schemeClr val="tx2"/>
          </a:solidFill>
          <a:latin typeface="Arial Black" pitchFamily="34" charset="0"/>
        </a:defRPr>
      </a:lvl7pPr>
      <a:lvl8pPr marL="1828754" algn="ctr" rtl="0" fontAlgn="base">
        <a:spcBef>
          <a:spcPct val="0"/>
        </a:spcBef>
        <a:spcAft>
          <a:spcPct val="0"/>
        </a:spcAft>
        <a:defRPr sz="11466">
          <a:solidFill>
            <a:schemeClr val="tx2"/>
          </a:solidFill>
          <a:latin typeface="Arial Black" pitchFamily="34" charset="0"/>
        </a:defRPr>
      </a:lvl8pPr>
      <a:lvl9pPr marL="2438339" algn="ctr" rtl="0" fontAlgn="base">
        <a:spcBef>
          <a:spcPct val="0"/>
        </a:spcBef>
        <a:spcAft>
          <a:spcPct val="0"/>
        </a:spcAft>
        <a:defRPr sz="11466">
          <a:solidFill>
            <a:schemeClr val="tx2"/>
          </a:solidFill>
          <a:latin typeface="Arial Black" pitchFamily="34" charset="0"/>
        </a:defRPr>
      </a:lvl9pPr>
    </p:titleStyle>
    <p:bodyStyle>
      <a:lvl1pPr marL="457189" indent="-457189" algn="l" rtl="0" eaLnBrk="0" fontAlgn="base" hangingPunct="0">
        <a:spcBef>
          <a:spcPct val="20000"/>
        </a:spcBef>
        <a:spcAft>
          <a:spcPct val="0"/>
        </a:spcAft>
        <a:buChar char="•"/>
        <a:defRPr sz="3867">
          <a:solidFill>
            <a:schemeClr val="tx1"/>
          </a:solidFill>
          <a:latin typeface="+mn-lt"/>
          <a:ea typeface="+mn-ea"/>
          <a:cs typeface="+mn-cs"/>
        </a:defRPr>
      </a:lvl1pPr>
      <a:lvl2pPr marL="986342" indent="-376757" algn="l" rtl="0" eaLnBrk="0" fontAlgn="base" hangingPunct="0">
        <a:spcBef>
          <a:spcPct val="20000"/>
        </a:spcBef>
        <a:spcAft>
          <a:spcPct val="0"/>
        </a:spcAft>
        <a:buChar char="–"/>
        <a:defRPr sz="3867">
          <a:solidFill>
            <a:schemeClr val="tx1"/>
          </a:solidFill>
          <a:latin typeface="+mn-lt"/>
        </a:defRPr>
      </a:lvl2pPr>
      <a:lvl3pPr marL="1523962" indent="-304792" algn="l" rtl="0" eaLnBrk="0" fontAlgn="base" hangingPunct="0">
        <a:spcBef>
          <a:spcPct val="20000"/>
        </a:spcBef>
        <a:spcAft>
          <a:spcPct val="0"/>
        </a:spcAft>
        <a:buChar char="•"/>
        <a:defRPr sz="3200">
          <a:solidFill>
            <a:schemeClr val="tx1"/>
          </a:solidFill>
          <a:latin typeface="+mn-lt"/>
        </a:defRPr>
      </a:lvl3pPr>
      <a:lvl4pPr marL="2133547" indent="-304792" algn="l" rtl="0" eaLnBrk="0" fontAlgn="base" hangingPunct="0">
        <a:spcBef>
          <a:spcPct val="20000"/>
        </a:spcBef>
        <a:spcAft>
          <a:spcPct val="0"/>
        </a:spcAft>
        <a:buChar char="–"/>
        <a:defRPr sz="2533">
          <a:solidFill>
            <a:schemeClr val="tx1"/>
          </a:solidFill>
          <a:latin typeface="+mn-lt"/>
        </a:defRPr>
      </a:lvl4pPr>
      <a:lvl5pPr marL="2743131" indent="-304792" algn="l" rtl="0" eaLnBrk="0" fontAlgn="base" hangingPunct="0">
        <a:spcBef>
          <a:spcPct val="20000"/>
        </a:spcBef>
        <a:spcAft>
          <a:spcPct val="0"/>
        </a:spcAft>
        <a:buChar char="»"/>
        <a:defRPr sz="2533">
          <a:solidFill>
            <a:schemeClr val="tx1"/>
          </a:solidFill>
          <a:latin typeface="+mn-lt"/>
        </a:defRPr>
      </a:lvl5pPr>
      <a:lvl6pPr marL="3352716" indent="-304792" algn="l" rtl="0" fontAlgn="base">
        <a:spcBef>
          <a:spcPct val="20000"/>
        </a:spcBef>
        <a:spcAft>
          <a:spcPct val="0"/>
        </a:spcAft>
        <a:buChar char="»"/>
        <a:defRPr sz="2533">
          <a:solidFill>
            <a:schemeClr val="tx1"/>
          </a:solidFill>
          <a:latin typeface="+mn-lt"/>
        </a:defRPr>
      </a:lvl6pPr>
      <a:lvl7pPr marL="3962301" indent="-304792" algn="l" rtl="0" fontAlgn="base">
        <a:spcBef>
          <a:spcPct val="20000"/>
        </a:spcBef>
        <a:spcAft>
          <a:spcPct val="0"/>
        </a:spcAft>
        <a:buChar char="»"/>
        <a:defRPr sz="2533">
          <a:solidFill>
            <a:schemeClr val="tx1"/>
          </a:solidFill>
          <a:latin typeface="+mn-lt"/>
        </a:defRPr>
      </a:lvl7pPr>
      <a:lvl8pPr marL="4571886" indent="-304792" algn="l" rtl="0" fontAlgn="base">
        <a:spcBef>
          <a:spcPct val="20000"/>
        </a:spcBef>
        <a:spcAft>
          <a:spcPct val="0"/>
        </a:spcAft>
        <a:buChar char="»"/>
        <a:defRPr sz="2533">
          <a:solidFill>
            <a:schemeClr val="tx1"/>
          </a:solidFill>
          <a:latin typeface="+mn-lt"/>
        </a:defRPr>
      </a:lvl8pPr>
      <a:lvl9pPr marL="5181470" indent="-304792" algn="l" rtl="0" fontAlgn="base">
        <a:spcBef>
          <a:spcPct val="20000"/>
        </a:spcBef>
        <a:spcAft>
          <a:spcPct val="0"/>
        </a:spcAft>
        <a:buChar char="»"/>
        <a:defRPr sz="2533">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hyperlink" Target="https://github.com/likelian/Lab_spring2022" TargetMode="External"/><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8" name="Rectangle 5"/>
          <p:cNvSpPr>
            <a:spLocks noChangeArrowheads="1"/>
          </p:cNvSpPr>
          <p:nvPr/>
        </p:nvSpPr>
        <p:spPr bwMode="auto">
          <a:xfrm>
            <a:off x="383887" y="799155"/>
            <a:ext cx="32232126" cy="1861834"/>
          </a:xfrm>
          <a:prstGeom prst="rect">
            <a:avLst/>
          </a:prstGeom>
          <a:noFill/>
          <a:ln w="9525">
            <a:noFill/>
            <a:miter lim="800000"/>
            <a:headEnd/>
            <a:tailEnd/>
          </a:ln>
        </p:spPr>
        <p:txBody>
          <a:bodyPr wrap="square" lIns="91243" tIns="45614" rIns="91243" bIns="45614">
            <a:spAutoFit/>
          </a:bodyPr>
          <a:lstStyle/>
          <a:p>
            <a:pPr algn="ctr"/>
            <a:r>
              <a:rPr lang="en-US" sz="11500" dirty="0"/>
              <a:t>Autonomous Vocal and Backing Track Mixing </a:t>
            </a:r>
          </a:p>
        </p:txBody>
      </p:sp>
      <p:sp>
        <p:nvSpPr>
          <p:cNvPr id="91" name="Rectangle 5"/>
          <p:cNvSpPr>
            <a:spLocks noChangeArrowheads="1"/>
          </p:cNvSpPr>
          <p:nvPr/>
        </p:nvSpPr>
        <p:spPr bwMode="auto">
          <a:xfrm>
            <a:off x="383886" y="2750767"/>
            <a:ext cx="27818135" cy="830783"/>
          </a:xfrm>
          <a:prstGeom prst="rect">
            <a:avLst/>
          </a:prstGeom>
          <a:noFill/>
          <a:ln w="9525">
            <a:noFill/>
            <a:miter lim="800000"/>
            <a:headEnd/>
            <a:tailEnd/>
          </a:ln>
        </p:spPr>
        <p:txBody>
          <a:bodyPr wrap="square" lIns="91243" tIns="45614" rIns="91243" bIns="45614">
            <a:spAutoFit/>
          </a:bodyPr>
          <a:lstStyle/>
          <a:p>
            <a:pPr>
              <a:spcBef>
                <a:spcPts val="0"/>
              </a:spcBef>
            </a:pPr>
            <a:r>
              <a:rPr lang="en-US" sz="4800" dirty="0" err="1" smtClean="0">
                <a:latin typeface="Calibri Light" panose="020F0302020204030204" pitchFamily="34" charset="0"/>
                <a:cs typeface="Calibri Light" panose="020F0302020204030204" pitchFamily="34" charset="0"/>
              </a:rPr>
              <a:t>Kelian</a:t>
            </a:r>
            <a:r>
              <a:rPr lang="en-US" sz="4800" dirty="0" smtClean="0">
                <a:latin typeface="Calibri Light" panose="020F0302020204030204" pitchFamily="34" charset="0"/>
                <a:cs typeface="Calibri Light" panose="020F0302020204030204" pitchFamily="34" charset="0"/>
              </a:rPr>
              <a:t> (Mike) </a:t>
            </a:r>
            <a:r>
              <a:rPr lang="en-US" sz="4800" dirty="0" smtClean="0">
                <a:latin typeface="Calibri Light" panose="020F0302020204030204" pitchFamily="34" charset="0"/>
                <a:cs typeface="Calibri Light" panose="020F0302020204030204" pitchFamily="34" charset="0"/>
              </a:rPr>
              <a:t>Li</a:t>
            </a:r>
            <a:endParaRPr lang="en-US" sz="4800" dirty="0">
              <a:latin typeface="Calibri Light" panose="020F0302020204030204" pitchFamily="34" charset="0"/>
              <a:cs typeface="Calibri Light" panose="020F0302020204030204" pitchFamily="34" charset="0"/>
            </a:endParaRPr>
          </a:p>
        </p:txBody>
      </p:sp>
      <p:sp>
        <p:nvSpPr>
          <p:cNvPr id="8" name="Rectangle 7"/>
          <p:cNvSpPr/>
          <p:nvPr/>
        </p:nvSpPr>
        <p:spPr bwMode="auto">
          <a:xfrm>
            <a:off x="346093" y="4441376"/>
            <a:ext cx="15921721"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smtClean="0">
                <a:solidFill>
                  <a:schemeClr val="tx2"/>
                </a:solidFill>
                <a:latin typeface="Calibri Light" panose="020F0302020204030204" pitchFamily="34" charset="0"/>
                <a:cs typeface="Calibri Light" panose="020F0302020204030204" pitchFamily="34" charset="0"/>
              </a:rPr>
              <a:t>Introduction</a:t>
            </a:r>
            <a:endParaRPr lang="en-US" sz="4000" b="1" dirty="0">
              <a:solidFill>
                <a:schemeClr val="tx2"/>
              </a:solidFill>
              <a:latin typeface="Calibri Light" panose="020F0302020204030204" pitchFamily="34" charset="0"/>
              <a:cs typeface="Calibri Light" panose="020F0302020204030204" pitchFamily="34" charset="0"/>
            </a:endParaRPr>
          </a:p>
        </p:txBody>
      </p:sp>
      <p:sp>
        <p:nvSpPr>
          <p:cNvPr id="109" name="Rectangle 108"/>
          <p:cNvSpPr/>
          <p:nvPr/>
        </p:nvSpPr>
        <p:spPr bwMode="auto">
          <a:xfrm>
            <a:off x="601411" y="42055265"/>
            <a:ext cx="31887145"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a:solidFill>
                  <a:schemeClr val="tx2"/>
                </a:solidFill>
                <a:latin typeface="Calibri Light" panose="020F0302020204030204" pitchFamily="34" charset="0"/>
                <a:cs typeface="Calibri Light" panose="020F0302020204030204" pitchFamily="34" charset="0"/>
              </a:rPr>
              <a:t>CONTACT</a:t>
            </a:r>
          </a:p>
        </p:txBody>
      </p:sp>
      <p:sp>
        <p:nvSpPr>
          <p:cNvPr id="369" name="Rectangle 368">
            <a:extLst>
              <a:ext uri="{FF2B5EF4-FFF2-40B4-BE49-F238E27FC236}">
                <a16:creationId xmlns="" xmlns:a16="http://schemas.microsoft.com/office/drawing/2014/main" id="{B2E275C6-030E-3247-827E-CEEFB5C50A54}"/>
              </a:ext>
            </a:extLst>
          </p:cNvPr>
          <p:cNvSpPr/>
          <p:nvPr/>
        </p:nvSpPr>
        <p:spPr>
          <a:xfrm>
            <a:off x="708630" y="5372324"/>
            <a:ext cx="15386430" cy="7540526"/>
          </a:xfrm>
          <a:prstGeom prst="rect">
            <a:avLst/>
          </a:prstGeom>
        </p:spPr>
        <p:txBody>
          <a:bodyPr wrap="square">
            <a:spAutoFit/>
          </a:bodyPr>
          <a:lstStyle/>
          <a:p>
            <a:pPr algn="just"/>
            <a:r>
              <a:rPr lang="en-US" sz="4000" dirty="0"/>
              <a:t>Automatic mixing has become an emerging field in recent years. With many studies attend to create a </a:t>
            </a:r>
            <a:r>
              <a:rPr lang="en-US" sz="4000" dirty="0" smtClean="0"/>
              <a:t>general-purposed solution</a:t>
            </a:r>
            <a:r>
              <a:rPr lang="en-US" sz="4000" dirty="0"/>
              <a:t>, this work presents an approach to perform automatic vocal mixing using convolutional neural networks. Proposed new mixing parameter extraction methods and source separation expand the amount of training data for automatic level balance, compression, equalization, and reverberation. A baseline model is implemented combining data analysis and rule-based approaches. The listening test shows that the baseline model is comparable with the deep learning model. Analysis of the subjective testing result provides insights on the perceptual preferences of music mixing. </a:t>
            </a:r>
            <a:r>
              <a:rPr lang="en-US" sz="4000" dirty="0" smtClean="0"/>
              <a:t>The processing order is:</a:t>
            </a:r>
          </a:p>
          <a:p>
            <a:pPr algn="just"/>
            <a:endParaRPr lang="en-US" sz="4000" dirty="0"/>
          </a:p>
          <a:p>
            <a:pPr algn="ctr"/>
            <a:r>
              <a:rPr lang="en-US" sz="4400" b="1" dirty="0" smtClean="0">
                <a:solidFill>
                  <a:srgbClr val="7030A0"/>
                </a:solidFill>
              </a:rPr>
              <a:t>Equalization =&gt; Compression</a:t>
            </a:r>
            <a:r>
              <a:rPr lang="en-US" sz="4400" b="1" dirty="0">
                <a:solidFill>
                  <a:srgbClr val="7030A0"/>
                </a:solidFill>
              </a:rPr>
              <a:t> </a:t>
            </a:r>
            <a:r>
              <a:rPr lang="en-US" sz="4400" b="1" dirty="0" smtClean="0">
                <a:solidFill>
                  <a:srgbClr val="7030A0"/>
                </a:solidFill>
              </a:rPr>
              <a:t>=&gt; Reverberation</a:t>
            </a:r>
            <a:r>
              <a:rPr lang="en-US" sz="4400" b="1" dirty="0">
                <a:solidFill>
                  <a:srgbClr val="7030A0"/>
                </a:solidFill>
              </a:rPr>
              <a:t> </a:t>
            </a:r>
            <a:r>
              <a:rPr lang="en-US" sz="4400" b="1" dirty="0" smtClean="0">
                <a:solidFill>
                  <a:srgbClr val="7030A0"/>
                </a:solidFill>
              </a:rPr>
              <a:t>=&gt; Level Balance</a:t>
            </a:r>
            <a:endParaRPr lang="en-US" sz="4400" b="1" dirty="0">
              <a:solidFill>
                <a:srgbClr val="7030A0"/>
              </a:solidFill>
            </a:endParaRPr>
          </a:p>
        </p:txBody>
      </p:sp>
      <p:sp>
        <p:nvSpPr>
          <p:cNvPr id="50" name="Rectangle 49">
            <a:extLst>
              <a:ext uri="{FF2B5EF4-FFF2-40B4-BE49-F238E27FC236}">
                <a16:creationId xmlns="" xmlns:a16="http://schemas.microsoft.com/office/drawing/2014/main" id="{BF8EAA1B-E857-1842-8E46-1855C847FFB1}"/>
              </a:ext>
            </a:extLst>
          </p:cNvPr>
          <p:cNvSpPr/>
          <p:nvPr/>
        </p:nvSpPr>
        <p:spPr bwMode="auto">
          <a:xfrm>
            <a:off x="383886" y="25388019"/>
            <a:ext cx="15921721"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smtClean="0">
                <a:solidFill>
                  <a:schemeClr val="tx2"/>
                </a:solidFill>
                <a:latin typeface="Calibri Light" panose="020F0302020204030204" pitchFamily="34" charset="0"/>
                <a:cs typeface="Calibri Light" panose="020F0302020204030204" pitchFamily="34" charset="0"/>
              </a:rPr>
              <a:t>Baseline Method</a:t>
            </a:r>
            <a:endParaRPr lang="en-US" sz="4000" b="1" dirty="0">
              <a:solidFill>
                <a:schemeClr val="tx2"/>
              </a:solidFill>
              <a:latin typeface="Calibri Light" panose="020F0302020204030204" pitchFamily="34" charset="0"/>
              <a:cs typeface="Calibri Light" panose="020F0302020204030204" pitchFamily="34" charset="0"/>
            </a:endParaRPr>
          </a:p>
        </p:txBody>
      </p:sp>
      <p:sp>
        <p:nvSpPr>
          <p:cNvPr id="55" name="Rectangle 54">
            <a:extLst>
              <a:ext uri="{FF2B5EF4-FFF2-40B4-BE49-F238E27FC236}">
                <a16:creationId xmlns="" xmlns:a16="http://schemas.microsoft.com/office/drawing/2014/main" id="{84EC359C-80F4-934F-8675-4D58631E7CAE}"/>
              </a:ext>
            </a:extLst>
          </p:cNvPr>
          <p:cNvSpPr/>
          <p:nvPr/>
        </p:nvSpPr>
        <p:spPr>
          <a:xfrm>
            <a:off x="912760" y="26106476"/>
            <a:ext cx="15125202" cy="7478970"/>
          </a:xfrm>
          <a:prstGeom prst="rect">
            <a:avLst/>
          </a:prstGeom>
        </p:spPr>
        <p:txBody>
          <a:bodyPr wrap="square">
            <a:spAutoFit/>
          </a:bodyPr>
          <a:lstStyle/>
          <a:p>
            <a:pPr algn="just"/>
            <a:r>
              <a:rPr lang="en-US" sz="4000" b="1" dirty="0" smtClean="0"/>
              <a:t>Level </a:t>
            </a:r>
            <a:r>
              <a:rPr lang="en-US" sz="4000" b="1" dirty="0"/>
              <a:t>Balance</a:t>
            </a:r>
            <a:r>
              <a:rPr lang="en-US" sz="4000" dirty="0"/>
              <a:t>: </a:t>
            </a:r>
            <a:r>
              <a:rPr lang="en-US" sz="4000" dirty="0" smtClean="0"/>
              <a:t>The </a:t>
            </a:r>
            <a:r>
              <a:rPr lang="en-US" sz="4000" dirty="0"/>
              <a:t>baseline system sets the relative integrated loudness </a:t>
            </a:r>
            <a:r>
              <a:rPr lang="en-US" sz="4000" dirty="0" smtClean="0"/>
              <a:t>of       </a:t>
            </a:r>
            <a:r>
              <a:rPr lang="en-US" sz="4000" dirty="0">
                <a:solidFill>
                  <a:srgbClr val="FF0000"/>
                </a:solidFill>
              </a:rPr>
              <a:t>-1.77dB </a:t>
            </a:r>
            <a:r>
              <a:rPr lang="en-US" sz="4000" dirty="0"/>
              <a:t>between the vocals and the backing </a:t>
            </a:r>
            <a:r>
              <a:rPr lang="en-US" sz="4000" dirty="0" smtClean="0"/>
              <a:t>tracks</a:t>
            </a:r>
            <a:r>
              <a:rPr lang="en-US" sz="4000" dirty="0"/>
              <a:t> </a:t>
            </a:r>
            <a:r>
              <a:rPr lang="en-US" sz="4000" dirty="0" smtClean="0"/>
              <a:t>which is the average from </a:t>
            </a:r>
            <a:r>
              <a:rPr lang="en-US" sz="4000" dirty="0"/>
              <a:t>the 21936 clips in the separated Million Song </a:t>
            </a:r>
            <a:r>
              <a:rPr lang="en-US" sz="4000" dirty="0" smtClean="0"/>
              <a:t>Dataset.</a:t>
            </a:r>
            <a:endParaRPr lang="en-US" sz="4000" b="1" dirty="0"/>
          </a:p>
          <a:p>
            <a:pPr algn="just"/>
            <a:r>
              <a:rPr lang="en-US" sz="4000" b="1" dirty="0"/>
              <a:t>Compression</a:t>
            </a:r>
            <a:r>
              <a:rPr lang="en-US" sz="4000" dirty="0"/>
              <a:t>: </a:t>
            </a:r>
            <a:r>
              <a:rPr lang="en-US" sz="4000" dirty="0" smtClean="0"/>
              <a:t>The </a:t>
            </a:r>
            <a:r>
              <a:rPr lang="en-US" sz="4000" dirty="0"/>
              <a:t>average loudness range of the </a:t>
            </a:r>
            <a:r>
              <a:rPr lang="en-US" sz="4000" dirty="0" smtClean="0"/>
              <a:t>processed </a:t>
            </a:r>
            <a:r>
              <a:rPr lang="en-US" sz="4000" dirty="0"/>
              <a:t>vocals in the separated Million Song Dataset </a:t>
            </a:r>
            <a:r>
              <a:rPr lang="en-US" sz="4000" dirty="0" smtClean="0"/>
              <a:t>is </a:t>
            </a:r>
            <a:r>
              <a:rPr lang="en-US" sz="4000" dirty="0">
                <a:solidFill>
                  <a:srgbClr val="FF0000"/>
                </a:solidFill>
              </a:rPr>
              <a:t>16.36dB</a:t>
            </a:r>
            <a:r>
              <a:rPr lang="en-US" sz="4000" dirty="0"/>
              <a:t> </a:t>
            </a:r>
            <a:r>
              <a:rPr lang="en-US" sz="4000" dirty="0" smtClean="0"/>
              <a:t>which is set as the targeted </a:t>
            </a:r>
            <a:r>
              <a:rPr lang="en-US" sz="4000" dirty="0"/>
              <a:t>dynamic </a:t>
            </a:r>
            <a:r>
              <a:rPr lang="en-US" sz="4000" dirty="0" smtClean="0"/>
              <a:t>range for iterative process described above.</a:t>
            </a:r>
            <a:endParaRPr lang="en-US" sz="4000" b="1" dirty="0"/>
          </a:p>
          <a:p>
            <a:pPr algn="just"/>
            <a:r>
              <a:rPr lang="en-US" sz="4000" b="1" dirty="0"/>
              <a:t>Equalization</a:t>
            </a:r>
            <a:r>
              <a:rPr lang="en-US" sz="4000" dirty="0"/>
              <a:t>: </a:t>
            </a:r>
            <a:r>
              <a:rPr lang="en-US" sz="4000" dirty="0" smtClean="0"/>
              <a:t>The baseline automatic </a:t>
            </a:r>
            <a:r>
              <a:rPr lang="en-US" sz="4000" dirty="0"/>
              <a:t>equalization is achieved by </a:t>
            </a:r>
            <a:r>
              <a:rPr lang="en-US" sz="4000" dirty="0" smtClean="0"/>
              <a:t>a rule-based frequency </a:t>
            </a:r>
            <a:r>
              <a:rPr lang="en-US" sz="4000" dirty="0"/>
              <a:t>masking </a:t>
            </a:r>
            <a:r>
              <a:rPr lang="en-US" sz="4000" dirty="0" smtClean="0"/>
              <a:t>reductio</a:t>
            </a:r>
            <a:r>
              <a:rPr lang="en-US" sz="4000" dirty="0" smtClean="0"/>
              <a:t>n method.</a:t>
            </a:r>
            <a:endParaRPr lang="en-US" sz="4000" dirty="0" smtClean="0"/>
          </a:p>
          <a:p>
            <a:pPr algn="just"/>
            <a:r>
              <a:rPr lang="en-US" sz="4000" b="1" dirty="0" smtClean="0"/>
              <a:t>Reverberation</a:t>
            </a:r>
            <a:r>
              <a:rPr lang="en-US" sz="4000" dirty="0" smtClean="0"/>
              <a:t>: The baseline automatic reverberation combines the data analysis and rule-based approaches. Our rule-based reverberation linearly maps the tempo to the reverb time. Other reverb parameters set to mean values extracted from the train set of MUSDB18HQ.</a:t>
            </a:r>
            <a:r>
              <a:rPr lang="en-US" sz="4000" dirty="0" smtClean="0"/>
              <a:t> </a:t>
            </a:r>
            <a:endParaRPr lang="en-US" sz="4000" dirty="0"/>
          </a:p>
        </p:txBody>
      </p:sp>
      <p:pic>
        <p:nvPicPr>
          <p:cNvPr id="53" name="Graphic 52">
            <a:extLst>
              <a:ext uri="{FF2B5EF4-FFF2-40B4-BE49-F238E27FC236}">
                <a16:creationId xmlns="" xmlns:a16="http://schemas.microsoft.com/office/drawing/2014/main" id="{3830C656-FAE8-C54D-8825-4AC4AA5B15CB}"/>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8477779" y="3047600"/>
            <a:ext cx="4138233" cy="796859"/>
          </a:xfrm>
          <a:prstGeom prst="rect">
            <a:avLst/>
          </a:prstGeom>
        </p:spPr>
      </p:pic>
      <p:sp>
        <p:nvSpPr>
          <p:cNvPr id="54" name="Rectangle 53">
            <a:extLst>
              <a:ext uri="{FF2B5EF4-FFF2-40B4-BE49-F238E27FC236}">
                <a16:creationId xmlns="" xmlns:a16="http://schemas.microsoft.com/office/drawing/2014/main" id="{8978302C-EC78-FE40-AA20-449E879920CC}"/>
              </a:ext>
            </a:extLst>
          </p:cNvPr>
          <p:cNvSpPr/>
          <p:nvPr/>
        </p:nvSpPr>
        <p:spPr>
          <a:xfrm>
            <a:off x="646752" y="42742029"/>
            <a:ext cx="16049176" cy="1138773"/>
          </a:xfrm>
          <a:prstGeom prst="rect">
            <a:avLst/>
          </a:prstGeom>
        </p:spPr>
        <p:txBody>
          <a:bodyPr wrap="square">
            <a:spAutoFit/>
          </a:bodyPr>
          <a:lstStyle/>
          <a:p>
            <a:pPr algn="ctr"/>
            <a:r>
              <a:rPr lang="en-US" altLang="zh-CN" sz="3600" b="1" dirty="0" err="1" smtClean="0">
                <a:solidFill>
                  <a:srgbClr val="404040"/>
                </a:solidFill>
                <a:latin typeface="Calibri Light" panose="020F0302020204030204" pitchFamily="34" charset="0"/>
                <a:cs typeface="Calibri Light" panose="020F0302020204030204" pitchFamily="34" charset="0"/>
              </a:rPr>
              <a:t>Kelian</a:t>
            </a:r>
            <a:r>
              <a:rPr lang="en-US" altLang="zh-CN" sz="3600" b="1" dirty="0" smtClean="0">
                <a:solidFill>
                  <a:srgbClr val="404040"/>
                </a:solidFill>
                <a:latin typeface="Calibri Light" panose="020F0302020204030204" pitchFamily="34" charset="0"/>
                <a:cs typeface="Calibri Light" panose="020F0302020204030204" pitchFamily="34" charset="0"/>
              </a:rPr>
              <a:t> (Mike) Li</a:t>
            </a:r>
            <a:endParaRPr lang="en-US" altLang="zh-CN" sz="3600" b="1" dirty="0">
              <a:solidFill>
                <a:srgbClr val="404040"/>
              </a:solidFill>
              <a:latin typeface="Calibri Light" panose="020F0302020204030204" pitchFamily="34" charset="0"/>
              <a:cs typeface="Calibri Light" panose="020F0302020204030204" pitchFamily="34" charset="0"/>
            </a:endParaRPr>
          </a:p>
          <a:p>
            <a:pPr algn="ctr"/>
            <a:r>
              <a:rPr lang="en-US" altLang="zh-CN" sz="3200" dirty="0">
                <a:solidFill>
                  <a:srgbClr val="404040"/>
                </a:solidFill>
                <a:latin typeface="Calibri Light" panose="020F0302020204030204" pitchFamily="34" charset="0"/>
                <a:cs typeface="Calibri Light" panose="020F0302020204030204" pitchFamily="34" charset="0"/>
              </a:rPr>
              <a:t>Music Informatics </a:t>
            </a:r>
            <a:r>
              <a:rPr lang="en-US" altLang="zh-CN" sz="3200" dirty="0" smtClean="0">
                <a:solidFill>
                  <a:srgbClr val="404040"/>
                </a:solidFill>
                <a:latin typeface="Calibri Light" panose="020F0302020204030204" pitchFamily="34" charset="0"/>
                <a:cs typeface="Calibri Light" panose="020F0302020204030204" pitchFamily="34" charset="0"/>
              </a:rPr>
              <a:t>Group</a:t>
            </a:r>
            <a:r>
              <a:rPr lang="en-US" altLang="zh-CN" sz="3200" dirty="0" smtClean="0">
                <a:solidFill>
                  <a:srgbClr val="404040"/>
                </a:solidFill>
                <a:latin typeface="Calibri Light" panose="020F0302020204030204" pitchFamily="34" charset="0"/>
                <a:cs typeface="Calibri Light" panose="020F0302020204030204" pitchFamily="34" charset="0"/>
              </a:rPr>
              <a:t>, </a:t>
            </a:r>
            <a:r>
              <a:rPr lang="en-US" sz="3200" dirty="0" smtClean="0">
                <a:solidFill>
                  <a:srgbClr val="404040"/>
                </a:solidFill>
                <a:latin typeface="Calibri Light" panose="020F0302020204030204" pitchFamily="34" charset="0"/>
                <a:cs typeface="Calibri Light" panose="020F0302020204030204" pitchFamily="34" charset="0"/>
              </a:rPr>
              <a:t>Georgia Tech </a:t>
            </a:r>
            <a:r>
              <a:rPr lang="en-US" altLang="zh-CN" sz="3200" dirty="0" smtClean="0">
                <a:solidFill>
                  <a:srgbClr val="404040"/>
                </a:solidFill>
                <a:latin typeface="Calibri Light" panose="020F0302020204030204" pitchFamily="34" charset="0"/>
                <a:cs typeface="Calibri Light" panose="020F0302020204030204" pitchFamily="34" charset="0"/>
              </a:rPr>
              <a:t>Center for Music Technology</a:t>
            </a:r>
            <a:endParaRPr lang="en-US" altLang="zh-CN" sz="3200" dirty="0">
              <a:solidFill>
                <a:srgbClr val="404040"/>
              </a:solidFill>
              <a:latin typeface="Calibri Light" panose="020F0302020204030204" pitchFamily="34" charset="0"/>
              <a:cs typeface="Calibri Light" panose="020F0302020204030204" pitchFamily="34" charset="0"/>
            </a:endParaRPr>
          </a:p>
        </p:txBody>
      </p:sp>
      <p:sp>
        <p:nvSpPr>
          <p:cNvPr id="56" name="TextBox 55">
            <a:extLst>
              <a:ext uri="{FF2B5EF4-FFF2-40B4-BE49-F238E27FC236}">
                <a16:creationId xmlns="" xmlns:a16="http://schemas.microsoft.com/office/drawing/2014/main" id="{A224F2D6-DCD8-7946-AD12-E4D0C24B477B}"/>
              </a:ext>
            </a:extLst>
          </p:cNvPr>
          <p:cNvSpPr txBox="1"/>
          <p:nvPr/>
        </p:nvSpPr>
        <p:spPr>
          <a:xfrm>
            <a:off x="16695929" y="42711161"/>
            <a:ext cx="15792628" cy="1046440"/>
          </a:xfrm>
          <a:prstGeom prst="rect">
            <a:avLst/>
          </a:prstGeom>
          <a:noFill/>
        </p:spPr>
        <p:txBody>
          <a:bodyPr wrap="square" rtlCol="0" anchor="ctr">
            <a:spAutoFit/>
          </a:bodyPr>
          <a:lstStyle/>
          <a:p>
            <a:pPr algn="ctr"/>
            <a:r>
              <a:rPr lang="en-US" sz="3200" dirty="0">
                <a:solidFill>
                  <a:srgbClr val="404040"/>
                </a:solidFill>
                <a:latin typeface="Calibri Light" panose="020F0302020204030204" pitchFamily="34" charset="0"/>
                <a:cs typeface="Calibri Light" panose="020F0302020204030204" pitchFamily="34" charset="0"/>
              </a:rPr>
              <a:t>kli421@gatech.edu</a:t>
            </a:r>
          </a:p>
          <a:p>
            <a:pPr algn="ctr"/>
            <a:r>
              <a:rPr lang="en-US" sz="3000" dirty="0" smtClean="0">
                <a:latin typeface="Calibri Light" panose="020F0302020204030204" pitchFamily="34" charset="0"/>
                <a:cs typeface="Calibri Light" panose="020F0302020204030204" pitchFamily="34" charset="0"/>
                <a:hlinkClick r:id="rId5"/>
              </a:rPr>
              <a:t>https</a:t>
            </a:r>
            <a:r>
              <a:rPr lang="en-US" sz="3000" dirty="0">
                <a:latin typeface="Calibri Light" panose="020F0302020204030204" pitchFamily="34" charset="0"/>
                <a:cs typeface="Calibri Light" panose="020F0302020204030204" pitchFamily="34" charset="0"/>
                <a:hlinkClick r:id="rId5"/>
              </a:rPr>
              <a:t>://</a:t>
            </a:r>
            <a:r>
              <a:rPr lang="en-US" sz="3000" dirty="0" smtClean="0">
                <a:latin typeface="Calibri Light" panose="020F0302020204030204" pitchFamily="34" charset="0"/>
                <a:cs typeface="Calibri Light" panose="020F0302020204030204" pitchFamily="34" charset="0"/>
                <a:hlinkClick r:id="rId5"/>
              </a:rPr>
              <a:t>github.com/likelian/Lab_spring2022</a:t>
            </a:r>
            <a:endParaRPr lang="en-US" sz="3000" dirty="0" smtClean="0">
              <a:latin typeface="Calibri Light" panose="020F0302020204030204" pitchFamily="34" charset="0"/>
              <a:cs typeface="Calibri Light" panose="020F0302020204030204" pitchFamily="34" charset="0"/>
            </a:endParaRPr>
          </a:p>
        </p:txBody>
      </p:sp>
      <p:sp>
        <p:nvSpPr>
          <p:cNvPr id="27" name="Rectangle 26">
            <a:extLst>
              <a:ext uri="{FF2B5EF4-FFF2-40B4-BE49-F238E27FC236}">
                <a16:creationId xmlns="" xmlns:a16="http://schemas.microsoft.com/office/drawing/2014/main" id="{B2E275C6-030E-3247-827E-CEEFB5C50A54}"/>
              </a:ext>
            </a:extLst>
          </p:cNvPr>
          <p:cNvSpPr/>
          <p:nvPr/>
        </p:nvSpPr>
        <p:spPr>
          <a:xfrm>
            <a:off x="16695928" y="12258092"/>
            <a:ext cx="15386430" cy="3170099"/>
          </a:xfrm>
          <a:prstGeom prst="rect">
            <a:avLst/>
          </a:prstGeom>
        </p:spPr>
        <p:txBody>
          <a:bodyPr wrap="square">
            <a:spAutoFit/>
          </a:bodyPr>
          <a:lstStyle/>
          <a:p>
            <a:pPr algn="just"/>
            <a:r>
              <a:rPr lang="en-US" sz="4000" dirty="0" smtClean="0"/>
              <a:t>For objective evaluation. the </a:t>
            </a:r>
            <a:r>
              <a:rPr lang="en-US" sz="4000" dirty="0"/>
              <a:t>CNN model can outperform the baseline </a:t>
            </a:r>
            <a:r>
              <a:rPr lang="en-US" sz="4000" dirty="0" smtClean="0"/>
              <a:t>system in </a:t>
            </a:r>
            <a:r>
              <a:rPr lang="en-US" sz="4000" dirty="0"/>
              <a:t>level balance and </a:t>
            </a:r>
            <a:r>
              <a:rPr lang="en-US" sz="4000" dirty="0" smtClean="0"/>
              <a:t>compression. The </a:t>
            </a:r>
            <a:r>
              <a:rPr lang="en-US" sz="4000" dirty="0"/>
              <a:t>CNN model can only perform slightly better than the baseline model on most of </a:t>
            </a:r>
            <a:r>
              <a:rPr lang="en-US" sz="4000" dirty="0" smtClean="0"/>
              <a:t>the reverb </a:t>
            </a:r>
            <a:r>
              <a:rPr lang="en-US" sz="4000" dirty="0"/>
              <a:t>parameters. The EQ model successfully converges during the training, but the validation result shows that it lacks the ability of generalization. </a:t>
            </a:r>
            <a:endParaRPr lang="en-US" sz="4000" dirty="0" smtClean="0"/>
          </a:p>
        </p:txBody>
      </p:sp>
      <p:sp>
        <p:nvSpPr>
          <p:cNvPr id="25" name="Rectangle 24">
            <a:extLst>
              <a:ext uri="{FF2B5EF4-FFF2-40B4-BE49-F238E27FC236}">
                <a16:creationId xmlns="" xmlns:a16="http://schemas.microsoft.com/office/drawing/2014/main" id="{BF8EAA1B-E857-1842-8E46-1855C847FFB1}"/>
              </a:ext>
            </a:extLst>
          </p:cNvPr>
          <p:cNvSpPr/>
          <p:nvPr/>
        </p:nvSpPr>
        <p:spPr bwMode="auto">
          <a:xfrm>
            <a:off x="173339" y="13258073"/>
            <a:ext cx="15921721"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smtClean="0">
                <a:solidFill>
                  <a:schemeClr val="tx2"/>
                </a:solidFill>
                <a:latin typeface="Calibri Light" panose="020F0302020204030204" pitchFamily="34" charset="0"/>
                <a:cs typeface="Calibri Light" panose="020F0302020204030204" pitchFamily="34" charset="0"/>
              </a:rPr>
              <a:t>Data Collection</a:t>
            </a:r>
            <a:endParaRPr lang="en-US" sz="4000" b="1" dirty="0">
              <a:solidFill>
                <a:schemeClr val="tx2"/>
              </a:solidFill>
              <a:latin typeface="Calibri Light" panose="020F0302020204030204" pitchFamily="34" charset="0"/>
              <a:cs typeface="Calibri Light" panose="020F0302020204030204" pitchFamily="34" charset="0"/>
            </a:endParaRPr>
          </a:p>
        </p:txBody>
      </p:sp>
      <p:sp>
        <p:nvSpPr>
          <p:cNvPr id="28" name="Rectangle 27">
            <a:extLst>
              <a:ext uri="{FF2B5EF4-FFF2-40B4-BE49-F238E27FC236}">
                <a16:creationId xmlns="" xmlns:a16="http://schemas.microsoft.com/office/drawing/2014/main" id="{B2E275C6-030E-3247-827E-CEEFB5C50A54}"/>
              </a:ext>
            </a:extLst>
          </p:cNvPr>
          <p:cNvSpPr/>
          <p:nvPr/>
        </p:nvSpPr>
        <p:spPr>
          <a:xfrm>
            <a:off x="708630" y="14154460"/>
            <a:ext cx="15386430" cy="11172289"/>
          </a:xfrm>
          <a:prstGeom prst="rect">
            <a:avLst/>
          </a:prstGeom>
        </p:spPr>
        <p:txBody>
          <a:bodyPr wrap="square">
            <a:spAutoFit/>
          </a:bodyPr>
          <a:lstStyle/>
          <a:p>
            <a:pPr algn="just"/>
            <a:r>
              <a:rPr lang="en-US" sz="4000" dirty="0"/>
              <a:t>the vocals and the backing tracks are extracted from 21936 clips of 30-second audio in a subset of the Million Song </a:t>
            </a:r>
            <a:r>
              <a:rPr lang="en-US" sz="4000" dirty="0" smtClean="0"/>
              <a:t>Dataset. </a:t>
            </a:r>
            <a:r>
              <a:rPr lang="en-US" sz="4000" dirty="0"/>
              <a:t>This data is used in level balance and compression. For equalization and reverberation, the dataset is the 100 full- length songs from the train set of </a:t>
            </a:r>
            <a:r>
              <a:rPr lang="en-US" sz="4000" dirty="0" smtClean="0"/>
              <a:t>MUSDB18HQ.</a:t>
            </a:r>
            <a:endParaRPr lang="en-US" sz="4000" dirty="0"/>
          </a:p>
          <a:p>
            <a:pPr algn="just"/>
            <a:r>
              <a:rPr lang="en-US" sz="4000" b="1" dirty="0" smtClean="0"/>
              <a:t>Level </a:t>
            </a:r>
            <a:r>
              <a:rPr lang="en-US" sz="4000" b="1" dirty="0"/>
              <a:t>Balance</a:t>
            </a:r>
            <a:r>
              <a:rPr lang="en-US" sz="4000" i="1" dirty="0"/>
              <a:t>: </a:t>
            </a:r>
            <a:r>
              <a:rPr lang="en-US" sz="4000" dirty="0"/>
              <a:t>Relative integrated </a:t>
            </a:r>
            <a:r>
              <a:rPr lang="en-US" sz="4000" dirty="0" smtClean="0"/>
              <a:t>loudness between </a:t>
            </a:r>
            <a:r>
              <a:rPr lang="en-US" sz="4000" dirty="0"/>
              <a:t>the vocal and the backing track is chosen as the loudness </a:t>
            </a:r>
            <a:r>
              <a:rPr lang="en-US" sz="4000" dirty="0" smtClean="0"/>
              <a:t>measure.</a:t>
            </a:r>
          </a:p>
          <a:p>
            <a:pPr algn="just"/>
            <a:r>
              <a:rPr lang="en-US" sz="4000" b="1" dirty="0" smtClean="0"/>
              <a:t>Compression</a:t>
            </a:r>
            <a:r>
              <a:rPr lang="en-US" sz="4000" i="1" dirty="0"/>
              <a:t>: </a:t>
            </a:r>
            <a:r>
              <a:rPr lang="en-US" sz="4000" dirty="0"/>
              <a:t>EBU loudness range </a:t>
            </a:r>
            <a:r>
              <a:rPr lang="en-US" sz="4000" dirty="0" smtClean="0"/>
              <a:t>of </a:t>
            </a:r>
            <a:r>
              <a:rPr lang="en-US" sz="4000" dirty="0"/>
              <a:t>the vocal signal is the dynamic range measure in this work. </a:t>
            </a:r>
            <a:r>
              <a:rPr lang="en-US" sz="4000" dirty="0" smtClean="0"/>
              <a:t>An </a:t>
            </a:r>
            <a:r>
              <a:rPr lang="en-US" sz="4000" dirty="0"/>
              <a:t>iterative process optimizes the vocal loudness </a:t>
            </a:r>
            <a:r>
              <a:rPr lang="en-US" sz="4000" dirty="0" smtClean="0"/>
              <a:t>range by </a:t>
            </a:r>
            <a:r>
              <a:rPr lang="en-US" sz="4000" dirty="0"/>
              <a:t>modifying the </a:t>
            </a:r>
            <a:r>
              <a:rPr lang="en-US" sz="4000" dirty="0" smtClean="0"/>
              <a:t>compression </a:t>
            </a:r>
            <a:r>
              <a:rPr lang="en-US" sz="4000" dirty="0"/>
              <a:t>threshold and compression ratio. </a:t>
            </a:r>
            <a:r>
              <a:rPr lang="en-US" sz="4000" dirty="0" smtClean="0"/>
              <a:t>The compression.</a:t>
            </a:r>
          </a:p>
          <a:p>
            <a:pPr algn="just"/>
            <a:r>
              <a:rPr lang="en-US" sz="4000" b="1" dirty="0"/>
              <a:t>Equalization</a:t>
            </a:r>
            <a:r>
              <a:rPr lang="en-US" sz="4000" i="1" dirty="0"/>
              <a:t>: </a:t>
            </a:r>
            <a:r>
              <a:rPr lang="en-US" sz="4000" dirty="0" smtClean="0"/>
              <a:t>The </a:t>
            </a:r>
            <a:r>
              <a:rPr lang="en-US" sz="4000" dirty="0"/>
              <a:t>purely rule-based baseline </a:t>
            </a:r>
            <a:r>
              <a:rPr lang="en-US" sz="4000" dirty="0" smtClean="0"/>
              <a:t>equalization does </a:t>
            </a:r>
            <a:r>
              <a:rPr lang="en-US" sz="4000" dirty="0"/>
              <a:t>not require any data. </a:t>
            </a:r>
            <a:r>
              <a:rPr lang="en-US" sz="4000" dirty="0" smtClean="0"/>
              <a:t>For the deep learning training data, the </a:t>
            </a:r>
            <a:r>
              <a:rPr lang="en-US" sz="4000" dirty="0"/>
              <a:t>main idea is to create ”raw” vocals by applying randomized EQ on the processed vocals. 4 out of 9 center frequencies in [63, 125, 250, 500, 1K, 2K, 4K, 8K, 16K] Hz are randomly chosen. </a:t>
            </a:r>
            <a:r>
              <a:rPr lang="en-US" sz="4000" dirty="0" smtClean="0"/>
              <a:t>Random gain </a:t>
            </a:r>
            <a:r>
              <a:rPr lang="en-US" sz="4000" dirty="0"/>
              <a:t>changes between [-15, 15] dB are applied on the processed </a:t>
            </a:r>
            <a:r>
              <a:rPr lang="en-US" sz="4000" dirty="0" smtClean="0"/>
              <a:t>vocals</a:t>
            </a:r>
            <a:r>
              <a:rPr lang="en-US" sz="4000" dirty="0"/>
              <a:t>.</a:t>
            </a:r>
            <a:endParaRPr lang="en-US" sz="4000" dirty="0" smtClean="0"/>
          </a:p>
          <a:p>
            <a:pPr algn="just"/>
            <a:r>
              <a:rPr lang="en-US" sz="4000" b="1" dirty="0"/>
              <a:t>Reverberation</a:t>
            </a:r>
            <a:r>
              <a:rPr lang="en-US" sz="4000" i="1" dirty="0"/>
              <a:t>: </a:t>
            </a:r>
            <a:r>
              <a:rPr lang="en-US" sz="4000" dirty="0"/>
              <a:t>Blind reverb estimation remains an </a:t>
            </a:r>
            <a:r>
              <a:rPr lang="en-US" sz="4000" dirty="0" smtClean="0"/>
              <a:t>unsolved </a:t>
            </a:r>
            <a:r>
              <a:rPr lang="en-US" sz="4000" dirty="0"/>
              <a:t>problem in public </a:t>
            </a:r>
            <a:r>
              <a:rPr lang="en-US" sz="4000" dirty="0" smtClean="0"/>
              <a:t>research. </a:t>
            </a:r>
            <a:r>
              <a:rPr lang="en-US" sz="4000" dirty="0"/>
              <a:t>In this work, a commercial plugin </a:t>
            </a:r>
            <a:r>
              <a:rPr lang="en-US" sz="4000" dirty="0" smtClean="0"/>
              <a:t>Chameleon </a:t>
            </a:r>
            <a:r>
              <a:rPr lang="en-US" sz="4000" dirty="0"/>
              <a:t>is utilized to directly extract the estimated reverb impulse responses from the wet vocal </a:t>
            </a:r>
            <a:r>
              <a:rPr lang="en-US" sz="4000" dirty="0" smtClean="0"/>
              <a:t>signal. The </a:t>
            </a:r>
            <a:r>
              <a:rPr lang="en-US" sz="4000" dirty="0"/>
              <a:t>next step is to match the reverb parameters </a:t>
            </a:r>
            <a:r>
              <a:rPr lang="en-US" sz="4000" dirty="0" smtClean="0"/>
              <a:t>by the genetic algorithm</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69263" y="4414723"/>
            <a:ext cx="13373100" cy="7772400"/>
          </a:xfrm>
          <a:prstGeom prst="rect">
            <a:avLst/>
          </a:prstGeom>
        </p:spPr>
      </p:pic>
      <p:sp>
        <p:nvSpPr>
          <p:cNvPr id="33" name="Rectangle 32"/>
          <p:cNvSpPr/>
          <p:nvPr/>
        </p:nvSpPr>
        <p:spPr bwMode="auto">
          <a:xfrm>
            <a:off x="383885" y="33720007"/>
            <a:ext cx="15921721"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smtClean="0">
                <a:solidFill>
                  <a:schemeClr val="tx2"/>
                </a:solidFill>
                <a:latin typeface="Calibri Light" panose="020F0302020204030204" pitchFamily="34" charset="0"/>
                <a:cs typeface="Calibri Light" panose="020F0302020204030204" pitchFamily="34" charset="0"/>
              </a:rPr>
              <a:t>CNN Model</a:t>
            </a:r>
            <a:endParaRPr lang="en-US" sz="4000" b="1" dirty="0">
              <a:solidFill>
                <a:schemeClr val="tx2"/>
              </a:solidFill>
              <a:latin typeface="Calibri Light" panose="020F0302020204030204" pitchFamily="34" charset="0"/>
              <a:cs typeface="Calibri Light" panose="020F0302020204030204" pitchFamily="34" charset="0"/>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3882" y="15554595"/>
            <a:ext cx="16205695" cy="1145857"/>
          </a:xfrm>
          <a:prstGeom prst="rect">
            <a:avLst/>
          </a:prstGeom>
        </p:spPr>
      </p:pic>
      <p:sp>
        <p:nvSpPr>
          <p:cNvPr id="37" name="Rectangle 36">
            <a:extLst>
              <a:ext uri="{FF2B5EF4-FFF2-40B4-BE49-F238E27FC236}">
                <a16:creationId xmlns="" xmlns:a16="http://schemas.microsoft.com/office/drawing/2014/main" id="{BF8EAA1B-E857-1842-8E46-1855C847FFB1}"/>
              </a:ext>
            </a:extLst>
          </p:cNvPr>
          <p:cNvSpPr/>
          <p:nvPr/>
        </p:nvSpPr>
        <p:spPr bwMode="auto">
          <a:xfrm>
            <a:off x="16566836" y="17062486"/>
            <a:ext cx="15921721" cy="718457"/>
          </a:xfrm>
          <a:prstGeom prst="rect">
            <a:avLst/>
          </a:prstGeom>
          <a:solidFill>
            <a:srgbClr val="E29C1E"/>
          </a:solidFill>
          <a:ln w="88900">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4000" b="1" dirty="0" smtClean="0">
                <a:solidFill>
                  <a:schemeClr val="tx2"/>
                </a:solidFill>
                <a:latin typeface="Calibri Light" panose="020F0302020204030204" pitchFamily="34" charset="0"/>
                <a:cs typeface="Calibri Light" panose="020F0302020204030204" pitchFamily="34" charset="0"/>
              </a:rPr>
              <a:t>Listening Test</a:t>
            </a:r>
            <a:endParaRPr lang="en-US" sz="4000" b="1" dirty="0">
              <a:solidFill>
                <a:schemeClr val="tx2"/>
              </a:solidFill>
              <a:latin typeface="Calibri Light" panose="020F0302020204030204" pitchFamily="34" charset="0"/>
              <a:cs typeface="Calibri Light" panose="020F0302020204030204" pitchFamily="34" charset="0"/>
            </a:endParaRPr>
          </a:p>
        </p:txBody>
      </p:sp>
      <p:sp>
        <p:nvSpPr>
          <p:cNvPr id="38" name="Rectangle 37">
            <a:extLst>
              <a:ext uri="{FF2B5EF4-FFF2-40B4-BE49-F238E27FC236}">
                <a16:creationId xmlns="" xmlns:a16="http://schemas.microsoft.com/office/drawing/2014/main" id="{B2E275C6-030E-3247-827E-CEEFB5C50A54}"/>
              </a:ext>
            </a:extLst>
          </p:cNvPr>
          <p:cNvSpPr/>
          <p:nvPr/>
        </p:nvSpPr>
        <p:spPr>
          <a:xfrm>
            <a:off x="16695928" y="17913462"/>
            <a:ext cx="15386430" cy="6863417"/>
          </a:xfrm>
          <a:prstGeom prst="rect">
            <a:avLst/>
          </a:prstGeom>
        </p:spPr>
        <p:txBody>
          <a:bodyPr wrap="square">
            <a:spAutoFit/>
          </a:bodyPr>
          <a:lstStyle/>
          <a:p>
            <a:pPr algn="just"/>
            <a:r>
              <a:rPr lang="en-US" sz="4000" dirty="0" smtClean="0"/>
              <a:t>24 </a:t>
            </a:r>
            <a:r>
              <a:rPr lang="en-US" sz="4000" dirty="0"/>
              <a:t>of </a:t>
            </a:r>
            <a:r>
              <a:rPr lang="en-US" sz="4000" dirty="0" smtClean="0"/>
              <a:t>the 30 participants claim </a:t>
            </a:r>
            <a:r>
              <a:rPr lang="en-US" sz="4000" dirty="0"/>
              <a:t>to have experiences in </a:t>
            </a:r>
            <a:r>
              <a:rPr lang="en-US" sz="4000" dirty="0" smtClean="0"/>
              <a:t>mixing. 10 </a:t>
            </a:r>
            <a:r>
              <a:rPr lang="en-US" sz="4000" dirty="0"/>
              <a:t>participants </a:t>
            </a:r>
            <a:r>
              <a:rPr lang="en-US" sz="4000" dirty="0" smtClean="0"/>
              <a:t>are audio professionals. </a:t>
            </a:r>
            <a:r>
              <a:rPr lang="en-US" sz="4000" dirty="0"/>
              <a:t>Besides the mixes by the two systems, the test participants are presented with an </a:t>
            </a:r>
            <a:r>
              <a:rPr lang="en-US" sz="4000" dirty="0" smtClean="0"/>
              <a:t>human </a:t>
            </a:r>
            <a:r>
              <a:rPr lang="en-US" sz="4000" dirty="0"/>
              <a:t>mix </a:t>
            </a:r>
            <a:r>
              <a:rPr lang="en-US" sz="4000" dirty="0" smtClean="0"/>
              <a:t>and a </a:t>
            </a:r>
            <a:r>
              <a:rPr lang="en-US" sz="4000" dirty="0"/>
              <a:t>random </a:t>
            </a:r>
            <a:r>
              <a:rPr lang="en-US" sz="4000" dirty="0" smtClean="0"/>
              <a:t>mix.</a:t>
            </a:r>
          </a:p>
          <a:p>
            <a:pPr algn="just"/>
            <a:endParaRPr lang="en-US" sz="4000" dirty="0"/>
          </a:p>
          <a:p>
            <a:pPr algn="just"/>
            <a:endParaRPr lang="en-US" sz="4000" dirty="0" smtClean="0"/>
          </a:p>
          <a:p>
            <a:pPr algn="just"/>
            <a:endParaRPr lang="en-US" sz="4000" dirty="0"/>
          </a:p>
          <a:p>
            <a:pPr algn="just"/>
            <a:endParaRPr lang="en-US" sz="4000" dirty="0" smtClean="0"/>
          </a:p>
          <a:p>
            <a:pPr algn="just"/>
            <a:endParaRPr lang="en-US" sz="4000" dirty="0"/>
          </a:p>
          <a:p>
            <a:pPr algn="just"/>
            <a:endParaRPr lang="en-US" sz="4000" dirty="0" smtClean="0"/>
          </a:p>
          <a:p>
            <a:pPr algn="just"/>
            <a:r>
              <a:rPr lang="en-US" sz="4000" dirty="0"/>
              <a:t>N</a:t>
            </a:r>
            <a:r>
              <a:rPr lang="en-US" sz="4000" dirty="0" smtClean="0"/>
              <a:t>one </a:t>
            </a:r>
            <a:r>
              <a:rPr lang="en-US" sz="4000" dirty="0"/>
              <a:t>of the proposed systems outperforms the human </a:t>
            </a:r>
            <a:r>
              <a:rPr lang="en-US" sz="4000" dirty="0" smtClean="0"/>
              <a:t>mixes. </a:t>
            </a:r>
            <a:r>
              <a:rPr lang="en-US" sz="4000" dirty="0"/>
              <a:t>T</a:t>
            </a:r>
            <a:r>
              <a:rPr lang="en-US" sz="4000" dirty="0" smtClean="0"/>
              <a:t>here </a:t>
            </a:r>
            <a:r>
              <a:rPr lang="en-US" sz="4000" dirty="0"/>
              <a:t>is no statistical significance between the two proposed systems</a:t>
            </a:r>
            <a:r>
              <a:rPr lang="en-US" sz="4000" dirty="0" smtClean="0"/>
              <a:t>.</a:t>
            </a:r>
            <a:endParaRPr lang="en-US" sz="4000"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95060" y="19892740"/>
            <a:ext cx="16823340" cy="3364668"/>
          </a:xfrm>
          <a:prstGeom prst="rect">
            <a:avLst/>
          </a:prstGeom>
        </p:spPr>
      </p:pic>
      <p:sp>
        <p:nvSpPr>
          <p:cNvPr id="41" name="Rectangle 40">
            <a:extLst>
              <a:ext uri="{FF2B5EF4-FFF2-40B4-BE49-F238E27FC236}">
                <a16:creationId xmlns="" xmlns:a16="http://schemas.microsoft.com/office/drawing/2014/main" id="{B2E275C6-030E-3247-827E-CEEFB5C50A54}"/>
              </a:ext>
            </a:extLst>
          </p:cNvPr>
          <p:cNvSpPr/>
          <p:nvPr/>
        </p:nvSpPr>
        <p:spPr>
          <a:xfrm>
            <a:off x="708630" y="34410041"/>
            <a:ext cx="15386430" cy="7478970"/>
          </a:xfrm>
          <a:prstGeom prst="rect">
            <a:avLst/>
          </a:prstGeom>
        </p:spPr>
        <p:txBody>
          <a:bodyPr wrap="square">
            <a:spAutoFit/>
          </a:bodyPr>
          <a:lstStyle/>
          <a:p>
            <a:pPr algn="just"/>
            <a:r>
              <a:rPr lang="en-US" sz="4000" dirty="0" smtClean="0"/>
              <a:t>Four </a:t>
            </a:r>
            <a:r>
              <a:rPr lang="en-US" sz="4000" dirty="0"/>
              <a:t>independent convolutional neural network regression models are trained to predict the </a:t>
            </a:r>
            <a:r>
              <a:rPr lang="en-US" sz="4000" dirty="0" smtClean="0"/>
              <a:t>mixing </a:t>
            </a:r>
            <a:r>
              <a:rPr lang="en-US" sz="4000" dirty="0"/>
              <a:t>parameters </a:t>
            </a:r>
            <a:r>
              <a:rPr lang="en-US" sz="4000" dirty="0" smtClean="0"/>
              <a:t>from </a:t>
            </a:r>
            <a:r>
              <a:rPr lang="en-US" sz="4000" dirty="0"/>
              <a:t>the mel-spectrogram of the vocal and the backing track. </a:t>
            </a:r>
            <a:r>
              <a:rPr lang="en-US" sz="4000" dirty="0" smtClean="0"/>
              <a:t>As </a:t>
            </a:r>
            <a:r>
              <a:rPr lang="en-US" sz="4000" dirty="0"/>
              <a:t>mentioned in the data </a:t>
            </a:r>
            <a:r>
              <a:rPr lang="en-US" sz="4000" dirty="0" smtClean="0"/>
              <a:t>collection, </a:t>
            </a:r>
            <a:r>
              <a:rPr lang="en-US" sz="4000" dirty="0"/>
              <a:t>the peak filters are applied on 4 out 9 center </a:t>
            </a:r>
            <a:r>
              <a:rPr lang="en-US" sz="4000" dirty="0" smtClean="0"/>
              <a:t>frequencies which leads to </a:t>
            </a:r>
            <a:r>
              <a:rPr lang="en-US" sz="4000" dirty="0"/>
              <a:t>unbalanced training </a:t>
            </a:r>
            <a:r>
              <a:rPr lang="en-US" sz="4000" dirty="0" smtClean="0"/>
              <a:t>data. </a:t>
            </a:r>
            <a:r>
              <a:rPr lang="en-US" sz="4000" dirty="0"/>
              <a:t>To tackle that, the loss function has to be altered and prevents the model from outputting zeros only. </a:t>
            </a:r>
            <a:r>
              <a:rPr lang="en-US" sz="4000" dirty="0" smtClean="0"/>
              <a:t> A modified </a:t>
            </a:r>
            <a:r>
              <a:rPr lang="en-US" sz="4000" dirty="0"/>
              <a:t>loss function is </a:t>
            </a:r>
            <a:endParaRPr lang="en-US" sz="4000" dirty="0" smtClean="0"/>
          </a:p>
          <a:p>
            <a:pPr algn="just"/>
            <a:endParaRPr lang="en-US" sz="4000" dirty="0"/>
          </a:p>
          <a:p>
            <a:pPr algn="just"/>
            <a:endParaRPr lang="en-US" sz="4000" dirty="0" smtClean="0"/>
          </a:p>
          <a:p>
            <a:pPr algn="just"/>
            <a:r>
              <a:rPr lang="en-US" sz="4000" dirty="0" smtClean="0"/>
              <a:t>where </a:t>
            </a:r>
            <a:r>
              <a:rPr lang="en-US" sz="4000" dirty="0"/>
              <a:t>l</a:t>
            </a:r>
            <a:r>
              <a:rPr lang="en-US" sz="4000" i="1" dirty="0"/>
              <a:t>changed</a:t>
            </a:r>
            <a:r>
              <a:rPr lang="en-US" sz="4000" dirty="0"/>
              <a:t> is the L2 loss of the 4 frequency bands where the ground truth values are changed, and l</a:t>
            </a:r>
            <a:r>
              <a:rPr lang="en-US" sz="4000" i="1" dirty="0"/>
              <a:t>unchanged</a:t>
            </a:r>
            <a:r>
              <a:rPr lang="en-US" sz="4000" dirty="0"/>
              <a:t> is the loss of the 5 frequency bands where the ground truth values are zeros. During the inference, the top 4 frequency bands which have the largest absolute gain change prediction are selected</a:t>
            </a:r>
            <a:r>
              <a:rPr lang="en-US" sz="4000" dirty="0" smtClean="0"/>
              <a:t>.</a:t>
            </a:r>
            <a:endParaRPr lang="en-US" sz="4000" dirty="0"/>
          </a:p>
        </p:txBody>
      </p:sp>
      <p:pic>
        <p:nvPicPr>
          <p:cNvPr id="42" name="Picture 41"/>
          <p:cNvPicPr>
            <a:picLocks noChangeAspect="1"/>
          </p:cNvPicPr>
          <p:nvPr/>
        </p:nvPicPr>
        <p:blipFill rotWithShape="1">
          <a:blip r:embed="rId9">
            <a:extLst>
              <a:ext uri="{28A0092B-C50C-407E-A947-70E740481C1C}">
                <a14:useLocalDpi xmlns:a14="http://schemas.microsoft.com/office/drawing/2010/main" val="0"/>
              </a:ext>
            </a:extLst>
          </a:blip>
          <a:srcRect l="20783" r="20441" b="12585"/>
          <a:stretch/>
        </p:blipFill>
        <p:spPr>
          <a:xfrm>
            <a:off x="4476599" y="38152342"/>
            <a:ext cx="7315200" cy="877021"/>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702377" y="24812049"/>
            <a:ext cx="15786179" cy="5398322"/>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02377" y="33019637"/>
            <a:ext cx="15786179" cy="5245316"/>
          </a:xfrm>
          <a:prstGeom prst="rect">
            <a:avLst/>
          </a:prstGeom>
        </p:spPr>
      </p:pic>
      <p:sp>
        <p:nvSpPr>
          <p:cNvPr id="46" name="Rectangle 45">
            <a:extLst>
              <a:ext uri="{FF2B5EF4-FFF2-40B4-BE49-F238E27FC236}">
                <a16:creationId xmlns="" xmlns:a16="http://schemas.microsoft.com/office/drawing/2014/main" id="{B2E275C6-030E-3247-827E-CEEFB5C50A54}"/>
              </a:ext>
            </a:extLst>
          </p:cNvPr>
          <p:cNvSpPr/>
          <p:nvPr/>
        </p:nvSpPr>
        <p:spPr>
          <a:xfrm>
            <a:off x="16695928" y="30342113"/>
            <a:ext cx="15386430" cy="3170099"/>
          </a:xfrm>
          <a:prstGeom prst="rect">
            <a:avLst/>
          </a:prstGeom>
        </p:spPr>
        <p:txBody>
          <a:bodyPr wrap="square">
            <a:spAutoFit/>
          </a:bodyPr>
          <a:lstStyle/>
          <a:p>
            <a:pPr algn="just"/>
            <a:r>
              <a:rPr lang="en-US" sz="4000" dirty="0" smtClean="0"/>
              <a:t>The audio professionals rate the use compression much higher than the overall mixing quality in the above plot. The plot below is the rating by inexperienced participants. </a:t>
            </a:r>
            <a:r>
              <a:rPr lang="en-US" sz="4000" dirty="0"/>
              <a:t>One explanation is that neither audio professionals nor inexperienced listeners can identify the usefulness of compression on vocals in wet mixes.</a:t>
            </a:r>
          </a:p>
          <a:p>
            <a:pPr algn="just"/>
            <a:endParaRPr lang="en-US" sz="4000" dirty="0" smtClean="0"/>
          </a:p>
        </p:txBody>
      </p:sp>
      <p:sp>
        <p:nvSpPr>
          <p:cNvPr id="47" name="Rectangle 46">
            <a:extLst>
              <a:ext uri="{FF2B5EF4-FFF2-40B4-BE49-F238E27FC236}">
                <a16:creationId xmlns="" xmlns:a16="http://schemas.microsoft.com/office/drawing/2014/main" id="{B2E275C6-030E-3247-827E-CEEFB5C50A54}"/>
              </a:ext>
            </a:extLst>
          </p:cNvPr>
          <p:cNvSpPr/>
          <p:nvPr/>
        </p:nvSpPr>
        <p:spPr>
          <a:xfrm>
            <a:off x="16695928" y="38173917"/>
            <a:ext cx="15386430" cy="4401205"/>
          </a:xfrm>
          <a:prstGeom prst="rect">
            <a:avLst/>
          </a:prstGeom>
        </p:spPr>
        <p:txBody>
          <a:bodyPr wrap="square">
            <a:spAutoFit/>
          </a:bodyPr>
          <a:lstStyle/>
          <a:p>
            <a:pPr algn="just"/>
            <a:r>
              <a:rPr lang="en-US" sz="4000" dirty="0" smtClean="0"/>
              <a:t>Some participants claim that they cannot judge the mixing quality when the source recording are </a:t>
            </a:r>
            <a:r>
              <a:rPr lang="en-US" sz="4000" dirty="0"/>
              <a:t>are very good or very </a:t>
            </a:r>
            <a:r>
              <a:rPr lang="en-US" sz="4000" dirty="0" smtClean="0"/>
              <a:t>poor. Future analysis may help identify </a:t>
            </a:r>
            <a:r>
              <a:rPr lang="en-US" sz="4000" dirty="0"/>
              <a:t>the true value of </a:t>
            </a:r>
            <a:r>
              <a:rPr lang="en-US" sz="4000" dirty="0" smtClean="0"/>
              <a:t>mixing in different scenarios. Furthermore, a follow-up investigation on the connection between </a:t>
            </a:r>
            <a:r>
              <a:rPr lang="en-US" sz="4000" dirty="0"/>
              <a:t>the mixing settings and the perpetual mixing </a:t>
            </a:r>
            <a:r>
              <a:rPr lang="en-US" sz="4000" dirty="0" smtClean="0"/>
              <a:t>quality will be beneficial to the research field, the commercial mixing practices and audio education.</a:t>
            </a:r>
            <a:endParaRPr lang="en-US" sz="4000" dirty="0"/>
          </a:p>
          <a:p>
            <a:pPr algn="just"/>
            <a:endParaRPr lang="en-US" sz="4000" dirty="0"/>
          </a:p>
        </p:txBody>
      </p:sp>
    </p:spTree>
    <p:extLst>
      <p:ext uri="{BB962C8B-B14F-4D97-AF65-F5344CB8AC3E}">
        <p14:creationId xmlns:p14="http://schemas.microsoft.com/office/powerpoint/2010/main" val="3242825436"/>
      </p:ext>
    </p:extLst>
  </p:cSld>
  <p:clrMapOvr>
    <a:masterClrMapping/>
  </p:clrMapOvr>
</p:sld>
</file>

<file path=ppt/theme/theme1.xml><?xml version="1.0" encoding="utf-8"?>
<a:theme xmlns:a="http://schemas.openxmlformats.org/drawingml/2006/main" name="Custom Design">
  <a:themeElements>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rgbClr val="E16969">
                <a:tint val="66000"/>
                <a:satMod val="160000"/>
              </a:srgbClr>
            </a:gs>
            <a:gs pos="50000">
              <a:srgbClr val="E16969">
                <a:tint val="44500"/>
                <a:satMod val="160000"/>
              </a:srgbClr>
            </a:gs>
            <a:gs pos="100000">
              <a:srgbClr val="E16969">
                <a:tint val="23500"/>
                <a:satMod val="160000"/>
              </a:srgbClr>
            </a:gs>
          </a:gsLst>
          <a:lin ang="16200000" scaled="1"/>
          <a:tileRect/>
        </a:gradFill>
        <a:ln w="19050">
          <a:headEnd type="none" w="med" len="med"/>
          <a:tailEnd type="none" w="med" len="med"/>
        </a:ln>
      </a:spPr>
      <a:bodyPr vert="horz" wrap="square" lIns="91440" tIns="45720" rIns="91440" bIns="45720" numCol="1" rtlCol="0" anchor="t"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sz="2500" b="1" i="1" dirty="0" smtClean="0">
            <a:solidFill>
              <a:schemeClr val="tx2"/>
            </a:solidFill>
            <a:latin typeface="Arial Narrow" pitchFamily="34" charset="0"/>
          </a:defRPr>
        </a:defPPr>
      </a:lstStyle>
      <a:style>
        <a:lnRef idx="1">
          <a:schemeClr val="accent2"/>
        </a:lnRef>
        <a:fillRef idx="2">
          <a:schemeClr val="accent2"/>
        </a:fillRef>
        <a:effectRef idx="1">
          <a:schemeClr val="accent2"/>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921FCDD20048F4187EE8EF1144DDF36" ma:contentTypeVersion="11" ma:contentTypeDescription="Create a new document." ma:contentTypeScope="" ma:versionID="3621bed4dbcdb671ba55364389ab5142">
  <xsd:schema xmlns:xsd="http://www.w3.org/2001/XMLSchema" xmlns:xs="http://www.w3.org/2001/XMLSchema" xmlns:p="http://schemas.microsoft.com/office/2006/metadata/properties" xmlns:ns2="cdefae41-a4fc-4941-a5ac-f70332fa56c2" xmlns:ns3="4d1b8e18-bda0-4082-bf91-b7d91669d102" targetNamespace="http://schemas.microsoft.com/office/2006/metadata/properties" ma:root="true" ma:fieldsID="e37daa5895a56464625d90b27b75a2f7" ns2:_="" ns3:_="">
    <xsd:import namespace="cdefae41-a4fc-4941-a5ac-f70332fa56c2"/>
    <xsd:import namespace="4d1b8e18-bda0-4082-bf91-b7d91669d10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efae41-a4fc-4941-a5ac-f70332fa56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b8e18-bda0-4082-bf91-b7d91669d10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BB17F4-86FA-467A-BD64-0BD9106396B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C4CD6FD-DDDA-4B52-9887-8D35AF220B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efae41-a4fc-4941-a5ac-f70332fa56c2"/>
    <ds:schemaRef ds:uri="4d1b8e18-bda0-4082-bf91-b7d91669d1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2A33E9-61F0-4A68-841C-98CAD9193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25749</TotalTime>
  <Words>906</Words>
  <Application>Microsoft Macintosh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 Black</vt:lpstr>
      <vt:lpstr>Arial Narrow</vt:lpstr>
      <vt:lpstr>Calibri Light</vt:lpstr>
      <vt:lpstr>Arial</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48x48 Poster Template</dc:title>
  <dc:subject>Free PowerPoint poster templates</dc:subject>
  <dc:creator>Fernando Garcia Menendez</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kli11</cp:lastModifiedBy>
  <cp:revision>1279</cp:revision>
  <cp:lastPrinted>2022-04-30T05:29:56Z</cp:lastPrinted>
  <dcterms:created xsi:type="dcterms:W3CDTF">2005-05-18T01:24:28Z</dcterms:created>
  <dcterms:modified xsi:type="dcterms:W3CDTF">2022-12-08T22:29:10Z</dcterms:modified>
  <cp:category>Powerpoint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0x0101008921FCDD20048F4187EE8EF1144DDF36</vt:lpwstr>
  </property>
</Properties>
</file>