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61" r:id="rId4"/>
  </p:sldIdLst>
  <p:sldSz cx="32918400" cy="4389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C8E45AB-3460-4A3D-91F5-1AB1B1E399E9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6" userDrawn="1">
          <p15:clr>
            <a:srgbClr val="A4A3A4"/>
          </p15:clr>
        </p15:guide>
        <p15:guide id="2" orient="horz" pos="27047" userDrawn="1">
          <p15:clr>
            <a:srgbClr val="A4A3A4"/>
          </p15:clr>
        </p15:guide>
        <p15:guide id="3" pos="443" userDrawn="1">
          <p15:clr>
            <a:srgbClr val="A4A3A4"/>
          </p15:clr>
        </p15:guide>
        <p15:guide id="4" pos="6827" userDrawn="1">
          <p15:clr>
            <a:srgbClr val="A4A3A4"/>
          </p15:clr>
        </p15:guide>
        <p15:guide id="5" pos="7160" userDrawn="1">
          <p15:clr>
            <a:srgbClr val="A4A3A4"/>
          </p15:clr>
        </p15:guide>
        <p15:guide id="6" pos="20261" userDrawn="1">
          <p15:clr>
            <a:srgbClr val="A4A3A4"/>
          </p15:clr>
        </p15:guide>
        <p15:guide id="7" pos="13544" userDrawn="1">
          <p15:clr>
            <a:srgbClr val="A4A3A4"/>
          </p15:clr>
        </p15:guide>
        <p15:guide id="8" pos="13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ch, Alexander G" initials="LAG" lastIdx="3" clrIdx="0">
    <p:extLst>
      <p:ext uri="{19B8F6BF-5375-455C-9EA6-DF929625EA0E}">
        <p15:presenceInfo xmlns:p15="http://schemas.microsoft.com/office/powerpoint/2012/main" userId="S-1-12-1-90949377-1198806280-3114878638-112900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29C1E"/>
    <a:srgbClr val="FFC000"/>
    <a:srgbClr val="000000"/>
    <a:srgbClr val="FFFFFF"/>
    <a:srgbClr val="B27623"/>
    <a:srgbClr val="E35821"/>
    <a:srgbClr val="FFEAC2"/>
    <a:srgbClr val="B9A867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53" autoAdjust="0"/>
    <p:restoredTop sz="93220" autoAdjust="0"/>
  </p:normalViewPr>
  <p:slideViewPr>
    <p:cSldViewPr snapToGrid="0" snapToObjects="1">
      <p:cViewPr>
        <p:scale>
          <a:sx n="20" d="100"/>
          <a:sy n="20" d="100"/>
        </p:scale>
        <p:origin x="3624" y="104"/>
      </p:cViewPr>
      <p:guideLst>
        <p:guide orient="horz" pos="4036"/>
        <p:guide orient="horz" pos="27047"/>
        <p:guide pos="443"/>
        <p:guide pos="6827"/>
        <p:guide pos="7160"/>
        <p:guide pos="20261"/>
        <p:guide pos="13544"/>
        <p:guide pos="13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544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71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544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1888E98-2C9E-408D-A5B8-C829322AA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0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EF048-58DD-41E8-804E-8A58C72380E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7100" y="696913"/>
            <a:ext cx="2616200" cy="34861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91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9006841" y="5770880"/>
            <a:ext cx="184731" cy="68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67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4049486"/>
            <a:ext cx="32918400" cy="3984171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b="1" i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-2693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-407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12821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-2693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-269304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16626512" y="4441372"/>
            <a:ext cx="15967493" cy="39101486"/>
          </a:xfrm>
          <a:prstGeom prst="rect">
            <a:avLst/>
          </a:prstGeom>
          <a:solidFill>
            <a:srgbClr val="FFFFFF"/>
          </a:solidFill>
          <a:ln w="1016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b="1" i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6" name="Straight Connector 35"/>
          <p:cNvCxnSpPr/>
          <p:nvPr userDrawn="1"/>
        </p:nvCxnSpPr>
        <p:spPr bwMode="auto">
          <a:xfrm>
            <a:off x="0" y="4005943"/>
            <a:ext cx="32918400" cy="4354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 userDrawn="1"/>
        </p:nvCxnSpPr>
        <p:spPr bwMode="auto">
          <a:xfrm>
            <a:off x="0" y="66930"/>
            <a:ext cx="32918400" cy="4354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 userDrawn="1"/>
        </p:nvSpPr>
        <p:spPr bwMode="auto">
          <a:xfrm>
            <a:off x="358902" y="4441372"/>
            <a:ext cx="15908709" cy="39101485"/>
          </a:xfrm>
          <a:prstGeom prst="rect">
            <a:avLst/>
          </a:prstGeom>
          <a:noFill/>
          <a:ln w="1016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500" b="1" i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303039" y="1697039"/>
            <a:ext cx="7860506" cy="4123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329" y="1697039"/>
            <a:ext cx="23468409" cy="4123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039"/>
            <a:ext cx="27979688" cy="9407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1364"/>
            <a:ext cx="23043356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6"/>
            <a:ext cx="27980879" cy="871855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0879" cy="96012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469" y="6407151"/>
            <a:ext cx="3682604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373" y="6407151"/>
            <a:ext cx="3683794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736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037"/>
            <a:ext cx="14544675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0" y="9825037"/>
            <a:ext cx="14550628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0" y="13919201"/>
            <a:ext cx="14550628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7839"/>
            <a:ext cx="10829925" cy="743743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7839"/>
            <a:ext cx="18402300" cy="3746023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5275"/>
            <a:ext cx="10829925" cy="300228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4475"/>
            <a:ext cx="19751278" cy="36258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1126"/>
            <a:ext cx="19751278" cy="26335039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0326"/>
            <a:ext cx="19751278" cy="51514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98276" y="1697039"/>
            <a:ext cx="7865269" cy="41240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469" y="1697039"/>
            <a:ext cx="23481506" cy="41240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6" y="13635039"/>
            <a:ext cx="27979688" cy="9407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1364"/>
            <a:ext cx="23043356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6"/>
            <a:ext cx="27980879" cy="871855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0879" cy="96012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304" y="6407151"/>
            <a:ext cx="15763875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480" y="6407151"/>
            <a:ext cx="15765065" cy="36529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736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037"/>
            <a:ext cx="14544675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0" y="9825037"/>
            <a:ext cx="14550628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0" y="13919201"/>
            <a:ext cx="14550628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6"/>
            <a:ext cx="27980879" cy="871855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0879" cy="96012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7839"/>
            <a:ext cx="10829925" cy="743743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7839"/>
            <a:ext cx="18402300" cy="3746023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5275"/>
            <a:ext cx="10829925" cy="300228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4475"/>
            <a:ext cx="19751278" cy="36258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1126"/>
            <a:ext cx="19751278" cy="26335039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0326"/>
            <a:ext cx="19751278" cy="51514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3031" y="1697039"/>
            <a:ext cx="7910513" cy="41240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305" y="1697039"/>
            <a:ext cx="23618428" cy="41240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329" y="6394452"/>
            <a:ext cx="5000625" cy="3653631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5253" y="6394452"/>
            <a:ext cx="5000625" cy="3653631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57363"/>
            <a:ext cx="29627513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037"/>
            <a:ext cx="14544675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1"/>
            <a:ext cx="14544675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0" y="9825037"/>
            <a:ext cx="14550628" cy="40941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0" y="13919201"/>
            <a:ext cx="14550628" cy="2528887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7839"/>
            <a:ext cx="10829925" cy="743743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7839"/>
            <a:ext cx="18402300" cy="3746023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5275"/>
            <a:ext cx="10829925" cy="30022800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30724475"/>
            <a:ext cx="19751278" cy="36258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3921126"/>
            <a:ext cx="19751278" cy="26335039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34350326"/>
            <a:ext cx="19751278" cy="515143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32918400" cy="5427133"/>
          </a:xfrm>
          <a:prstGeom prst="rect">
            <a:avLst/>
          </a:prstGeom>
          <a:solidFill>
            <a:srgbClr val="E19C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701279" y="6400801"/>
            <a:ext cx="10134600" cy="365294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701279" y="43260434"/>
            <a:ext cx="2163365" cy="55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89" tIns="60832" rIns="121689" bIns="60832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333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20329" y="1697568"/>
            <a:ext cx="31443215" cy="293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329" y="6394451"/>
            <a:ext cx="10115550" cy="3653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056" name="Rectangle 40"/>
          <p:cNvSpPr>
            <a:spLocks noChangeArrowheads="1"/>
          </p:cNvSpPr>
          <p:nvPr userDrawn="1"/>
        </p:nvSpPr>
        <p:spPr bwMode="auto">
          <a:xfrm>
            <a:off x="22028944" y="6400801"/>
            <a:ext cx="10134600" cy="365294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57" name="Rectangle 41"/>
          <p:cNvSpPr>
            <a:spLocks noChangeArrowheads="1"/>
          </p:cNvSpPr>
          <p:nvPr userDrawn="1"/>
        </p:nvSpPr>
        <p:spPr bwMode="auto">
          <a:xfrm>
            <a:off x="11364516" y="6400801"/>
            <a:ext cx="10134600" cy="3652943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86059" name="Line 43"/>
          <p:cNvSpPr>
            <a:spLocks noChangeShapeType="1"/>
          </p:cNvSpPr>
          <p:nvPr userDrawn="1"/>
        </p:nvSpPr>
        <p:spPr bwMode="auto">
          <a:xfrm>
            <a:off x="0" y="5550971"/>
            <a:ext cx="32918400" cy="0"/>
          </a:xfrm>
          <a:prstGeom prst="line">
            <a:avLst/>
          </a:prstGeom>
          <a:ln w="254000" cmpd="sng">
            <a:solidFill>
              <a:srgbClr val="001A31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3867">
              <a:ln>
                <a:solidFill>
                  <a:srgbClr val="001A31"/>
                </a:solidFill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11733">
          <a:solidFill>
            <a:srgbClr val="FFFFFF"/>
          </a:solidFill>
          <a:latin typeface="Arial Black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3867">
          <a:solidFill>
            <a:schemeClr val="tx1"/>
          </a:solidFill>
          <a:latin typeface="+mn-lt"/>
          <a:ea typeface="+mn-ea"/>
          <a:cs typeface="+mn-cs"/>
        </a:defRPr>
      </a:lvl1pPr>
      <a:lvl2pPr marL="986342" indent="-376757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533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561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702469" y="6407152"/>
            <a:ext cx="7480697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5613401"/>
            <a:ext cx="32918400" cy="173567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457200" y="43260433"/>
            <a:ext cx="1885950" cy="55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89" tIns="60832" rIns="121689" bIns="60832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333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329" y="1697568"/>
            <a:ext cx="31443215" cy="293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2469" y="6407152"/>
            <a:ext cx="7480697" cy="3652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8617744" y="6407152"/>
            <a:ext cx="15573375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24676894" y="6407152"/>
            <a:ext cx="7486650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3867">
          <a:solidFill>
            <a:schemeClr val="tx1"/>
          </a:solidFill>
          <a:latin typeface="+mn-lt"/>
          <a:ea typeface="+mn-ea"/>
          <a:cs typeface="+mn-cs"/>
        </a:defRPr>
      </a:lvl1pPr>
      <a:lvl2pPr marL="986342" indent="-376757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533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32918400" cy="561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520304" y="6407152"/>
            <a:ext cx="31775400" cy="365294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5613401"/>
            <a:ext cx="32918400" cy="173567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457200" y="43260433"/>
            <a:ext cx="1885950" cy="55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689" tIns="60832" rIns="121689" bIns="60832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67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333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20329" y="1697568"/>
            <a:ext cx="31443215" cy="293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304" y="6407152"/>
            <a:ext cx="31643240" cy="3652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32918400" cy="43891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867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11466">
          <a:solidFill>
            <a:schemeClr val="tx2"/>
          </a:solidFill>
          <a:latin typeface="Arial Black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3867">
          <a:solidFill>
            <a:schemeClr val="tx1"/>
          </a:solidFill>
          <a:latin typeface="+mn-lt"/>
          <a:ea typeface="+mn-ea"/>
          <a:cs typeface="+mn-cs"/>
        </a:defRPr>
      </a:lvl1pPr>
      <a:lvl2pPr marL="986342" indent="-376757" algn="l" rtl="0" eaLnBrk="0" fontAlgn="base" hangingPunct="0">
        <a:spcBef>
          <a:spcPct val="20000"/>
        </a:spcBef>
        <a:spcAft>
          <a:spcPct val="0"/>
        </a:spcAft>
        <a:buChar char="–"/>
        <a:defRPr sz="3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2533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5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383887" y="799155"/>
            <a:ext cx="32232126" cy="110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pPr>
              <a:spcBef>
                <a:spcPts val="0"/>
              </a:spcBef>
            </a:pPr>
            <a:r>
              <a:rPr lang="en-US" sz="6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Poster Title</a:t>
            </a: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383886" y="2496767"/>
            <a:ext cx="27818135" cy="83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Authors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6093" y="4441376"/>
            <a:ext cx="15921721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1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6650588" y="4441375"/>
            <a:ext cx="15965424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4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16605248" y="39090596"/>
            <a:ext cx="15965424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16650588" y="19571440"/>
            <a:ext cx="15969487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5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16605248" y="28324157"/>
            <a:ext cx="15965424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6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EAB40BF-B787-4E60-93A0-F098D9F08356}"/>
              </a:ext>
            </a:extLst>
          </p:cNvPr>
          <p:cNvSpPr/>
          <p:nvPr/>
        </p:nvSpPr>
        <p:spPr bwMode="auto">
          <a:xfrm>
            <a:off x="348108" y="28324157"/>
            <a:ext cx="15919704" cy="722376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3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E275C6-030E-3247-827E-CEEFB5C50A54}"/>
              </a:ext>
            </a:extLst>
          </p:cNvPr>
          <p:cNvSpPr/>
          <p:nvPr/>
        </p:nvSpPr>
        <p:spPr>
          <a:xfrm>
            <a:off x="708630" y="5372324"/>
            <a:ext cx="153864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 Box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AD70D0C-9BC5-2240-BE31-34C6223517C0}"/>
              </a:ext>
            </a:extLst>
          </p:cNvPr>
          <p:cNvSpPr/>
          <p:nvPr/>
        </p:nvSpPr>
        <p:spPr>
          <a:xfrm>
            <a:off x="383886" y="40823105"/>
            <a:ext cx="157111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Space for references (if any)</a:t>
            </a:r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8EAA1B-E857-1842-8E46-1855C847FFB1}"/>
              </a:ext>
            </a:extLst>
          </p:cNvPr>
          <p:cNvSpPr/>
          <p:nvPr/>
        </p:nvSpPr>
        <p:spPr bwMode="auto">
          <a:xfrm>
            <a:off x="346091" y="19563735"/>
            <a:ext cx="15921721" cy="718457"/>
          </a:xfrm>
          <a:prstGeom prst="rect">
            <a:avLst/>
          </a:prstGeom>
          <a:solidFill>
            <a:srgbClr val="E29C1E"/>
          </a:solidFill>
          <a:ln w="889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SECTION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EC359C-80F4-934F-8675-4D58631E7CAE}"/>
              </a:ext>
            </a:extLst>
          </p:cNvPr>
          <p:cNvSpPr/>
          <p:nvPr/>
        </p:nvSpPr>
        <p:spPr>
          <a:xfrm>
            <a:off x="708630" y="20477442"/>
            <a:ext cx="15125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Bullet List</a:t>
            </a:r>
            <a:endParaRPr lang="en-US" sz="4000" dirty="0">
              <a:solidFill>
                <a:schemeClr val="bg2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830C656-FAE8-C54D-8825-4AC4AA5B1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77779" y="3047600"/>
            <a:ext cx="4138233" cy="79685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978302C-EC78-FE40-AA20-449E879920CC}"/>
              </a:ext>
            </a:extLst>
          </p:cNvPr>
          <p:cNvSpPr/>
          <p:nvPr/>
        </p:nvSpPr>
        <p:spPr>
          <a:xfrm>
            <a:off x="16650588" y="40027214"/>
            <a:ext cx="64225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</a:p>
          <a:p>
            <a:r>
              <a:rPr lang="en-US" altLang="zh-CN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Music Informatics Group</a:t>
            </a:r>
            <a:endParaRPr lang="en-US" sz="3200" dirty="0">
              <a:solidFill>
                <a:srgbClr val="40404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Center for Music Technology</a:t>
            </a:r>
          </a:p>
          <a:p>
            <a:r>
              <a:rPr lang="en-US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Georgia Tech</a:t>
            </a:r>
          </a:p>
          <a:p>
            <a:r>
              <a:rPr lang="en-US" sz="3200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Email-ID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24F2D6-DCD8-7946-AD12-E4D0C24B477B}"/>
              </a:ext>
            </a:extLst>
          </p:cNvPr>
          <p:cNvSpPr txBox="1"/>
          <p:nvPr/>
        </p:nvSpPr>
        <p:spPr>
          <a:xfrm>
            <a:off x="29239899" y="40242658"/>
            <a:ext cx="2613991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GitHub Link </a:t>
            </a:r>
          </a:p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QR Code</a:t>
            </a:r>
          </a:p>
          <a:p>
            <a:pPr algn="ctr"/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5EC798-D226-1448-A806-D5A3267A095E}"/>
              </a:ext>
            </a:extLst>
          </p:cNvPr>
          <p:cNvSpPr/>
          <p:nvPr/>
        </p:nvSpPr>
        <p:spPr>
          <a:xfrm>
            <a:off x="16823340" y="5402805"/>
            <a:ext cx="153864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 Box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254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5">
      <a:dk1>
        <a:srgbClr val="002336"/>
      </a:dk1>
      <a:lt1>
        <a:srgbClr val="E8F0F8"/>
      </a:lt1>
      <a:dk2>
        <a:srgbClr val="000000"/>
      </a:dk2>
      <a:lt2>
        <a:srgbClr val="808080"/>
      </a:lt2>
      <a:accent1>
        <a:srgbClr val="FFFFEF"/>
      </a:accent1>
      <a:accent2>
        <a:srgbClr val="00679F"/>
      </a:accent2>
      <a:accent3>
        <a:srgbClr val="F2F6FB"/>
      </a:accent3>
      <a:accent4>
        <a:srgbClr val="001C2D"/>
      </a:accent4>
      <a:accent5>
        <a:srgbClr val="FFFFF6"/>
      </a:accent5>
      <a:accent6>
        <a:srgbClr val="005D90"/>
      </a:accent6>
      <a:hlink>
        <a:srgbClr val="028418"/>
      </a:hlink>
      <a:folHlink>
        <a:srgbClr val="660066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E16969">
                <a:tint val="66000"/>
                <a:satMod val="160000"/>
              </a:srgbClr>
            </a:gs>
            <a:gs pos="50000">
              <a:srgbClr val="E16969">
                <a:tint val="44500"/>
                <a:satMod val="160000"/>
              </a:srgbClr>
            </a:gs>
            <a:gs pos="100000">
              <a:srgbClr val="E16969">
                <a:tint val="23500"/>
                <a:satMod val="160000"/>
              </a:srgbClr>
            </a:gs>
          </a:gsLst>
          <a:lin ang="16200000" scaled="1"/>
          <a:tileRect/>
        </a:gradFill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500" b="1" i="1" dirty="0" smtClean="0">
            <a:solidFill>
              <a:schemeClr val="tx2"/>
            </a:solidFill>
            <a:latin typeface="Arial Narrow" pitchFamily="34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1FCDD20048F4187EE8EF1144DDF36" ma:contentTypeVersion="11" ma:contentTypeDescription="Create a new document." ma:contentTypeScope="" ma:versionID="3621bed4dbcdb671ba55364389ab5142">
  <xsd:schema xmlns:xsd="http://www.w3.org/2001/XMLSchema" xmlns:xs="http://www.w3.org/2001/XMLSchema" xmlns:p="http://schemas.microsoft.com/office/2006/metadata/properties" xmlns:ns2="cdefae41-a4fc-4941-a5ac-f70332fa56c2" xmlns:ns3="4d1b8e18-bda0-4082-bf91-b7d91669d102" targetNamespace="http://schemas.microsoft.com/office/2006/metadata/properties" ma:root="true" ma:fieldsID="e37daa5895a56464625d90b27b75a2f7" ns2:_="" ns3:_="">
    <xsd:import namespace="cdefae41-a4fc-4941-a5ac-f70332fa56c2"/>
    <xsd:import namespace="4d1b8e18-bda0-4082-bf91-b7d91669d1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fae41-a4fc-4941-a5ac-f70332fa5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b8e18-bda0-4082-bf91-b7d91669d10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4CD6FD-DDDA-4B52-9887-8D35AF220BFD}"/>
</file>

<file path=customXml/itemProps2.xml><?xml version="1.0" encoding="utf-8"?>
<ds:datastoreItem xmlns:ds="http://schemas.openxmlformats.org/officeDocument/2006/customXml" ds:itemID="{232A33E9-61F0-4A68-841C-98CAD91931E5}"/>
</file>

<file path=customXml/itemProps3.xml><?xml version="1.0" encoding="utf-8"?>
<ds:datastoreItem xmlns:ds="http://schemas.openxmlformats.org/officeDocument/2006/customXml" ds:itemID="{A0BB17F4-86FA-467A-BD64-0BD9106396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25575</TotalTime>
  <Words>45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Calibri Light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48x48 Poster Template</dc:title>
  <dc:subject>Free PowerPoint poster templates</dc:subject>
  <dc:creator>Fernando Garcia Menendez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Pati, Kumar Ashis</cp:lastModifiedBy>
  <cp:revision>1087</cp:revision>
  <cp:lastPrinted>2019-06-14T18:14:33Z</cp:lastPrinted>
  <dcterms:created xsi:type="dcterms:W3CDTF">2005-05-18T01:24:28Z</dcterms:created>
  <dcterms:modified xsi:type="dcterms:W3CDTF">2020-11-19T18:20:58Z</dcterms:modified>
  <cp:category>Powerpoint poster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0x0101008921FCDD20048F4187EE8EF1144DDF36</vt:lpwstr>
  </property>
</Properties>
</file>