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25" d="100"/>
          <a:sy n="125" d="100"/>
        </p:scale>
        <p:origin x="-94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8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7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2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8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2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8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8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461097" y="766117"/>
            <a:ext cx="7580823" cy="527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网关服务  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静态资源服务器（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34373" y="1827393"/>
            <a:ext cx="799071" cy="41064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eureka</a:t>
            </a:r>
            <a:endParaRPr lang="zh-CN" altLang="en-US" sz="1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085968" y="1944129"/>
            <a:ext cx="4357816" cy="906163"/>
            <a:chOff x="4226011" y="1993556"/>
            <a:chExt cx="4357816" cy="906163"/>
          </a:xfrm>
        </p:grpSpPr>
        <p:sp>
          <p:nvSpPr>
            <p:cNvPr id="8" name="矩形 7"/>
            <p:cNvSpPr/>
            <p:nvPr/>
          </p:nvSpPr>
          <p:spPr>
            <a:xfrm>
              <a:off x="4226011" y="1993556"/>
              <a:ext cx="4357816" cy="9061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300154" y="2215977"/>
              <a:ext cx="2051219" cy="568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Api</a:t>
              </a:r>
              <a:r>
                <a:rPr lang="en-US" altLang="zh-CN" sz="1200" dirty="0" smtClean="0"/>
                <a:t> </a:t>
              </a:r>
              <a:r>
                <a:rPr lang="en-US" altLang="zh-CN" sz="1200" dirty="0" err="1" smtClean="0"/>
                <a:t>springboot</a:t>
              </a:r>
              <a:r>
                <a:rPr lang="en-US" altLang="zh-CN" sz="1200" dirty="0" smtClean="0"/>
                <a:t> server 1</a:t>
              </a:r>
              <a:endParaRPr lang="zh-CN" altLang="en-US" sz="12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606744" y="2215977"/>
              <a:ext cx="1886467" cy="568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Api</a:t>
              </a:r>
              <a:r>
                <a:rPr lang="en-US" altLang="zh-CN" sz="1200" dirty="0" smtClean="0"/>
                <a:t> </a:t>
              </a:r>
              <a:r>
                <a:rPr lang="en-US" altLang="zh-CN" sz="1200" dirty="0" err="1" smtClean="0"/>
                <a:t>springboot</a:t>
              </a:r>
              <a:r>
                <a:rPr lang="en-US" altLang="zh-CN" sz="1200" dirty="0" smtClean="0"/>
                <a:t> server X</a:t>
              </a:r>
              <a:endParaRPr lang="zh-CN" altLang="en-US" sz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85968" y="4729575"/>
            <a:ext cx="4357816" cy="488225"/>
            <a:chOff x="4085968" y="3225465"/>
            <a:chExt cx="4357816" cy="488225"/>
          </a:xfrm>
        </p:grpSpPr>
        <p:grpSp>
          <p:nvGrpSpPr>
            <p:cNvPr id="25" name="组合 24"/>
            <p:cNvGrpSpPr/>
            <p:nvPr/>
          </p:nvGrpSpPr>
          <p:grpSpPr>
            <a:xfrm>
              <a:off x="4085968" y="3225465"/>
              <a:ext cx="2842054" cy="488225"/>
              <a:chOff x="4085968" y="3225465"/>
              <a:chExt cx="2842054" cy="488225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085968" y="3225465"/>
                <a:ext cx="1326292" cy="4882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Spring boot server(common)</a:t>
                </a:r>
                <a:endParaRPr lang="zh-CN" altLang="en-US" sz="1200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5601730" y="3225465"/>
                <a:ext cx="1326292" cy="4882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Spring boot server(MQ)</a:t>
                </a:r>
                <a:endParaRPr lang="zh-CN" altLang="en-US" sz="1200" dirty="0"/>
              </a:p>
            </p:txBody>
          </p:sp>
        </p:grpSp>
        <p:sp>
          <p:nvSpPr>
            <p:cNvPr id="17" name="圆角矩形 16"/>
            <p:cNvSpPr/>
            <p:nvPr/>
          </p:nvSpPr>
          <p:spPr>
            <a:xfrm>
              <a:off x="7117492" y="3225465"/>
              <a:ext cx="1326292" cy="48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Spring boot server(</a:t>
              </a:r>
              <a:r>
                <a:rPr lang="en-US" altLang="zh-CN" sz="1200" dirty="0" err="1" smtClean="0"/>
                <a:t>redis</a:t>
              </a:r>
              <a:r>
                <a:rPr lang="en-US" altLang="zh-CN" sz="1200" dirty="0" smtClean="0"/>
                <a:t>)</a:t>
              </a:r>
              <a:endParaRPr lang="zh-CN" altLang="en-US" sz="1200" dirty="0" smtClean="0"/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9171999" y="1841984"/>
            <a:ext cx="852616" cy="40918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config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server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&amp;&amp;</a:t>
            </a:r>
            <a:endParaRPr lang="en-US" altLang="zh-CN" sz="1400" dirty="0"/>
          </a:p>
          <a:p>
            <a:pPr algn="ctr"/>
            <a:r>
              <a:rPr lang="en-US" altLang="zh-CN" sz="1400" dirty="0" err="1" smtClean="0"/>
              <a:t>gitlab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4085968" y="3265773"/>
            <a:ext cx="1098875" cy="48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Spring boot server(</a:t>
            </a:r>
            <a:r>
              <a:rPr lang="zh-CN" altLang="en-US" sz="1200" dirty="0" smtClean="0"/>
              <a:t>业务</a:t>
            </a:r>
            <a:r>
              <a:rPr lang="en-US" altLang="zh-CN" sz="1200" dirty="0" smtClean="0"/>
              <a:t>1)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5724290" y="3265254"/>
            <a:ext cx="1081172" cy="48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Spring boot server(</a:t>
            </a:r>
            <a:r>
              <a:rPr lang="zh-CN" altLang="en-US" sz="1200" dirty="0" smtClean="0"/>
              <a:t>业务</a:t>
            </a:r>
            <a:r>
              <a:rPr lang="en-US" altLang="zh-CN" sz="1200" dirty="0" smtClean="0"/>
              <a:t>2)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7282248" y="3265254"/>
            <a:ext cx="1161535" cy="48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Spring boot server(</a:t>
            </a:r>
            <a:r>
              <a:rPr lang="zh-CN" altLang="en-US" sz="1200" dirty="0" smtClean="0"/>
              <a:t>业务</a:t>
            </a:r>
            <a:r>
              <a:rPr lang="en-US" altLang="zh-CN" sz="1200" dirty="0" smtClean="0"/>
              <a:t>X)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635405" y="2850292"/>
            <a:ext cx="0" cy="54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8" idx="2"/>
          </p:cNvCxnSpPr>
          <p:nvPr/>
        </p:nvCxnSpPr>
        <p:spPr>
          <a:xfrm flipV="1">
            <a:off x="6264876" y="2850292"/>
            <a:ext cx="0" cy="54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7863015" y="2850292"/>
            <a:ext cx="0" cy="65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2" idx="3"/>
            <a:endCxn id="23" idx="1"/>
          </p:cNvCxnSpPr>
          <p:nvPr/>
        </p:nvCxnSpPr>
        <p:spPr>
          <a:xfrm flipV="1">
            <a:off x="5184843" y="3509367"/>
            <a:ext cx="539447" cy="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3" idx="3"/>
            <a:endCxn id="24" idx="1"/>
          </p:cNvCxnSpPr>
          <p:nvPr/>
        </p:nvCxnSpPr>
        <p:spPr>
          <a:xfrm>
            <a:off x="6805462" y="3509367"/>
            <a:ext cx="476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6805462" y="3638145"/>
            <a:ext cx="476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5184843" y="3638145"/>
            <a:ext cx="53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2" idx="2"/>
            <a:endCxn id="12" idx="0"/>
          </p:cNvCxnSpPr>
          <p:nvPr/>
        </p:nvCxnSpPr>
        <p:spPr>
          <a:xfrm>
            <a:off x="4635406" y="3753998"/>
            <a:ext cx="113708" cy="9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3" idx="2"/>
            <a:endCxn id="16" idx="0"/>
          </p:cNvCxnSpPr>
          <p:nvPr/>
        </p:nvCxnSpPr>
        <p:spPr>
          <a:xfrm>
            <a:off x="6264876" y="3753479"/>
            <a:ext cx="0" cy="97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4" idx="2"/>
            <a:endCxn id="17" idx="0"/>
          </p:cNvCxnSpPr>
          <p:nvPr/>
        </p:nvCxnSpPr>
        <p:spPr>
          <a:xfrm flipH="1">
            <a:off x="7780638" y="3753479"/>
            <a:ext cx="82378" cy="97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3" idx="2"/>
            <a:endCxn id="12" idx="0"/>
          </p:cNvCxnSpPr>
          <p:nvPr/>
        </p:nvCxnSpPr>
        <p:spPr>
          <a:xfrm flipH="1">
            <a:off x="4749114" y="3753479"/>
            <a:ext cx="1515762" cy="97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4" idx="2"/>
            <a:endCxn id="12" idx="0"/>
          </p:cNvCxnSpPr>
          <p:nvPr/>
        </p:nvCxnSpPr>
        <p:spPr>
          <a:xfrm flipH="1">
            <a:off x="4749114" y="3753479"/>
            <a:ext cx="3113902" cy="97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2" idx="2"/>
            <a:endCxn id="16" idx="0"/>
          </p:cNvCxnSpPr>
          <p:nvPr/>
        </p:nvCxnSpPr>
        <p:spPr>
          <a:xfrm>
            <a:off x="4635406" y="3753998"/>
            <a:ext cx="1629470" cy="9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3" idx="2"/>
            <a:endCxn id="17" idx="0"/>
          </p:cNvCxnSpPr>
          <p:nvPr/>
        </p:nvCxnSpPr>
        <p:spPr>
          <a:xfrm>
            <a:off x="6264876" y="3753479"/>
            <a:ext cx="1515762" cy="97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4" idx="2"/>
            <a:endCxn id="16" idx="0"/>
          </p:cNvCxnSpPr>
          <p:nvPr/>
        </p:nvCxnSpPr>
        <p:spPr>
          <a:xfrm flipH="1">
            <a:off x="6264876" y="3753479"/>
            <a:ext cx="1598140" cy="97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2" idx="2"/>
            <a:endCxn id="17" idx="0"/>
          </p:cNvCxnSpPr>
          <p:nvPr/>
        </p:nvCxnSpPr>
        <p:spPr>
          <a:xfrm>
            <a:off x="4635406" y="3753998"/>
            <a:ext cx="3145232" cy="9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3236450" y="1944128"/>
            <a:ext cx="670740" cy="3273672"/>
            <a:chOff x="3314274" y="1944128"/>
            <a:chExt cx="670740" cy="3273672"/>
          </a:xfrm>
        </p:grpSpPr>
        <p:sp>
          <p:nvSpPr>
            <p:cNvPr id="76" name="左箭头 75"/>
            <p:cNvSpPr/>
            <p:nvPr/>
          </p:nvSpPr>
          <p:spPr>
            <a:xfrm>
              <a:off x="3314274" y="3286837"/>
              <a:ext cx="392703" cy="43774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/>
                <a:t>注册</a:t>
              </a:r>
              <a:endParaRPr lang="zh-CN" altLang="en-US" sz="800" dirty="0"/>
            </a:p>
          </p:txBody>
        </p:sp>
        <p:sp>
          <p:nvSpPr>
            <p:cNvPr id="77" name="左中括号 76"/>
            <p:cNvSpPr/>
            <p:nvPr/>
          </p:nvSpPr>
          <p:spPr>
            <a:xfrm>
              <a:off x="3706239" y="1944128"/>
              <a:ext cx="278775" cy="327367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2293972" y="1631092"/>
            <a:ext cx="7747949" cy="1647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78602" y="1524457"/>
            <a:ext cx="1087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内外</a:t>
            </a:r>
            <a:r>
              <a:rPr lang="zh-CN" altLang="en-US" sz="1000" dirty="0" smtClean="0"/>
              <a:t>网分界线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4" idx="2"/>
            <a:endCxn id="8" idx="0"/>
          </p:cNvCxnSpPr>
          <p:nvPr/>
        </p:nvCxnSpPr>
        <p:spPr>
          <a:xfrm>
            <a:off x="6251509" y="1293341"/>
            <a:ext cx="13367" cy="65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8822987" y="3394953"/>
            <a:ext cx="214009" cy="329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>
            <a:off x="8550613" y="1944128"/>
            <a:ext cx="272374" cy="3273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133444" y="5622587"/>
            <a:ext cx="6038555" cy="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6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huayu</dc:creator>
  <cp:lastModifiedBy>huayu</cp:lastModifiedBy>
  <cp:revision>91</cp:revision>
  <dcterms:created xsi:type="dcterms:W3CDTF">2019-07-24T06:59:30Z</dcterms:created>
  <dcterms:modified xsi:type="dcterms:W3CDTF">2019-07-24T07:44:25Z</dcterms:modified>
</cp:coreProperties>
</file>