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6"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57" r:id="rId18"/>
    <p:sldId id="273" r:id="rId19"/>
    <p:sldId id="274" r:id="rId20"/>
    <p:sldId id="275" r:id="rId21"/>
    <p:sldId id="276" r:id="rId22"/>
    <p:sldId id="277" r:id="rId23"/>
    <p:sldId id="278"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1BFAB1-6C07-487B-8309-1D2433E4F65B}" v="12" dt="2024-10-31T08:43:47.16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59" autoAdjust="0"/>
    <p:restoredTop sz="93091" autoAdjust="0"/>
  </p:normalViewPr>
  <p:slideViewPr>
    <p:cSldViewPr snapToGrid="0">
      <p:cViewPr varScale="1">
        <p:scale>
          <a:sx n="103" d="100"/>
          <a:sy n="103" d="100"/>
        </p:scale>
        <p:origin x="6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O DUAN" userId="6ced073caf6175e1" providerId="LiveId" clId="{F71BFAB1-6C07-487B-8309-1D2433E4F65B}"/>
    <pc:docChg chg="undo custSel delSld modSld">
      <pc:chgData name="HAO DUAN" userId="6ced073caf6175e1" providerId="LiveId" clId="{F71BFAB1-6C07-487B-8309-1D2433E4F65B}" dt="2024-10-31T09:39:27.123" v="341"/>
      <pc:docMkLst>
        <pc:docMk/>
      </pc:docMkLst>
      <pc:sldChg chg="modSp mod">
        <pc:chgData name="HAO DUAN" userId="6ced073caf6175e1" providerId="LiveId" clId="{F71BFAB1-6C07-487B-8309-1D2433E4F65B}" dt="2024-10-31T08:50:47.385" v="155" actId="14100"/>
        <pc:sldMkLst>
          <pc:docMk/>
          <pc:sldMk cId="802137546" sldId="264"/>
        </pc:sldMkLst>
        <pc:spChg chg="mod">
          <ac:chgData name="HAO DUAN" userId="6ced073caf6175e1" providerId="LiveId" clId="{F71BFAB1-6C07-487B-8309-1D2433E4F65B}" dt="2024-10-31T08:50:47.385" v="155" actId="14100"/>
          <ac:spMkLst>
            <pc:docMk/>
            <pc:sldMk cId="802137546" sldId="264"/>
            <ac:spMk id="58" creationId="{58E3D599-2429-C52C-EB94-783358ED9655}"/>
          </ac:spMkLst>
        </pc:spChg>
      </pc:sldChg>
      <pc:sldChg chg="modSp mod">
        <pc:chgData name="HAO DUAN" userId="6ced073caf6175e1" providerId="LiveId" clId="{F71BFAB1-6C07-487B-8309-1D2433E4F65B}" dt="2024-10-31T09:37:44.774" v="279" actId="20577"/>
        <pc:sldMkLst>
          <pc:docMk/>
          <pc:sldMk cId="2898312903" sldId="275"/>
        </pc:sldMkLst>
        <pc:spChg chg="mod">
          <ac:chgData name="HAO DUAN" userId="6ced073caf6175e1" providerId="LiveId" clId="{F71BFAB1-6C07-487B-8309-1D2433E4F65B}" dt="2024-10-31T09:37:39.300" v="277" actId="20577"/>
          <ac:spMkLst>
            <pc:docMk/>
            <pc:sldMk cId="2898312903" sldId="275"/>
            <ac:spMk id="2" creationId="{F41B9CC1-562A-F2D0-F002-251C9C75D8F0}"/>
          </ac:spMkLst>
        </pc:spChg>
        <pc:spChg chg="mod">
          <ac:chgData name="HAO DUAN" userId="6ced073caf6175e1" providerId="LiveId" clId="{F71BFAB1-6C07-487B-8309-1D2433E4F65B}" dt="2024-10-31T09:37:44.774" v="279" actId="20577"/>
          <ac:spMkLst>
            <pc:docMk/>
            <pc:sldMk cId="2898312903" sldId="275"/>
            <ac:spMk id="5" creationId="{4A3A83B4-2FCA-7B7B-D01D-3EDDDA1AFEF4}"/>
          </ac:spMkLst>
        </pc:spChg>
        <pc:spChg chg="mod">
          <ac:chgData name="HAO DUAN" userId="6ced073caf6175e1" providerId="LiveId" clId="{F71BFAB1-6C07-487B-8309-1D2433E4F65B}" dt="2024-10-31T09:37:42.620" v="278" actId="20577"/>
          <ac:spMkLst>
            <pc:docMk/>
            <pc:sldMk cId="2898312903" sldId="275"/>
            <ac:spMk id="8" creationId="{28E2199C-E3F7-D172-8622-BFAF90FC29CD}"/>
          </ac:spMkLst>
        </pc:spChg>
      </pc:sldChg>
      <pc:sldChg chg="addSp delSp modSp mod">
        <pc:chgData name="HAO DUAN" userId="6ced073caf6175e1" providerId="LiveId" clId="{F71BFAB1-6C07-487B-8309-1D2433E4F65B}" dt="2024-10-31T09:37:49.717" v="281" actId="20577"/>
        <pc:sldMkLst>
          <pc:docMk/>
          <pc:sldMk cId="2121819021" sldId="276"/>
        </pc:sldMkLst>
        <pc:spChg chg="mod">
          <ac:chgData name="HAO DUAN" userId="6ced073caf6175e1" providerId="LiveId" clId="{F71BFAB1-6C07-487B-8309-1D2433E4F65B}" dt="2024-10-31T09:37:47.530" v="280" actId="20577"/>
          <ac:spMkLst>
            <pc:docMk/>
            <pc:sldMk cId="2121819021" sldId="276"/>
            <ac:spMk id="2" creationId="{F41B9CC1-562A-F2D0-F002-251C9C75D8F0}"/>
          </ac:spMkLst>
        </pc:spChg>
        <pc:spChg chg="mod">
          <ac:chgData name="HAO DUAN" userId="6ced073caf6175e1" providerId="LiveId" clId="{F71BFAB1-6C07-487B-8309-1D2433E4F65B}" dt="2024-10-31T09:37:49.717" v="281" actId="20577"/>
          <ac:spMkLst>
            <pc:docMk/>
            <pc:sldMk cId="2121819021" sldId="276"/>
            <ac:spMk id="5" creationId="{4A3A83B4-2FCA-7B7B-D01D-3EDDDA1AFEF4}"/>
          </ac:spMkLst>
        </pc:spChg>
        <pc:spChg chg="mod">
          <ac:chgData name="HAO DUAN" userId="6ced073caf6175e1" providerId="LiveId" clId="{F71BFAB1-6C07-487B-8309-1D2433E4F65B}" dt="2024-10-31T09:00:25.527" v="217" actId="14100"/>
          <ac:spMkLst>
            <pc:docMk/>
            <pc:sldMk cId="2121819021" sldId="276"/>
            <ac:spMk id="12" creationId="{D83225B9-2448-D678-8C76-0B643B7CFE53}"/>
          </ac:spMkLst>
        </pc:spChg>
        <pc:spChg chg="mod">
          <ac:chgData name="HAO DUAN" userId="6ced073caf6175e1" providerId="LiveId" clId="{F71BFAB1-6C07-487B-8309-1D2433E4F65B}" dt="2024-10-31T09:02:56.526" v="258" actId="14100"/>
          <ac:spMkLst>
            <pc:docMk/>
            <pc:sldMk cId="2121819021" sldId="276"/>
            <ac:spMk id="20" creationId="{AD5E3F94-E3DB-409C-7CFA-D5B8C0B5A980}"/>
          </ac:spMkLst>
        </pc:spChg>
        <pc:spChg chg="mod">
          <ac:chgData name="HAO DUAN" userId="6ced073caf6175e1" providerId="LiveId" clId="{F71BFAB1-6C07-487B-8309-1D2433E4F65B}" dt="2024-10-31T09:02:24.263" v="237" actId="14100"/>
          <ac:spMkLst>
            <pc:docMk/>
            <pc:sldMk cId="2121819021" sldId="276"/>
            <ac:spMk id="23" creationId="{1D1CC3E7-5251-01A2-A842-E40144FE98F1}"/>
          </ac:spMkLst>
        </pc:spChg>
        <pc:spChg chg="mod">
          <ac:chgData name="HAO DUAN" userId="6ced073caf6175e1" providerId="LiveId" clId="{F71BFAB1-6C07-487B-8309-1D2433E4F65B}" dt="2024-10-31T09:01:44.130" v="230" actId="14100"/>
          <ac:spMkLst>
            <pc:docMk/>
            <pc:sldMk cId="2121819021" sldId="276"/>
            <ac:spMk id="29" creationId="{5EBF82E1-BF41-4BB4-8665-CDE1A8E51752}"/>
          </ac:spMkLst>
        </pc:spChg>
        <pc:picChg chg="add del">
          <ac:chgData name="HAO DUAN" userId="6ced073caf6175e1" providerId="LiveId" clId="{F71BFAB1-6C07-487B-8309-1D2433E4F65B}" dt="2024-10-31T08:59:56.022" v="209" actId="478"/>
          <ac:picMkLst>
            <pc:docMk/>
            <pc:sldMk cId="2121819021" sldId="276"/>
            <ac:picMk id="9" creationId="{D56C0F44-9616-E2A1-45A2-208B47C15E10}"/>
          </ac:picMkLst>
        </pc:picChg>
        <pc:picChg chg="add mod ord">
          <ac:chgData name="HAO DUAN" userId="6ced073caf6175e1" providerId="LiveId" clId="{F71BFAB1-6C07-487B-8309-1D2433E4F65B}" dt="2024-10-31T09:00:15.609" v="215" actId="1076"/>
          <ac:picMkLst>
            <pc:docMk/>
            <pc:sldMk cId="2121819021" sldId="276"/>
            <ac:picMk id="10" creationId="{8A52589D-EA8E-D546-F3CB-5D838467ABB3}"/>
          </ac:picMkLst>
        </pc:picChg>
        <pc:picChg chg="add del mod">
          <ac:chgData name="HAO DUAN" userId="6ced073caf6175e1" providerId="LiveId" clId="{F71BFAB1-6C07-487B-8309-1D2433E4F65B}" dt="2024-10-31T09:01:15.620" v="223" actId="478"/>
          <ac:picMkLst>
            <pc:docMk/>
            <pc:sldMk cId="2121819021" sldId="276"/>
            <ac:picMk id="16" creationId="{F5D05506-3B7F-8221-CC92-3323C48799D7}"/>
          </ac:picMkLst>
        </pc:picChg>
        <pc:picChg chg="add mod ord">
          <ac:chgData name="HAO DUAN" userId="6ced073caf6175e1" providerId="LiveId" clId="{F71BFAB1-6C07-487B-8309-1D2433E4F65B}" dt="2024-10-31T09:01:37.494" v="228" actId="167"/>
          <ac:picMkLst>
            <pc:docMk/>
            <pc:sldMk cId="2121819021" sldId="276"/>
            <ac:picMk id="21" creationId="{DD564380-4BC1-5C34-7777-1559D781075D}"/>
          </ac:picMkLst>
        </pc:picChg>
        <pc:picChg chg="del">
          <ac:chgData name="HAO DUAN" userId="6ced073caf6175e1" providerId="LiveId" clId="{F71BFAB1-6C07-487B-8309-1D2433E4F65B}" dt="2024-10-31T09:01:27.999" v="224" actId="478"/>
          <ac:picMkLst>
            <pc:docMk/>
            <pc:sldMk cId="2121819021" sldId="276"/>
            <ac:picMk id="27" creationId="{2F69A746-C5DB-1BB7-40E1-E410C79B9C57}"/>
          </ac:picMkLst>
        </pc:picChg>
        <pc:picChg chg="add del">
          <ac:chgData name="HAO DUAN" userId="6ced073caf6175e1" providerId="LiveId" clId="{F71BFAB1-6C07-487B-8309-1D2433E4F65B}" dt="2024-10-31T09:01:01.236" v="220" actId="478"/>
          <ac:picMkLst>
            <pc:docMk/>
            <pc:sldMk cId="2121819021" sldId="276"/>
            <ac:picMk id="28" creationId="{FAF1A623-0168-8FBE-41B1-6D95B5C61538}"/>
          </ac:picMkLst>
        </pc:picChg>
        <pc:picChg chg="add mod ord">
          <ac:chgData name="HAO DUAN" userId="6ced073caf6175e1" providerId="LiveId" clId="{F71BFAB1-6C07-487B-8309-1D2433E4F65B}" dt="2024-10-31T09:02:18.535" v="235" actId="167"/>
          <ac:picMkLst>
            <pc:docMk/>
            <pc:sldMk cId="2121819021" sldId="276"/>
            <ac:picMk id="36" creationId="{0928E6DA-3B80-E251-70BE-B9269EEDE01B}"/>
          </ac:picMkLst>
        </pc:picChg>
      </pc:sldChg>
      <pc:sldChg chg="addSp delSp modSp mod">
        <pc:chgData name="HAO DUAN" userId="6ced073caf6175e1" providerId="LiveId" clId="{F71BFAB1-6C07-487B-8309-1D2433E4F65B}" dt="2024-10-31T09:37:57.309" v="285" actId="20577"/>
        <pc:sldMkLst>
          <pc:docMk/>
          <pc:sldMk cId="4196342058" sldId="277"/>
        </pc:sldMkLst>
        <pc:spChg chg="mod">
          <ac:chgData name="HAO DUAN" userId="6ced073caf6175e1" providerId="LiveId" clId="{F71BFAB1-6C07-487B-8309-1D2433E4F65B}" dt="2024-10-31T09:37:55.408" v="284" actId="20577"/>
          <ac:spMkLst>
            <pc:docMk/>
            <pc:sldMk cId="4196342058" sldId="277"/>
            <ac:spMk id="2" creationId="{F41B9CC1-562A-F2D0-F002-251C9C75D8F0}"/>
          </ac:spMkLst>
        </pc:spChg>
        <pc:spChg chg="mod">
          <ac:chgData name="HAO DUAN" userId="6ced073caf6175e1" providerId="LiveId" clId="{F71BFAB1-6C07-487B-8309-1D2433E4F65B}" dt="2024-10-31T09:36:01.307" v="273"/>
          <ac:spMkLst>
            <pc:docMk/>
            <pc:sldMk cId="4196342058" sldId="277"/>
            <ac:spMk id="4" creationId="{48DE3498-4BF0-3603-2C4F-A6374579D340}"/>
          </ac:spMkLst>
        </pc:spChg>
        <pc:spChg chg="mod">
          <ac:chgData name="HAO DUAN" userId="6ced073caf6175e1" providerId="LiveId" clId="{F71BFAB1-6C07-487B-8309-1D2433E4F65B}" dt="2024-10-31T09:37:57.309" v="285" actId="20577"/>
          <ac:spMkLst>
            <pc:docMk/>
            <pc:sldMk cId="4196342058" sldId="277"/>
            <ac:spMk id="5" creationId="{4A3A83B4-2FCA-7B7B-D01D-3EDDDA1AFEF4}"/>
          </ac:spMkLst>
        </pc:spChg>
        <pc:picChg chg="add mod">
          <ac:chgData name="HAO DUAN" userId="6ced073caf6175e1" providerId="LiveId" clId="{F71BFAB1-6C07-487B-8309-1D2433E4F65B}" dt="2024-10-31T08:40:39.931" v="62" actId="1076"/>
          <ac:picMkLst>
            <pc:docMk/>
            <pc:sldMk cId="4196342058" sldId="277"/>
            <ac:picMk id="8" creationId="{8BC515D3-13AC-1D72-A11C-3700F4BDDC6D}"/>
          </ac:picMkLst>
        </pc:picChg>
        <pc:picChg chg="add mod">
          <ac:chgData name="HAO DUAN" userId="6ced073caf6175e1" providerId="LiveId" clId="{F71BFAB1-6C07-487B-8309-1D2433E4F65B}" dt="2024-10-31T08:41:00.130" v="66" actId="14100"/>
          <ac:picMkLst>
            <pc:docMk/>
            <pc:sldMk cId="4196342058" sldId="277"/>
            <ac:picMk id="10" creationId="{77D19060-0D94-8AD2-7C36-01C432EAFEEB}"/>
          </ac:picMkLst>
        </pc:picChg>
        <pc:picChg chg="del">
          <ac:chgData name="HAO DUAN" userId="6ced073caf6175e1" providerId="LiveId" clId="{F71BFAB1-6C07-487B-8309-1D2433E4F65B}" dt="2024-10-31T08:40:28.197" v="57" actId="478"/>
          <ac:picMkLst>
            <pc:docMk/>
            <pc:sldMk cId="4196342058" sldId="277"/>
            <ac:picMk id="15" creationId="{F2D71AEF-0BA4-AA0C-121C-D0487482E50E}"/>
          </ac:picMkLst>
        </pc:picChg>
        <pc:picChg chg="del">
          <ac:chgData name="HAO DUAN" userId="6ced073caf6175e1" providerId="LiveId" clId="{F71BFAB1-6C07-487B-8309-1D2433E4F65B}" dt="2024-10-31T08:40:28.522" v="58" actId="478"/>
          <ac:picMkLst>
            <pc:docMk/>
            <pc:sldMk cId="4196342058" sldId="277"/>
            <ac:picMk id="17" creationId="{AF3B6B8C-6678-3A09-4761-38CF58B4861F}"/>
          </ac:picMkLst>
        </pc:picChg>
      </pc:sldChg>
      <pc:sldChg chg="addSp delSp modSp mod">
        <pc:chgData name="HAO DUAN" userId="6ced073caf6175e1" providerId="LiveId" clId="{F71BFAB1-6C07-487B-8309-1D2433E4F65B}" dt="2024-10-31T09:39:27.123" v="341"/>
        <pc:sldMkLst>
          <pc:docMk/>
          <pc:sldMk cId="4240141840" sldId="278"/>
        </pc:sldMkLst>
        <pc:spChg chg="mod">
          <ac:chgData name="HAO DUAN" userId="6ced073caf6175e1" providerId="LiveId" clId="{F71BFAB1-6C07-487B-8309-1D2433E4F65B}" dt="2024-10-31T09:39:27.123" v="341"/>
          <ac:spMkLst>
            <pc:docMk/>
            <pc:sldMk cId="4240141840" sldId="278"/>
            <ac:spMk id="2" creationId="{F41B9CC1-562A-F2D0-F002-251C9C75D8F0}"/>
          </ac:spMkLst>
        </pc:spChg>
        <pc:spChg chg="mod">
          <ac:chgData name="HAO DUAN" userId="6ced073caf6175e1" providerId="LiveId" clId="{F71BFAB1-6C07-487B-8309-1D2433E4F65B}" dt="2024-10-31T09:39:25.963" v="340"/>
          <ac:spMkLst>
            <pc:docMk/>
            <pc:sldMk cId="4240141840" sldId="278"/>
            <ac:spMk id="12" creationId="{EE04AF38-5908-36C0-23D4-EA6B22685398}"/>
          </ac:spMkLst>
        </pc:spChg>
        <pc:spChg chg="add mod">
          <ac:chgData name="HAO DUAN" userId="6ced073caf6175e1" providerId="LiveId" clId="{F71BFAB1-6C07-487B-8309-1D2433E4F65B}" dt="2024-10-31T08:37:59.680" v="54" actId="14100"/>
          <ac:spMkLst>
            <pc:docMk/>
            <pc:sldMk cId="4240141840" sldId="278"/>
            <ac:spMk id="24" creationId="{83B63B36-D5F6-8703-67CA-BC2A2911A218}"/>
          </ac:spMkLst>
        </pc:spChg>
        <pc:spChg chg="add mod">
          <ac:chgData name="HAO DUAN" userId="6ced073caf6175e1" providerId="LiveId" clId="{F71BFAB1-6C07-487B-8309-1D2433E4F65B}" dt="2024-10-31T08:43:10.441" v="130" actId="14100"/>
          <ac:spMkLst>
            <pc:docMk/>
            <pc:sldMk cId="4240141840" sldId="278"/>
            <ac:spMk id="25" creationId="{F2124B45-52BE-5A48-0C17-6E9777CE5F88}"/>
          </ac:spMkLst>
        </pc:spChg>
        <pc:spChg chg="add mod">
          <ac:chgData name="HAO DUAN" userId="6ced073caf6175e1" providerId="LiveId" clId="{F71BFAB1-6C07-487B-8309-1D2433E4F65B}" dt="2024-10-31T08:43:15.053" v="132" actId="1076"/>
          <ac:spMkLst>
            <pc:docMk/>
            <pc:sldMk cId="4240141840" sldId="278"/>
            <ac:spMk id="26" creationId="{10CEB0E6-3ACC-9180-1DF1-5577AA0ED091}"/>
          </ac:spMkLst>
        </pc:spChg>
        <pc:spChg chg="add mod">
          <ac:chgData name="HAO DUAN" userId="6ced073caf6175e1" providerId="LiveId" clId="{F71BFAB1-6C07-487B-8309-1D2433E4F65B}" dt="2024-10-31T08:43:18.321" v="134" actId="1076"/>
          <ac:spMkLst>
            <pc:docMk/>
            <pc:sldMk cId="4240141840" sldId="278"/>
            <ac:spMk id="27" creationId="{1497AA2C-98DC-044E-7190-909FFB63ED24}"/>
          </ac:spMkLst>
        </pc:spChg>
        <pc:spChg chg="add mod">
          <ac:chgData name="HAO DUAN" userId="6ced073caf6175e1" providerId="LiveId" clId="{F71BFAB1-6C07-487B-8309-1D2433E4F65B}" dt="2024-10-31T08:43:23.911" v="136" actId="1076"/>
          <ac:spMkLst>
            <pc:docMk/>
            <pc:sldMk cId="4240141840" sldId="278"/>
            <ac:spMk id="28" creationId="{1B8A9E1D-EDD7-C6B6-7EBD-E0BB72EE30C4}"/>
          </ac:spMkLst>
        </pc:spChg>
        <pc:spChg chg="add mod">
          <ac:chgData name="HAO DUAN" userId="6ced073caf6175e1" providerId="LiveId" clId="{F71BFAB1-6C07-487B-8309-1D2433E4F65B}" dt="2024-10-31T08:43:40.671" v="140" actId="1076"/>
          <ac:spMkLst>
            <pc:docMk/>
            <pc:sldMk cId="4240141840" sldId="278"/>
            <ac:spMk id="29" creationId="{1A14B11A-BEFE-D736-E0B6-AF4195096A06}"/>
          </ac:spMkLst>
        </pc:spChg>
        <pc:spChg chg="add mod">
          <ac:chgData name="HAO DUAN" userId="6ced073caf6175e1" providerId="LiveId" clId="{F71BFAB1-6C07-487B-8309-1D2433E4F65B}" dt="2024-10-31T08:43:43.561" v="142" actId="1076"/>
          <ac:spMkLst>
            <pc:docMk/>
            <pc:sldMk cId="4240141840" sldId="278"/>
            <ac:spMk id="30" creationId="{566BB3E8-7E35-5463-3F65-2CBDEB19ED23}"/>
          </ac:spMkLst>
        </pc:spChg>
        <pc:spChg chg="add mod">
          <ac:chgData name="HAO DUAN" userId="6ced073caf6175e1" providerId="LiveId" clId="{F71BFAB1-6C07-487B-8309-1D2433E4F65B}" dt="2024-10-31T08:43:46.960" v="144" actId="1076"/>
          <ac:spMkLst>
            <pc:docMk/>
            <pc:sldMk cId="4240141840" sldId="278"/>
            <ac:spMk id="31" creationId="{25C96FBE-446C-9290-6463-05030D283CD9}"/>
          </ac:spMkLst>
        </pc:spChg>
        <pc:spChg chg="add mod">
          <ac:chgData name="HAO DUAN" userId="6ced073caf6175e1" providerId="LiveId" clId="{F71BFAB1-6C07-487B-8309-1D2433E4F65B}" dt="2024-10-31T08:43:50.665" v="146" actId="1076"/>
          <ac:spMkLst>
            <pc:docMk/>
            <pc:sldMk cId="4240141840" sldId="278"/>
            <ac:spMk id="32" creationId="{029ED444-340A-C155-C8EA-81FCB66E8CA8}"/>
          </ac:spMkLst>
        </pc:spChg>
        <pc:spChg chg="mod">
          <ac:chgData name="HAO DUAN" userId="6ced073caf6175e1" providerId="LiveId" clId="{F71BFAB1-6C07-487B-8309-1D2433E4F65B}" dt="2024-10-31T08:41:50.798" v="104" actId="20577"/>
          <ac:spMkLst>
            <pc:docMk/>
            <pc:sldMk cId="4240141840" sldId="278"/>
            <ac:spMk id="35" creationId="{FA934D84-FC05-3082-AA3D-74FB3AE30510}"/>
          </ac:spMkLst>
        </pc:spChg>
        <pc:spChg chg="del mod">
          <ac:chgData name="HAO DUAN" userId="6ced073caf6175e1" providerId="LiveId" clId="{F71BFAB1-6C07-487B-8309-1D2433E4F65B}" dt="2024-10-31T08:43:34.993" v="137" actId="478"/>
          <ac:spMkLst>
            <pc:docMk/>
            <pc:sldMk cId="4240141840" sldId="278"/>
            <ac:spMk id="38" creationId="{F84D95F1-4F3F-63D8-CC9E-5D7DE072E833}"/>
          </ac:spMkLst>
        </pc:spChg>
        <pc:spChg chg="del mod">
          <ac:chgData name="HAO DUAN" userId="6ced073caf6175e1" providerId="LiveId" clId="{F71BFAB1-6C07-487B-8309-1D2433E4F65B}" dt="2024-10-31T08:43:36.506" v="138" actId="478"/>
          <ac:spMkLst>
            <pc:docMk/>
            <pc:sldMk cId="4240141840" sldId="278"/>
            <ac:spMk id="41" creationId="{8EB7D0B4-E771-C111-8CE2-21A1F8575DAD}"/>
          </ac:spMkLst>
        </pc:spChg>
        <pc:spChg chg="mod">
          <ac:chgData name="HAO DUAN" userId="6ced073caf6175e1" providerId="LiveId" clId="{F71BFAB1-6C07-487B-8309-1D2433E4F65B}" dt="2024-10-31T09:39:21.796" v="339" actId="20577"/>
          <ac:spMkLst>
            <pc:docMk/>
            <pc:sldMk cId="4240141840" sldId="278"/>
            <ac:spMk id="42" creationId="{70A1BB69-3D54-C503-1079-E535A36E7029}"/>
          </ac:spMkLst>
        </pc:spChg>
        <pc:spChg chg="mod">
          <ac:chgData name="HAO DUAN" userId="6ced073caf6175e1" providerId="LiveId" clId="{F71BFAB1-6C07-487B-8309-1D2433E4F65B}" dt="2024-10-31T09:35:06.201" v="272" actId="20577"/>
          <ac:spMkLst>
            <pc:docMk/>
            <pc:sldMk cId="4240141840" sldId="278"/>
            <ac:spMk id="43" creationId="{AE10872E-B903-8C60-6A04-2AA6EBAFC7AC}"/>
          </ac:spMkLst>
        </pc:spChg>
        <pc:spChg chg="mod">
          <ac:chgData name="HAO DUAN" userId="6ced073caf6175e1" providerId="LiveId" clId="{F71BFAB1-6C07-487B-8309-1D2433E4F65B}" dt="2024-10-31T08:44:39.692" v="147" actId="1076"/>
          <ac:spMkLst>
            <pc:docMk/>
            <pc:sldMk cId="4240141840" sldId="278"/>
            <ac:spMk id="44" creationId="{2A9890B8-3750-271D-20A6-4AD1E109317E}"/>
          </ac:spMkLst>
        </pc:spChg>
        <pc:spChg chg="mod">
          <ac:chgData name="HAO DUAN" userId="6ced073caf6175e1" providerId="LiveId" clId="{F71BFAB1-6C07-487B-8309-1D2433E4F65B}" dt="2024-10-31T08:37:40.606" v="49" actId="1076"/>
          <ac:spMkLst>
            <pc:docMk/>
            <pc:sldMk cId="4240141840" sldId="278"/>
            <ac:spMk id="48" creationId="{05D353F1-D8F2-51F6-22E9-44DD2B08568A}"/>
          </ac:spMkLst>
        </pc:spChg>
        <pc:picChg chg="add del mod">
          <ac:chgData name="HAO DUAN" userId="6ced073caf6175e1" providerId="LiveId" clId="{F71BFAB1-6C07-487B-8309-1D2433E4F65B}" dt="2024-10-31T08:36:33.520" v="34" actId="22"/>
          <ac:picMkLst>
            <pc:docMk/>
            <pc:sldMk cId="4240141840" sldId="278"/>
            <ac:picMk id="5" creationId="{640DED93-934C-D6A0-3AAA-41DEDEA6CC1D}"/>
          </ac:picMkLst>
        </pc:picChg>
        <pc:picChg chg="del">
          <ac:chgData name="HAO DUAN" userId="6ced073caf6175e1" providerId="LiveId" clId="{F71BFAB1-6C07-487B-8309-1D2433E4F65B}" dt="2024-10-31T08:37:06.455" v="40" actId="478"/>
          <ac:picMkLst>
            <pc:docMk/>
            <pc:sldMk cId="4240141840" sldId="278"/>
            <ac:picMk id="7" creationId="{D6E7ADE3-D6E2-AD83-1786-030788034802}"/>
          </ac:picMkLst>
        </pc:picChg>
        <pc:picChg chg="del">
          <ac:chgData name="HAO DUAN" userId="6ced073caf6175e1" providerId="LiveId" clId="{F71BFAB1-6C07-487B-8309-1D2433E4F65B}" dt="2024-10-31T08:37:01.268" v="37" actId="478"/>
          <ac:picMkLst>
            <pc:docMk/>
            <pc:sldMk cId="4240141840" sldId="278"/>
            <ac:picMk id="9" creationId="{FC34C7C1-607E-86F5-20DE-DA59AB687F44}"/>
          </ac:picMkLst>
        </pc:picChg>
        <pc:picChg chg="add del">
          <ac:chgData name="HAO DUAN" userId="6ced073caf6175e1" providerId="LiveId" clId="{F71BFAB1-6C07-487B-8309-1D2433E4F65B}" dt="2024-10-31T08:36:34.414" v="36" actId="478"/>
          <ac:picMkLst>
            <pc:docMk/>
            <pc:sldMk cId="4240141840" sldId="278"/>
            <ac:picMk id="10" creationId="{DE02C539-B261-F85A-A054-D55D1BC0DC03}"/>
          </ac:picMkLst>
        </pc:picChg>
        <pc:picChg chg="add del">
          <ac:chgData name="HAO DUAN" userId="6ced073caf6175e1" providerId="LiveId" clId="{F71BFAB1-6C07-487B-8309-1D2433E4F65B}" dt="2024-10-31T08:36:34.022" v="35" actId="478"/>
          <ac:picMkLst>
            <pc:docMk/>
            <pc:sldMk cId="4240141840" sldId="278"/>
            <ac:picMk id="11" creationId="{609CA10B-F6B6-8BC3-B77C-AF9BFE807D88}"/>
          </ac:picMkLst>
        </pc:picChg>
        <pc:picChg chg="add del mod">
          <ac:chgData name="HAO DUAN" userId="6ced073caf6175e1" providerId="LiveId" clId="{F71BFAB1-6C07-487B-8309-1D2433E4F65B}" dt="2024-10-31T08:36:33.144" v="32" actId="22"/>
          <ac:picMkLst>
            <pc:docMk/>
            <pc:sldMk cId="4240141840" sldId="278"/>
            <ac:picMk id="13" creationId="{2E6E1596-702D-2FE1-5B66-46B30973967C}"/>
          </ac:picMkLst>
        </pc:picChg>
        <pc:picChg chg="add del mod">
          <ac:chgData name="HAO DUAN" userId="6ced073caf6175e1" providerId="LiveId" clId="{F71BFAB1-6C07-487B-8309-1D2433E4F65B}" dt="2024-10-31T08:36:30.782" v="27" actId="22"/>
          <ac:picMkLst>
            <pc:docMk/>
            <pc:sldMk cId="4240141840" sldId="278"/>
            <ac:picMk id="15" creationId="{26DA5715-42DE-724E-5EFD-08144DEDC102}"/>
          </ac:picMkLst>
        </pc:picChg>
        <pc:picChg chg="add del mod">
          <ac:chgData name="HAO DUAN" userId="6ced073caf6175e1" providerId="LiveId" clId="{F71BFAB1-6C07-487B-8309-1D2433E4F65B}" dt="2024-10-31T08:36:30.082" v="23" actId="22"/>
          <ac:picMkLst>
            <pc:docMk/>
            <pc:sldMk cId="4240141840" sldId="278"/>
            <ac:picMk id="17" creationId="{D6056E2E-4D57-8BD8-BBDD-47F9B243BAA4}"/>
          </ac:picMkLst>
        </pc:picChg>
        <pc:picChg chg="add mod">
          <ac:chgData name="HAO DUAN" userId="6ced073caf6175e1" providerId="LiveId" clId="{F71BFAB1-6C07-487B-8309-1D2433E4F65B}" dt="2024-10-31T08:36:28.905" v="19" actId="1076"/>
          <ac:picMkLst>
            <pc:docMk/>
            <pc:sldMk cId="4240141840" sldId="278"/>
            <ac:picMk id="18" creationId="{74A4887F-8C1B-4A2F-1A5B-94CD6A55F22D}"/>
          </ac:picMkLst>
        </pc:picChg>
        <pc:picChg chg="add mod">
          <ac:chgData name="HAO DUAN" userId="6ced073caf6175e1" providerId="LiveId" clId="{F71BFAB1-6C07-487B-8309-1D2433E4F65B}" dt="2024-10-31T08:36:28.905" v="19" actId="1076"/>
          <ac:picMkLst>
            <pc:docMk/>
            <pc:sldMk cId="4240141840" sldId="278"/>
            <ac:picMk id="19" creationId="{48E65BA6-FE77-18E5-668A-50E59DE1CC85}"/>
          </ac:picMkLst>
        </pc:picChg>
        <pc:picChg chg="add mod">
          <ac:chgData name="HAO DUAN" userId="6ced073caf6175e1" providerId="LiveId" clId="{F71BFAB1-6C07-487B-8309-1D2433E4F65B}" dt="2024-10-31T08:37:05.206" v="39" actId="1076"/>
          <ac:picMkLst>
            <pc:docMk/>
            <pc:sldMk cId="4240141840" sldId="278"/>
            <ac:picMk id="20" creationId="{4B199FDE-04EF-16B1-2644-378E4E94B1D1}"/>
          </ac:picMkLst>
        </pc:picChg>
        <pc:picChg chg="add mod">
          <ac:chgData name="HAO DUAN" userId="6ced073caf6175e1" providerId="LiveId" clId="{F71BFAB1-6C07-487B-8309-1D2433E4F65B}" dt="2024-10-31T08:37:05.206" v="39" actId="1076"/>
          <ac:picMkLst>
            <pc:docMk/>
            <pc:sldMk cId="4240141840" sldId="278"/>
            <ac:picMk id="21" creationId="{9617CFEB-19A5-4C28-9737-296E54B9E87C}"/>
          </ac:picMkLst>
        </pc:picChg>
        <pc:picChg chg="add mod">
          <ac:chgData name="HAO DUAN" userId="6ced073caf6175e1" providerId="LiveId" clId="{F71BFAB1-6C07-487B-8309-1D2433E4F65B}" dt="2024-10-31T08:37:50.278" v="51" actId="14100"/>
          <ac:picMkLst>
            <pc:docMk/>
            <pc:sldMk cId="4240141840" sldId="278"/>
            <ac:picMk id="23" creationId="{0D5F1D64-8789-B52A-4DCF-683530D753E0}"/>
          </ac:picMkLst>
        </pc:picChg>
        <pc:picChg chg="add mod">
          <ac:chgData name="HAO DUAN" userId="6ced073caf6175e1" providerId="LiveId" clId="{F71BFAB1-6C07-487B-8309-1D2433E4F65B}" dt="2024-10-31T08:44:54.462" v="150" actId="14100"/>
          <ac:picMkLst>
            <pc:docMk/>
            <pc:sldMk cId="4240141840" sldId="278"/>
            <ac:picMk id="34" creationId="{E12C8D45-2185-506C-198D-FAA11ED6B19E}"/>
          </ac:picMkLst>
        </pc:picChg>
      </pc:sldChg>
      <pc:sldChg chg="del">
        <pc:chgData name="HAO DUAN" userId="6ced073caf6175e1" providerId="LiveId" clId="{F71BFAB1-6C07-487B-8309-1D2433E4F65B}" dt="2024-10-31T08:38:06.431" v="55" actId="47"/>
        <pc:sldMkLst>
          <pc:docMk/>
          <pc:sldMk cId="3227632406" sldId="281"/>
        </pc:sldMkLst>
      </pc:sldChg>
      <pc:sldChg chg="del">
        <pc:chgData name="HAO DUAN" userId="6ced073caf6175e1" providerId="LiveId" clId="{F71BFAB1-6C07-487B-8309-1D2433E4F65B}" dt="2024-10-31T08:38:13.723" v="56" actId="47"/>
        <pc:sldMkLst>
          <pc:docMk/>
          <pc:sldMk cId="4096498495" sldId="282"/>
        </pc:sldMkLst>
      </pc:sldChg>
    </pc:docChg>
  </pc:docChgLst>
  <pc:docChgLst>
    <pc:chgData name="HAO DUAN" userId="6ced073caf6175e1" providerId="LiveId" clId="{03F2B91B-734F-456C-8203-39B4603B68A7}"/>
    <pc:docChg chg="undo redo custSel addSld delSld modSld">
      <pc:chgData name="HAO DUAN" userId="6ced073caf6175e1" providerId="LiveId" clId="{03F2B91B-734F-456C-8203-39B4603B68A7}" dt="2024-06-24T04:22:56.938" v="8355" actId="14100"/>
      <pc:docMkLst>
        <pc:docMk/>
      </pc:docMkLst>
      <pc:sldChg chg="modSp mod">
        <pc:chgData name="HAO DUAN" userId="6ced073caf6175e1" providerId="LiveId" clId="{03F2B91B-734F-456C-8203-39B4603B68A7}" dt="2024-06-20T07:31:04.831" v="2434" actId="20577"/>
        <pc:sldMkLst>
          <pc:docMk/>
          <pc:sldMk cId="4095718219" sldId="256"/>
        </pc:sldMkLst>
        <pc:spChg chg="mod">
          <ac:chgData name="HAO DUAN" userId="6ced073caf6175e1" providerId="LiveId" clId="{03F2B91B-734F-456C-8203-39B4603B68A7}" dt="2024-06-20T07:31:04.831" v="2434" actId="20577"/>
          <ac:spMkLst>
            <pc:docMk/>
            <pc:sldMk cId="4095718219" sldId="256"/>
            <ac:spMk id="22" creationId="{D7D08A7C-2230-DF1C-0816-BD958DB0F06F}"/>
          </ac:spMkLst>
        </pc:spChg>
      </pc:sldChg>
      <pc:sldChg chg="addSp delSp modSp mod">
        <pc:chgData name="HAO DUAN" userId="6ced073caf6175e1" providerId="LiveId" clId="{03F2B91B-734F-456C-8203-39B4603B68A7}" dt="2024-06-20T10:15:18.323" v="5164" actId="1076"/>
        <pc:sldMkLst>
          <pc:docMk/>
          <pc:sldMk cId="308544148" sldId="257"/>
        </pc:sldMkLst>
        <pc:spChg chg="mod">
          <ac:chgData name="HAO DUAN" userId="6ced073caf6175e1" providerId="LiveId" clId="{03F2B91B-734F-456C-8203-39B4603B68A7}" dt="2024-06-20T10:01:47.365" v="4723" actId="20577"/>
          <ac:spMkLst>
            <pc:docMk/>
            <pc:sldMk cId="308544148" sldId="257"/>
            <ac:spMk id="5" creationId="{F28A1A80-BF5C-47F9-9E2A-E4F07687D07C}"/>
          </ac:spMkLst>
        </pc:spChg>
        <pc:spChg chg="mod">
          <ac:chgData name="HAO DUAN" userId="6ced073caf6175e1" providerId="LiveId" clId="{03F2B91B-734F-456C-8203-39B4603B68A7}" dt="2024-06-20T10:15:18.323" v="5164" actId="1076"/>
          <ac:spMkLst>
            <pc:docMk/>
            <pc:sldMk cId="308544148" sldId="257"/>
            <ac:spMk id="6" creationId="{2FACB119-6A48-3F84-C9D0-782E2185E2D7}"/>
          </ac:spMkLst>
        </pc:spChg>
        <pc:spChg chg="mod">
          <ac:chgData name="HAO DUAN" userId="6ced073caf6175e1" providerId="LiveId" clId="{03F2B91B-734F-456C-8203-39B4603B68A7}" dt="2024-06-20T10:15:10.367" v="5162" actId="1076"/>
          <ac:spMkLst>
            <pc:docMk/>
            <pc:sldMk cId="308544148" sldId="257"/>
            <ac:spMk id="7" creationId="{AE5DDA2A-1AD2-440C-AAEC-E2751A2AE85F}"/>
          </ac:spMkLst>
        </pc:spChg>
        <pc:spChg chg="del">
          <ac:chgData name="HAO DUAN" userId="6ced073caf6175e1" providerId="LiveId" clId="{03F2B91B-734F-456C-8203-39B4603B68A7}" dt="2024-06-20T10:14:41.175" v="5154" actId="478"/>
          <ac:spMkLst>
            <pc:docMk/>
            <pc:sldMk cId="308544148" sldId="257"/>
            <ac:spMk id="8" creationId="{9B6FB0A6-B87F-1991-5B4E-8028A2B4B063}"/>
          </ac:spMkLst>
        </pc:spChg>
        <pc:spChg chg="mod">
          <ac:chgData name="HAO DUAN" userId="6ced073caf6175e1" providerId="LiveId" clId="{03F2B91B-734F-456C-8203-39B4603B68A7}" dt="2024-06-20T10:15:14.124" v="5163" actId="1076"/>
          <ac:spMkLst>
            <pc:docMk/>
            <pc:sldMk cId="308544148" sldId="257"/>
            <ac:spMk id="9" creationId="{746B9532-DDDF-27BF-0CCF-E0EDC96148D2}"/>
          </ac:spMkLst>
        </pc:spChg>
        <pc:spChg chg="add mod">
          <ac:chgData name="HAO DUAN" userId="6ced073caf6175e1" providerId="LiveId" clId="{03F2B91B-734F-456C-8203-39B4603B68A7}" dt="2024-06-20T10:15:10.367" v="5162" actId="1076"/>
          <ac:spMkLst>
            <pc:docMk/>
            <pc:sldMk cId="308544148" sldId="257"/>
            <ac:spMk id="11" creationId="{8255901C-652A-8AA9-3FF1-10808E710376}"/>
          </ac:spMkLst>
        </pc:spChg>
        <pc:spChg chg="mod">
          <ac:chgData name="HAO DUAN" userId="6ced073caf6175e1" providerId="LiveId" clId="{03F2B91B-734F-456C-8203-39B4603B68A7}" dt="2024-06-20T10:15:18.323" v="5164" actId="1076"/>
          <ac:spMkLst>
            <pc:docMk/>
            <pc:sldMk cId="308544148" sldId="257"/>
            <ac:spMk id="15" creationId="{E6EA4915-12BE-3680-8282-1BDF5E3A8263}"/>
          </ac:spMkLst>
        </pc:spChg>
        <pc:spChg chg="mod">
          <ac:chgData name="HAO DUAN" userId="6ced073caf6175e1" providerId="LiveId" clId="{03F2B91B-734F-456C-8203-39B4603B68A7}" dt="2024-06-20T10:15:18.323" v="5164" actId="1076"/>
          <ac:spMkLst>
            <pc:docMk/>
            <pc:sldMk cId="308544148" sldId="257"/>
            <ac:spMk id="16" creationId="{338D9FFE-3758-2137-013B-C893557E2B14}"/>
          </ac:spMkLst>
        </pc:spChg>
        <pc:spChg chg="mod">
          <ac:chgData name="HAO DUAN" userId="6ced073caf6175e1" providerId="LiveId" clId="{03F2B91B-734F-456C-8203-39B4603B68A7}" dt="2024-06-20T10:15:10.367" v="5162" actId="1076"/>
          <ac:spMkLst>
            <pc:docMk/>
            <pc:sldMk cId="308544148" sldId="257"/>
            <ac:spMk id="17" creationId="{B83EF089-80EB-5411-1159-A837B6000504}"/>
          </ac:spMkLst>
        </pc:spChg>
        <pc:spChg chg="mod">
          <ac:chgData name="HAO DUAN" userId="6ced073caf6175e1" providerId="LiveId" clId="{03F2B91B-734F-456C-8203-39B4603B68A7}" dt="2024-06-20T10:15:10.367" v="5162" actId="1076"/>
          <ac:spMkLst>
            <pc:docMk/>
            <pc:sldMk cId="308544148" sldId="257"/>
            <ac:spMk id="19" creationId="{A22F38D4-3415-419C-ACE9-EA04CCF76518}"/>
          </ac:spMkLst>
        </pc:spChg>
        <pc:spChg chg="mod">
          <ac:chgData name="HAO DUAN" userId="6ced073caf6175e1" providerId="LiveId" clId="{03F2B91B-734F-456C-8203-39B4603B68A7}" dt="2024-06-20T10:15:14.124" v="5163" actId="1076"/>
          <ac:spMkLst>
            <pc:docMk/>
            <pc:sldMk cId="308544148" sldId="257"/>
            <ac:spMk id="21" creationId="{E9B8529E-7976-2AC2-92F1-022DFFFAA3F1}"/>
          </ac:spMkLst>
        </pc:spChg>
        <pc:spChg chg="mod">
          <ac:chgData name="HAO DUAN" userId="6ced073caf6175e1" providerId="LiveId" clId="{03F2B91B-734F-456C-8203-39B4603B68A7}" dt="2024-06-20T10:15:14.124" v="5163" actId="1076"/>
          <ac:spMkLst>
            <pc:docMk/>
            <pc:sldMk cId="308544148" sldId="257"/>
            <ac:spMk id="22" creationId="{D7D08A7C-2230-DF1C-0816-BD958DB0F06F}"/>
          </ac:spMkLst>
        </pc:spChg>
        <pc:spChg chg="mod">
          <ac:chgData name="HAO DUAN" userId="6ced073caf6175e1" providerId="LiveId" clId="{03F2B91B-734F-456C-8203-39B4603B68A7}" dt="2024-06-20T10:15:18.323" v="5164" actId="1076"/>
          <ac:spMkLst>
            <pc:docMk/>
            <pc:sldMk cId="308544148" sldId="257"/>
            <ac:spMk id="29" creationId="{032EA935-DF59-D15C-D8D9-A5E309DE475A}"/>
          </ac:spMkLst>
        </pc:spChg>
        <pc:spChg chg="mod">
          <ac:chgData name="HAO DUAN" userId="6ced073caf6175e1" providerId="LiveId" clId="{03F2B91B-734F-456C-8203-39B4603B68A7}" dt="2024-06-20T10:15:14.124" v="5163" actId="1076"/>
          <ac:spMkLst>
            <pc:docMk/>
            <pc:sldMk cId="308544148" sldId="257"/>
            <ac:spMk id="32" creationId="{DBF7C195-9819-BBB3-E290-10AEBBD80A4E}"/>
          </ac:spMkLst>
        </pc:spChg>
        <pc:cxnChg chg="del">
          <ac:chgData name="HAO DUAN" userId="6ced073caf6175e1" providerId="LiveId" clId="{03F2B91B-734F-456C-8203-39B4603B68A7}" dt="2024-06-20T10:14:56.519" v="5158" actId="478"/>
          <ac:cxnSpMkLst>
            <pc:docMk/>
            <pc:sldMk cId="308544148" sldId="257"/>
            <ac:cxnSpMk id="2" creationId="{D6153781-76BF-CA03-4EBF-2798441A9D53}"/>
          </ac:cxnSpMkLst>
        </pc:cxnChg>
        <pc:cxnChg chg="del">
          <ac:chgData name="HAO DUAN" userId="6ced073caf6175e1" providerId="LiveId" clId="{03F2B91B-734F-456C-8203-39B4603B68A7}" dt="2024-06-20T10:15:03.735" v="5161" actId="478"/>
          <ac:cxnSpMkLst>
            <pc:docMk/>
            <pc:sldMk cId="308544148" sldId="257"/>
            <ac:cxnSpMk id="3" creationId="{C3319ABE-1399-DFB6-EB48-0A63D7520844}"/>
          </ac:cxnSpMkLst>
        </pc:cxnChg>
      </pc:sldChg>
      <pc:sldChg chg="modSp mod">
        <pc:chgData name="HAO DUAN" userId="6ced073caf6175e1" providerId="LiveId" clId="{03F2B91B-734F-456C-8203-39B4603B68A7}" dt="2024-06-21T11:56:57.594" v="6315" actId="170"/>
        <pc:sldMkLst>
          <pc:docMk/>
          <pc:sldMk cId="796656982" sldId="258"/>
        </pc:sldMkLst>
        <pc:spChg chg="ord">
          <ac:chgData name="HAO DUAN" userId="6ced073caf6175e1" providerId="LiveId" clId="{03F2B91B-734F-456C-8203-39B4603B68A7}" dt="2024-06-21T11:56:57.594" v="6315" actId="170"/>
          <ac:spMkLst>
            <pc:docMk/>
            <pc:sldMk cId="796656982" sldId="258"/>
            <ac:spMk id="14" creationId="{A1E6F14C-FE79-7567-50FA-C0D95A03F7A8}"/>
          </ac:spMkLst>
        </pc:spChg>
        <pc:picChg chg="mod ord">
          <ac:chgData name="HAO DUAN" userId="6ced073caf6175e1" providerId="LiveId" clId="{03F2B91B-734F-456C-8203-39B4603B68A7}" dt="2024-06-20T13:33:20.727" v="6136" actId="1076"/>
          <ac:picMkLst>
            <pc:docMk/>
            <pc:sldMk cId="796656982" sldId="258"/>
            <ac:picMk id="20" creationId="{F7510911-0520-456E-C436-F989EAC47645}"/>
          </ac:picMkLst>
        </pc:picChg>
        <pc:cxnChg chg="ord">
          <ac:chgData name="HAO DUAN" userId="6ced073caf6175e1" providerId="LiveId" clId="{03F2B91B-734F-456C-8203-39B4603B68A7}" dt="2024-06-20T13:33:16.915" v="6135" actId="166"/>
          <ac:cxnSpMkLst>
            <pc:docMk/>
            <pc:sldMk cId="796656982" sldId="258"/>
            <ac:cxnSpMk id="6" creationId="{83219D57-5E7C-106D-0D82-0519497CF562}"/>
          </ac:cxnSpMkLst>
        </pc:cxnChg>
      </pc:sldChg>
      <pc:sldChg chg="addSp delSp modSp mod">
        <pc:chgData name="HAO DUAN" userId="6ced073caf6175e1" providerId="LiveId" clId="{03F2B91B-734F-456C-8203-39B4603B68A7}" dt="2024-06-23T09:48:42.672" v="7994" actId="14100"/>
        <pc:sldMkLst>
          <pc:docMk/>
          <pc:sldMk cId="3303968506" sldId="259"/>
        </pc:sldMkLst>
        <pc:spChg chg="add del mod">
          <ac:chgData name="HAO DUAN" userId="6ced073caf6175e1" providerId="LiveId" clId="{03F2B91B-734F-456C-8203-39B4603B68A7}" dt="2024-06-19T11:36:48.965" v="17" actId="478"/>
          <ac:spMkLst>
            <pc:docMk/>
            <pc:sldMk cId="3303968506" sldId="259"/>
            <ac:spMk id="2" creationId="{B9F89457-D030-DA56-E778-8980AC813897}"/>
          </ac:spMkLst>
        </pc:spChg>
        <pc:spChg chg="add del mod">
          <ac:chgData name="HAO DUAN" userId="6ced073caf6175e1" providerId="LiveId" clId="{03F2B91B-734F-456C-8203-39B4603B68A7}" dt="2024-06-22T18:15:57.058" v="6317" actId="478"/>
          <ac:spMkLst>
            <pc:docMk/>
            <pc:sldMk cId="3303968506" sldId="259"/>
            <ac:spMk id="2" creationId="{DBE33728-6D16-A507-C7F5-1931CE2B3F01}"/>
          </ac:spMkLst>
        </pc:spChg>
        <pc:spChg chg="mod">
          <ac:chgData name="HAO DUAN" userId="6ced073caf6175e1" providerId="LiveId" clId="{03F2B91B-734F-456C-8203-39B4603B68A7}" dt="2024-06-19T17:54:13.553" v="440"/>
          <ac:spMkLst>
            <pc:docMk/>
            <pc:sldMk cId="3303968506" sldId="259"/>
            <ac:spMk id="4" creationId="{48DE3498-4BF0-3603-2C4F-A6374579D340}"/>
          </ac:spMkLst>
        </pc:spChg>
        <pc:spChg chg="add del mod">
          <ac:chgData name="HAO DUAN" userId="6ced073caf6175e1" providerId="LiveId" clId="{03F2B91B-734F-456C-8203-39B4603B68A7}" dt="2024-06-22T18:15:56.071" v="6316" actId="478"/>
          <ac:spMkLst>
            <pc:docMk/>
            <pc:sldMk cId="3303968506" sldId="259"/>
            <ac:spMk id="9" creationId="{C1BB7EC3-F8F8-87B5-2AD1-9A4B57FDCB97}"/>
          </ac:spMkLst>
        </pc:spChg>
        <pc:spChg chg="add del mod">
          <ac:chgData name="HAO DUAN" userId="6ced073caf6175e1" providerId="LiveId" clId="{03F2B91B-734F-456C-8203-39B4603B68A7}" dt="2024-06-22T18:15:58.746" v="6318" actId="478"/>
          <ac:spMkLst>
            <pc:docMk/>
            <pc:sldMk cId="3303968506" sldId="259"/>
            <ac:spMk id="11" creationId="{62F44D27-2F10-7CDF-12E7-92FA545EE5CB}"/>
          </ac:spMkLst>
        </pc:spChg>
        <pc:spChg chg="mod">
          <ac:chgData name="HAO DUAN" userId="6ced073caf6175e1" providerId="LiveId" clId="{03F2B91B-734F-456C-8203-39B4603B68A7}" dt="2024-06-22T18:16:22.477" v="6319" actId="14100"/>
          <ac:spMkLst>
            <pc:docMk/>
            <pc:sldMk cId="3303968506" sldId="259"/>
            <ac:spMk id="12" creationId="{11CFD27B-41BC-A2A9-8E37-415590EACB30}"/>
          </ac:spMkLst>
        </pc:spChg>
        <pc:spChg chg="mod">
          <ac:chgData name="HAO DUAN" userId="6ced073caf6175e1" providerId="LiveId" clId="{03F2B91B-734F-456C-8203-39B4603B68A7}" dt="2024-06-22T18:16:25.023" v="6320" actId="14100"/>
          <ac:spMkLst>
            <pc:docMk/>
            <pc:sldMk cId="3303968506" sldId="259"/>
            <ac:spMk id="13" creationId="{6544B4F0-F2D9-94FF-613A-ED633464B562}"/>
          </ac:spMkLst>
        </pc:spChg>
        <pc:spChg chg="mod">
          <ac:chgData name="HAO DUAN" userId="6ced073caf6175e1" providerId="LiveId" clId="{03F2B91B-734F-456C-8203-39B4603B68A7}" dt="2024-06-19T13:02:56.504" v="203" actId="20577"/>
          <ac:spMkLst>
            <pc:docMk/>
            <pc:sldMk cId="3303968506" sldId="259"/>
            <ac:spMk id="14" creationId="{A1E6F14C-FE79-7567-50FA-C0D95A03F7A8}"/>
          </ac:spMkLst>
        </pc:spChg>
        <pc:spChg chg="add mod">
          <ac:chgData name="HAO DUAN" userId="6ced073caf6175e1" providerId="LiveId" clId="{03F2B91B-734F-456C-8203-39B4603B68A7}" dt="2024-06-19T12:42:17.236" v="163" actId="1035"/>
          <ac:spMkLst>
            <pc:docMk/>
            <pc:sldMk cId="3303968506" sldId="259"/>
            <ac:spMk id="15" creationId="{70135AD3-DC2A-E0DF-1005-56AC54BE309F}"/>
          </ac:spMkLst>
        </pc:spChg>
        <pc:spChg chg="mod">
          <ac:chgData name="HAO DUAN" userId="6ced073caf6175e1" providerId="LiveId" clId="{03F2B91B-734F-456C-8203-39B4603B68A7}" dt="2024-06-23T09:48:42.672" v="7994" actId="14100"/>
          <ac:spMkLst>
            <pc:docMk/>
            <pc:sldMk cId="3303968506" sldId="259"/>
            <ac:spMk id="21" creationId="{A1DADB77-9E7D-46C6-FC45-BE7547635D2E}"/>
          </ac:spMkLst>
        </pc:spChg>
        <pc:spChg chg="del">
          <ac:chgData name="HAO DUAN" userId="6ced073caf6175e1" providerId="LiveId" clId="{03F2B91B-734F-456C-8203-39B4603B68A7}" dt="2024-06-19T12:16:36.293" v="25" actId="478"/>
          <ac:spMkLst>
            <pc:docMk/>
            <pc:sldMk cId="3303968506" sldId="259"/>
            <ac:spMk id="22" creationId="{172E7E64-5A1B-6CC4-1C6D-F37493388967}"/>
          </ac:spMkLst>
        </pc:spChg>
        <pc:spChg chg="del">
          <ac:chgData name="HAO DUAN" userId="6ced073caf6175e1" providerId="LiveId" clId="{03F2B91B-734F-456C-8203-39B4603B68A7}" dt="2024-06-19T12:16:35.067" v="24" actId="478"/>
          <ac:spMkLst>
            <pc:docMk/>
            <pc:sldMk cId="3303968506" sldId="259"/>
            <ac:spMk id="23" creationId="{65260197-EF87-3040-CB61-37D2450F70DF}"/>
          </ac:spMkLst>
        </pc:spChg>
        <pc:picChg chg="add mod ord">
          <ac:chgData name="HAO DUAN" userId="6ced073caf6175e1" providerId="LiveId" clId="{03F2B91B-734F-456C-8203-39B4603B68A7}" dt="2024-06-19T12:42:17.236" v="163" actId="1035"/>
          <ac:picMkLst>
            <pc:docMk/>
            <pc:sldMk cId="3303968506" sldId="259"/>
            <ac:picMk id="8" creationId="{AE7FEB6E-8F69-9C1B-A823-0A01C84B09BE}"/>
          </ac:picMkLst>
        </pc:picChg>
      </pc:sldChg>
      <pc:sldChg chg="addSp delSp modSp add mod">
        <pc:chgData name="HAO DUAN" userId="6ced073caf6175e1" providerId="LiveId" clId="{03F2B91B-734F-456C-8203-39B4603B68A7}" dt="2024-06-23T07:36:53.050" v="6471" actId="14100"/>
        <pc:sldMkLst>
          <pc:docMk/>
          <pc:sldMk cId="1681697846" sldId="260"/>
        </pc:sldMkLst>
        <pc:spChg chg="add mod">
          <ac:chgData name="HAO DUAN" userId="6ced073caf6175e1" providerId="LiveId" clId="{03F2B91B-734F-456C-8203-39B4603B68A7}" dt="2024-06-20T13:36:43.968" v="6172" actId="14100"/>
          <ac:spMkLst>
            <pc:docMk/>
            <pc:sldMk cId="1681697846" sldId="260"/>
            <ac:spMk id="2" creationId="{66ACAD4F-AAEA-D372-7940-572A0E8D86C4}"/>
          </ac:spMkLst>
        </pc:spChg>
        <pc:spChg chg="add mod">
          <ac:chgData name="HAO DUAN" userId="6ced073caf6175e1" providerId="LiveId" clId="{03F2B91B-734F-456C-8203-39B4603B68A7}" dt="2024-06-22T18:17:23.552" v="6374" actId="1076"/>
          <ac:spMkLst>
            <pc:docMk/>
            <pc:sldMk cId="1681697846" sldId="260"/>
            <ac:spMk id="3" creationId="{1D728374-56E3-A22D-4617-9ADCEC5B6CDA}"/>
          </ac:spMkLst>
        </pc:spChg>
        <pc:spChg chg="mod">
          <ac:chgData name="HAO DUAN" userId="6ced073caf6175e1" providerId="LiveId" clId="{03F2B91B-734F-456C-8203-39B4603B68A7}" dt="2024-06-19T17:54:21.010" v="441"/>
          <ac:spMkLst>
            <pc:docMk/>
            <pc:sldMk cId="1681697846" sldId="260"/>
            <ac:spMk id="4" creationId="{48DE3498-4BF0-3603-2C4F-A6374579D340}"/>
          </ac:spMkLst>
        </pc:spChg>
        <pc:spChg chg="add del">
          <ac:chgData name="HAO DUAN" userId="6ced073caf6175e1" providerId="LiveId" clId="{03F2B91B-734F-456C-8203-39B4603B68A7}" dt="2024-06-19T12:43:13.040" v="175" actId="22"/>
          <ac:spMkLst>
            <pc:docMk/>
            <pc:sldMk cId="1681697846" sldId="260"/>
            <ac:spMk id="5" creationId="{02FBA272-A721-69A5-1D51-18E22CEA9BD7}"/>
          </ac:spMkLst>
        </pc:spChg>
        <pc:spChg chg="del">
          <ac:chgData name="HAO DUAN" userId="6ced073caf6175e1" providerId="LiveId" clId="{03F2B91B-734F-456C-8203-39B4603B68A7}" dt="2024-06-19T12:42:28.702" v="168" actId="478"/>
          <ac:spMkLst>
            <pc:docMk/>
            <pc:sldMk cId="1681697846" sldId="260"/>
            <ac:spMk id="9" creationId="{C1BB7EC3-F8F8-87B5-2AD1-9A4B57FDCB97}"/>
          </ac:spMkLst>
        </pc:spChg>
        <pc:spChg chg="add mod">
          <ac:chgData name="HAO DUAN" userId="6ced073caf6175e1" providerId="LiveId" clId="{03F2B91B-734F-456C-8203-39B4603B68A7}" dt="2024-06-23T07:36:53.050" v="6471" actId="14100"/>
          <ac:spMkLst>
            <pc:docMk/>
            <pc:sldMk cId="1681697846" sldId="260"/>
            <ac:spMk id="9" creationId="{CFA5A1CD-82EF-7F19-EAD9-EF20686D660B}"/>
          </ac:spMkLst>
        </pc:spChg>
        <pc:spChg chg="mod">
          <ac:chgData name="HAO DUAN" userId="6ced073caf6175e1" providerId="LiveId" clId="{03F2B91B-734F-456C-8203-39B4603B68A7}" dt="2024-06-19T17:31:25.233" v="231" actId="20577"/>
          <ac:spMkLst>
            <pc:docMk/>
            <pc:sldMk cId="1681697846" sldId="260"/>
            <ac:spMk id="10" creationId="{DB14AAA5-72D9-3AE6-B129-266ED933AF8D}"/>
          </ac:spMkLst>
        </pc:spChg>
        <pc:spChg chg="del">
          <ac:chgData name="HAO DUAN" userId="6ced073caf6175e1" providerId="LiveId" clId="{03F2B91B-734F-456C-8203-39B4603B68A7}" dt="2024-06-19T12:42:29.479" v="169" actId="478"/>
          <ac:spMkLst>
            <pc:docMk/>
            <pc:sldMk cId="1681697846" sldId="260"/>
            <ac:spMk id="11" creationId="{62F44D27-2F10-7CDF-12E7-92FA545EE5CB}"/>
          </ac:spMkLst>
        </pc:spChg>
        <pc:spChg chg="mod">
          <ac:chgData name="HAO DUAN" userId="6ced073caf6175e1" providerId="LiveId" clId="{03F2B91B-734F-456C-8203-39B4603B68A7}" dt="2024-06-19T17:32:28.923" v="294" actId="20577"/>
          <ac:spMkLst>
            <pc:docMk/>
            <pc:sldMk cId="1681697846" sldId="260"/>
            <ac:spMk id="12" creationId="{11CFD27B-41BC-A2A9-8E37-415590EACB30}"/>
          </ac:spMkLst>
        </pc:spChg>
        <pc:spChg chg="del">
          <ac:chgData name="HAO DUAN" userId="6ced073caf6175e1" providerId="LiveId" clId="{03F2B91B-734F-456C-8203-39B4603B68A7}" dt="2024-06-19T13:03:57.198" v="213" actId="478"/>
          <ac:spMkLst>
            <pc:docMk/>
            <pc:sldMk cId="1681697846" sldId="260"/>
            <ac:spMk id="13" creationId="{6544B4F0-F2D9-94FF-613A-ED633464B562}"/>
          </ac:spMkLst>
        </pc:spChg>
        <pc:spChg chg="mod">
          <ac:chgData name="HAO DUAN" userId="6ced073caf6175e1" providerId="LiveId" clId="{03F2B91B-734F-456C-8203-39B4603B68A7}" dt="2024-06-19T17:53:36.908" v="434" actId="20577"/>
          <ac:spMkLst>
            <pc:docMk/>
            <pc:sldMk cId="1681697846" sldId="260"/>
            <ac:spMk id="14" creationId="{A1E6F14C-FE79-7567-50FA-C0D95A03F7A8}"/>
          </ac:spMkLst>
        </pc:spChg>
        <pc:spChg chg="del">
          <ac:chgData name="HAO DUAN" userId="6ced073caf6175e1" providerId="LiveId" clId="{03F2B91B-734F-456C-8203-39B4603B68A7}" dt="2024-06-19T12:42:30.419" v="170" actId="478"/>
          <ac:spMkLst>
            <pc:docMk/>
            <pc:sldMk cId="1681697846" sldId="260"/>
            <ac:spMk id="15" creationId="{70135AD3-DC2A-E0DF-1005-56AC54BE309F}"/>
          </ac:spMkLst>
        </pc:spChg>
        <pc:spChg chg="add mod">
          <ac:chgData name="HAO DUAN" userId="6ced073caf6175e1" providerId="LiveId" clId="{03F2B91B-734F-456C-8203-39B4603B68A7}" dt="2024-06-19T17:50:40.636" v="415" actId="14100"/>
          <ac:spMkLst>
            <pc:docMk/>
            <pc:sldMk cId="1681697846" sldId="260"/>
            <ac:spMk id="20" creationId="{5FFA9518-44D3-33BD-69D2-CC28F2C3326E}"/>
          </ac:spMkLst>
        </pc:spChg>
        <pc:spChg chg="del mod">
          <ac:chgData name="HAO DUAN" userId="6ced073caf6175e1" providerId="LiveId" clId="{03F2B91B-734F-456C-8203-39B4603B68A7}" dt="2024-06-19T17:40:44.425" v="299" actId="478"/>
          <ac:spMkLst>
            <pc:docMk/>
            <pc:sldMk cId="1681697846" sldId="260"/>
            <ac:spMk id="21" creationId="{A1DADB77-9E7D-46C6-FC45-BE7547635D2E}"/>
          </ac:spMkLst>
        </pc:spChg>
        <pc:spChg chg="add mod">
          <ac:chgData name="HAO DUAN" userId="6ced073caf6175e1" providerId="LiveId" clId="{03F2B91B-734F-456C-8203-39B4603B68A7}" dt="2024-06-20T13:37:13.282" v="6174" actId="14100"/>
          <ac:spMkLst>
            <pc:docMk/>
            <pc:sldMk cId="1681697846" sldId="260"/>
            <ac:spMk id="22" creationId="{CFA86E5A-6253-2890-C704-780D610B66FE}"/>
          </ac:spMkLst>
        </pc:spChg>
        <pc:spChg chg="add mod">
          <ac:chgData name="HAO DUAN" userId="6ced073caf6175e1" providerId="LiveId" clId="{03F2B91B-734F-456C-8203-39B4603B68A7}" dt="2024-06-20T13:37:08.275" v="6173" actId="14100"/>
          <ac:spMkLst>
            <pc:docMk/>
            <pc:sldMk cId="1681697846" sldId="260"/>
            <ac:spMk id="23" creationId="{6BE34F5D-C97D-D271-E7C2-9117B4F00993}"/>
          </ac:spMkLst>
        </pc:spChg>
        <pc:picChg chg="del">
          <ac:chgData name="HAO DUAN" userId="6ced073caf6175e1" providerId="LiveId" clId="{03F2B91B-734F-456C-8203-39B4603B68A7}" dt="2024-06-19T12:42:26.756" v="165" actId="478"/>
          <ac:picMkLst>
            <pc:docMk/>
            <pc:sldMk cId="1681697846" sldId="260"/>
            <ac:picMk id="3" creationId="{C82C2B29-B83D-5B1D-CAC5-BE3927EB9347}"/>
          </ac:picMkLst>
        </pc:picChg>
        <pc:picChg chg="add mod">
          <ac:chgData name="HAO DUAN" userId="6ced073caf6175e1" providerId="LiveId" clId="{03F2B91B-734F-456C-8203-39B4603B68A7}" dt="2024-06-22T18:16:40.274" v="6322" actId="1076"/>
          <ac:picMkLst>
            <pc:docMk/>
            <pc:sldMk cId="1681697846" sldId="260"/>
            <ac:picMk id="5" creationId="{3EDCCBB0-3809-55B8-F493-0A74AF465009}"/>
          </ac:picMkLst>
        </pc:picChg>
        <pc:picChg chg="del">
          <ac:chgData name="HAO DUAN" userId="6ced073caf6175e1" providerId="LiveId" clId="{03F2B91B-734F-456C-8203-39B4603B68A7}" dt="2024-06-19T12:42:27.228" v="166" actId="478"/>
          <ac:picMkLst>
            <pc:docMk/>
            <pc:sldMk cId="1681697846" sldId="260"/>
            <ac:picMk id="7" creationId="{C123C32A-665B-F21A-8F00-BB41DC1669A0}"/>
          </ac:picMkLst>
        </pc:picChg>
        <pc:picChg chg="del">
          <ac:chgData name="HAO DUAN" userId="6ced073caf6175e1" providerId="LiveId" clId="{03F2B91B-734F-456C-8203-39B4603B68A7}" dt="2024-06-19T12:42:27.591" v="167" actId="478"/>
          <ac:picMkLst>
            <pc:docMk/>
            <pc:sldMk cId="1681697846" sldId="260"/>
            <ac:picMk id="8" creationId="{AE7FEB6E-8F69-9C1B-A823-0A01C84B09BE}"/>
          </ac:picMkLst>
        </pc:picChg>
        <pc:picChg chg="add mod ord">
          <ac:chgData name="HAO DUAN" userId="6ced073caf6175e1" providerId="LiveId" clId="{03F2B91B-734F-456C-8203-39B4603B68A7}" dt="2024-06-20T13:35:25.744" v="6149" actId="14100"/>
          <ac:picMkLst>
            <pc:docMk/>
            <pc:sldMk cId="1681697846" sldId="260"/>
            <ac:picMk id="17" creationId="{A97A948E-6C93-61A2-4BC6-CBB4BA481DC5}"/>
          </ac:picMkLst>
        </pc:picChg>
        <pc:picChg chg="add mod">
          <ac:chgData name="HAO DUAN" userId="6ced073caf6175e1" providerId="LiveId" clId="{03F2B91B-734F-456C-8203-39B4603B68A7}" dt="2024-06-20T13:35:30.239" v="6150" actId="14100"/>
          <ac:picMkLst>
            <pc:docMk/>
            <pc:sldMk cId="1681697846" sldId="260"/>
            <ac:picMk id="19" creationId="{042E9EA4-54E3-91A7-D59E-C1575B9A1AD9}"/>
          </ac:picMkLst>
        </pc:picChg>
        <pc:cxnChg chg="add mod">
          <ac:chgData name="HAO DUAN" userId="6ced073caf6175e1" providerId="LiveId" clId="{03F2B91B-734F-456C-8203-39B4603B68A7}" dt="2024-06-23T07:36:19.196" v="6447" actId="208"/>
          <ac:cxnSpMkLst>
            <pc:docMk/>
            <pc:sldMk cId="1681697846" sldId="260"/>
            <ac:cxnSpMk id="8" creationId="{1A33552D-CE7E-62E1-6B68-5F9FCD784B60}"/>
          </ac:cxnSpMkLst>
        </pc:cxnChg>
      </pc:sldChg>
      <pc:sldChg chg="addSp delSp modSp add mod">
        <pc:chgData name="HAO DUAN" userId="6ced073caf6175e1" providerId="LiveId" clId="{03F2B91B-734F-456C-8203-39B4603B68A7}" dt="2024-06-23T07:38:03.290" v="6483" actId="1076"/>
        <pc:sldMkLst>
          <pc:docMk/>
          <pc:sldMk cId="3529932968" sldId="261"/>
        </pc:sldMkLst>
        <pc:spChg chg="add mod">
          <ac:chgData name="HAO DUAN" userId="6ced073caf6175e1" providerId="LiveId" clId="{03F2B91B-734F-456C-8203-39B4603B68A7}" dt="2024-06-23T07:37:22.982" v="6474" actId="14100"/>
          <ac:spMkLst>
            <pc:docMk/>
            <pc:sldMk cId="3529932968" sldId="261"/>
            <ac:spMk id="2" creationId="{DB688435-135A-D20A-270F-D03F72BD5240}"/>
          </ac:spMkLst>
        </pc:spChg>
        <pc:spChg chg="mod">
          <ac:chgData name="HAO DUAN" userId="6ced073caf6175e1" providerId="LiveId" clId="{03F2B91B-734F-456C-8203-39B4603B68A7}" dt="2024-06-19T18:03:08.762" v="450"/>
          <ac:spMkLst>
            <pc:docMk/>
            <pc:sldMk cId="3529932968" sldId="261"/>
            <ac:spMk id="4" creationId="{48DE3498-4BF0-3603-2C4F-A6374579D340}"/>
          </ac:spMkLst>
        </pc:spChg>
        <pc:spChg chg="add mod">
          <ac:chgData name="HAO DUAN" userId="6ced073caf6175e1" providerId="LiveId" clId="{03F2B91B-734F-456C-8203-39B4603B68A7}" dt="2024-06-23T07:37:29.794" v="6477" actId="14100"/>
          <ac:spMkLst>
            <pc:docMk/>
            <pc:sldMk cId="3529932968" sldId="261"/>
            <ac:spMk id="5" creationId="{8E680FF4-AE5E-7FB4-8448-E9F223E4D009}"/>
          </ac:spMkLst>
        </pc:spChg>
        <pc:spChg chg="mod">
          <ac:chgData name="HAO DUAN" userId="6ced073caf6175e1" providerId="LiveId" clId="{03F2B91B-734F-456C-8203-39B4603B68A7}" dt="2024-06-19T18:04:18.733" v="481" actId="20577"/>
          <ac:spMkLst>
            <pc:docMk/>
            <pc:sldMk cId="3529932968" sldId="261"/>
            <ac:spMk id="10" creationId="{DB14AAA5-72D9-3AE6-B129-266ED933AF8D}"/>
          </ac:spMkLst>
        </pc:spChg>
        <pc:spChg chg="mod">
          <ac:chgData name="HAO DUAN" userId="6ced073caf6175e1" providerId="LiveId" clId="{03F2B91B-734F-456C-8203-39B4603B68A7}" dt="2024-06-19T18:35:37.931" v="561" actId="14100"/>
          <ac:spMkLst>
            <pc:docMk/>
            <pc:sldMk cId="3529932968" sldId="261"/>
            <ac:spMk id="12" creationId="{11CFD27B-41BC-A2A9-8E37-415590EACB30}"/>
          </ac:spMkLst>
        </pc:spChg>
        <pc:spChg chg="del">
          <ac:chgData name="HAO DUAN" userId="6ced073caf6175e1" providerId="LiveId" clId="{03F2B91B-734F-456C-8203-39B4603B68A7}" dt="2024-06-19T18:03:45.876" v="455" actId="478"/>
          <ac:spMkLst>
            <pc:docMk/>
            <pc:sldMk cId="3529932968" sldId="261"/>
            <ac:spMk id="13" creationId="{6544B4F0-F2D9-94FF-613A-ED633464B562}"/>
          </ac:spMkLst>
        </pc:spChg>
        <pc:spChg chg="mod">
          <ac:chgData name="HAO DUAN" userId="6ced073caf6175e1" providerId="LiveId" clId="{03F2B91B-734F-456C-8203-39B4603B68A7}" dt="2024-06-20T04:51:09.995" v="596" actId="20577"/>
          <ac:spMkLst>
            <pc:docMk/>
            <pc:sldMk cId="3529932968" sldId="261"/>
            <ac:spMk id="14" creationId="{A1E6F14C-FE79-7567-50FA-C0D95A03F7A8}"/>
          </ac:spMkLst>
        </pc:spChg>
        <pc:spChg chg="add mod">
          <ac:chgData name="HAO DUAN" userId="6ced073caf6175e1" providerId="LiveId" clId="{03F2B91B-734F-456C-8203-39B4603B68A7}" dt="2024-06-23T07:38:03.290" v="6483" actId="1076"/>
          <ac:spMkLst>
            <pc:docMk/>
            <pc:sldMk cId="3529932968" sldId="261"/>
            <ac:spMk id="15" creationId="{7FB590C9-73B3-F4B5-2AE0-2749C1D9DBBC}"/>
          </ac:spMkLst>
        </pc:spChg>
        <pc:spChg chg="mod">
          <ac:chgData name="HAO DUAN" userId="6ced073caf6175e1" providerId="LiveId" clId="{03F2B91B-734F-456C-8203-39B4603B68A7}" dt="2024-06-20T13:37:58.569" v="6185" actId="14100"/>
          <ac:spMkLst>
            <pc:docMk/>
            <pc:sldMk cId="3529932968" sldId="261"/>
            <ac:spMk id="21" creationId="{A1DADB77-9E7D-46C6-FC45-BE7547635D2E}"/>
          </ac:spMkLst>
        </pc:spChg>
        <pc:picChg chg="add mod ord">
          <ac:chgData name="HAO DUAN" userId="6ced073caf6175e1" providerId="LiveId" clId="{03F2B91B-734F-456C-8203-39B4603B68A7}" dt="2024-06-19T18:03:43.924" v="454" actId="167"/>
          <ac:picMkLst>
            <pc:docMk/>
            <pc:sldMk cId="3529932968" sldId="261"/>
            <ac:picMk id="3" creationId="{770FD07A-D98A-FA78-16DE-A8D4A46BC961}"/>
          </ac:picMkLst>
        </pc:picChg>
        <pc:picChg chg="add mod">
          <ac:chgData name="HAO DUAN" userId="6ced073caf6175e1" providerId="LiveId" clId="{03F2B91B-734F-456C-8203-39B4603B68A7}" dt="2024-06-19T18:39:39.981" v="572" actId="14100"/>
          <ac:picMkLst>
            <pc:docMk/>
            <pc:sldMk cId="3529932968" sldId="261"/>
            <ac:picMk id="7" creationId="{84EF7402-32A7-31E1-7D91-2F1A772855AF}"/>
          </ac:picMkLst>
        </pc:picChg>
        <pc:cxnChg chg="ord">
          <ac:chgData name="HAO DUAN" userId="6ced073caf6175e1" providerId="LiveId" clId="{03F2B91B-734F-456C-8203-39B4603B68A7}" dt="2024-06-20T13:38:05.554" v="6186" actId="166"/>
          <ac:cxnSpMkLst>
            <pc:docMk/>
            <pc:sldMk cId="3529932968" sldId="261"/>
            <ac:cxnSpMk id="6" creationId="{83219D57-5E7C-106D-0D82-0519497CF562}"/>
          </ac:cxnSpMkLst>
        </pc:cxnChg>
        <pc:cxnChg chg="add mod">
          <ac:chgData name="HAO DUAN" userId="6ced073caf6175e1" providerId="LiveId" clId="{03F2B91B-734F-456C-8203-39B4603B68A7}" dt="2024-06-23T07:37:55.360" v="6481" actId="14100"/>
          <ac:cxnSpMkLst>
            <pc:docMk/>
            <pc:sldMk cId="3529932968" sldId="261"/>
            <ac:cxnSpMk id="8" creationId="{1B9B7AEC-38FB-E108-12A0-6128158C9E3D}"/>
          </ac:cxnSpMkLst>
        </pc:cxnChg>
      </pc:sldChg>
      <pc:sldChg chg="addSp delSp modSp add mod">
        <pc:chgData name="HAO DUAN" userId="6ced073caf6175e1" providerId="LiveId" clId="{03F2B91B-734F-456C-8203-39B4603B68A7}" dt="2024-06-23T09:12:19.627" v="7852" actId="478"/>
        <pc:sldMkLst>
          <pc:docMk/>
          <pc:sldMk cId="1367501335" sldId="262"/>
        </pc:sldMkLst>
        <pc:spChg chg="mod">
          <ac:chgData name="HAO DUAN" userId="6ced073caf6175e1" providerId="LiveId" clId="{03F2B91B-734F-456C-8203-39B4603B68A7}" dt="2024-06-20T05:52:45.822" v="799"/>
          <ac:spMkLst>
            <pc:docMk/>
            <pc:sldMk cId="1367501335" sldId="262"/>
            <ac:spMk id="4" creationId="{48DE3498-4BF0-3603-2C4F-A6374579D340}"/>
          </ac:spMkLst>
        </pc:spChg>
        <pc:spChg chg="add mod">
          <ac:chgData name="HAO DUAN" userId="6ced073caf6175e1" providerId="LiveId" clId="{03F2B91B-734F-456C-8203-39B4603B68A7}" dt="2024-06-23T07:38:33.916" v="6485" actId="208"/>
          <ac:spMkLst>
            <pc:docMk/>
            <pc:sldMk cId="1367501335" sldId="262"/>
            <ac:spMk id="8" creationId="{6ED2C309-91CD-3E1C-C513-03A5CA94313A}"/>
          </ac:spMkLst>
        </pc:spChg>
        <pc:spChg chg="add mod">
          <ac:chgData name="HAO DUAN" userId="6ced073caf6175e1" providerId="LiveId" clId="{03F2B91B-734F-456C-8203-39B4603B68A7}" dt="2024-06-20T06:04:33.481" v="929" actId="1038"/>
          <ac:spMkLst>
            <pc:docMk/>
            <pc:sldMk cId="1367501335" sldId="262"/>
            <ac:spMk id="9" creationId="{3CEAD1D4-B3D9-7057-235F-C38DC91B45A1}"/>
          </ac:spMkLst>
        </pc:spChg>
        <pc:spChg chg="mod">
          <ac:chgData name="HAO DUAN" userId="6ced073caf6175e1" providerId="LiveId" clId="{03F2B91B-734F-456C-8203-39B4603B68A7}" dt="2024-06-20T05:06:45.983" v="664"/>
          <ac:spMkLst>
            <pc:docMk/>
            <pc:sldMk cId="1367501335" sldId="262"/>
            <ac:spMk id="10" creationId="{DB14AAA5-72D9-3AE6-B129-266ED933AF8D}"/>
          </ac:spMkLst>
        </pc:spChg>
        <pc:spChg chg="add mod">
          <ac:chgData name="HAO DUAN" userId="6ced073caf6175e1" providerId="LiveId" clId="{03F2B91B-734F-456C-8203-39B4603B68A7}" dt="2024-06-20T06:02:46.482" v="872" actId="20577"/>
          <ac:spMkLst>
            <pc:docMk/>
            <pc:sldMk cId="1367501335" sldId="262"/>
            <ac:spMk id="11" creationId="{2E502FE9-E566-CE48-9AC6-CA7F19F5507E}"/>
          </ac:spMkLst>
        </pc:spChg>
        <pc:spChg chg="mod">
          <ac:chgData name="HAO DUAN" userId="6ced073caf6175e1" providerId="LiveId" clId="{03F2B91B-734F-456C-8203-39B4603B68A7}" dt="2024-06-23T09:12:07.960" v="7850" actId="14100"/>
          <ac:spMkLst>
            <pc:docMk/>
            <pc:sldMk cId="1367501335" sldId="262"/>
            <ac:spMk id="12" creationId="{11CFD27B-41BC-A2A9-8E37-415590EACB30}"/>
          </ac:spMkLst>
        </pc:spChg>
        <pc:spChg chg="del mod">
          <ac:chgData name="HAO DUAN" userId="6ced073caf6175e1" providerId="LiveId" clId="{03F2B91B-734F-456C-8203-39B4603B68A7}" dt="2024-06-23T09:12:19.627" v="7852" actId="478"/>
          <ac:spMkLst>
            <pc:docMk/>
            <pc:sldMk cId="1367501335" sldId="262"/>
            <ac:spMk id="13" creationId="{6544B4F0-F2D9-94FF-613A-ED633464B562}"/>
          </ac:spMkLst>
        </pc:spChg>
        <pc:spChg chg="mod">
          <ac:chgData name="HAO DUAN" userId="6ced073caf6175e1" providerId="LiveId" clId="{03F2B91B-734F-456C-8203-39B4603B68A7}" dt="2024-06-20T05:52:40.121" v="798" actId="20577"/>
          <ac:spMkLst>
            <pc:docMk/>
            <pc:sldMk cId="1367501335" sldId="262"/>
            <ac:spMk id="14" creationId="{A1E6F14C-FE79-7567-50FA-C0D95A03F7A8}"/>
          </ac:spMkLst>
        </pc:spChg>
        <pc:spChg chg="add mod">
          <ac:chgData name="HAO DUAN" userId="6ced073caf6175e1" providerId="LiveId" clId="{03F2B91B-734F-456C-8203-39B4603B68A7}" dt="2024-06-23T07:38:27.279" v="6484" actId="207"/>
          <ac:spMkLst>
            <pc:docMk/>
            <pc:sldMk cId="1367501335" sldId="262"/>
            <ac:spMk id="15" creationId="{1330FF40-6074-79C3-9468-A43CCB8C1BEB}"/>
          </ac:spMkLst>
        </pc:spChg>
        <pc:spChg chg="del">
          <ac:chgData name="HAO DUAN" userId="6ced073caf6175e1" providerId="LiveId" clId="{03F2B91B-734F-456C-8203-39B4603B68A7}" dt="2024-06-20T05:04:24.817" v="647" actId="478"/>
          <ac:spMkLst>
            <pc:docMk/>
            <pc:sldMk cId="1367501335" sldId="262"/>
            <ac:spMk id="21" creationId="{A1DADB77-9E7D-46C6-FC45-BE7547635D2E}"/>
          </ac:spMkLst>
        </pc:spChg>
        <pc:picChg chg="add mod">
          <ac:chgData name="HAO DUAN" userId="6ced073caf6175e1" providerId="LiveId" clId="{03F2B91B-734F-456C-8203-39B4603B68A7}" dt="2024-06-20T05:05:17.247" v="652" actId="14100"/>
          <ac:picMkLst>
            <pc:docMk/>
            <pc:sldMk cId="1367501335" sldId="262"/>
            <ac:picMk id="3" creationId="{5871FEE1-3BEC-B1E6-46DC-6206D6CDE213}"/>
          </ac:picMkLst>
        </pc:picChg>
        <pc:picChg chg="add mod">
          <ac:chgData name="HAO DUAN" userId="6ced073caf6175e1" providerId="LiveId" clId="{03F2B91B-734F-456C-8203-39B4603B68A7}" dt="2024-06-20T13:38:28.685" v="6189" actId="14100"/>
          <ac:picMkLst>
            <pc:docMk/>
            <pc:sldMk cId="1367501335" sldId="262"/>
            <ac:picMk id="7" creationId="{F8C3E8B1-D081-48B0-77E1-4A40709F815F}"/>
          </ac:picMkLst>
        </pc:picChg>
        <pc:cxnChg chg="ord">
          <ac:chgData name="HAO DUAN" userId="6ced073caf6175e1" providerId="LiveId" clId="{03F2B91B-734F-456C-8203-39B4603B68A7}" dt="2024-06-20T13:38:24.805" v="6188" actId="166"/>
          <ac:cxnSpMkLst>
            <pc:docMk/>
            <pc:sldMk cId="1367501335" sldId="262"/>
            <ac:cxnSpMk id="6" creationId="{83219D57-5E7C-106D-0D82-0519497CF562}"/>
          </ac:cxnSpMkLst>
        </pc:cxnChg>
      </pc:sldChg>
      <pc:sldChg chg="addSp delSp modSp add mod">
        <pc:chgData name="HAO DUAN" userId="6ced073caf6175e1" providerId="LiveId" clId="{03F2B91B-734F-456C-8203-39B4603B68A7}" dt="2024-06-23T10:21:34.541" v="8306" actId="404"/>
        <pc:sldMkLst>
          <pc:docMk/>
          <pc:sldMk cId="3691118473" sldId="263"/>
        </pc:sldMkLst>
        <pc:spChg chg="mod">
          <ac:chgData name="HAO DUAN" userId="6ced073caf6175e1" providerId="LiveId" clId="{03F2B91B-734F-456C-8203-39B4603B68A7}" dt="2024-06-20T06:00:01.599" v="800"/>
          <ac:spMkLst>
            <pc:docMk/>
            <pc:sldMk cId="3691118473" sldId="263"/>
            <ac:spMk id="4" creationId="{48DE3498-4BF0-3603-2C4F-A6374579D340}"/>
          </ac:spMkLst>
        </pc:spChg>
        <pc:spChg chg="add mod">
          <ac:chgData name="HAO DUAN" userId="6ced073caf6175e1" providerId="LiveId" clId="{03F2B91B-734F-456C-8203-39B4603B68A7}" dt="2024-06-20T09:58:37.805" v="4628" actId="14100"/>
          <ac:spMkLst>
            <pc:docMk/>
            <pc:sldMk cId="3691118473" sldId="263"/>
            <ac:spMk id="8" creationId="{34DDED1B-20A9-D9A0-0F07-29A688FDFE87}"/>
          </ac:spMkLst>
        </pc:spChg>
        <pc:spChg chg="mod">
          <ac:chgData name="HAO DUAN" userId="6ced073caf6175e1" providerId="LiveId" clId="{03F2B91B-734F-456C-8203-39B4603B68A7}" dt="2024-06-20T06:01:02.737" v="817" actId="207"/>
          <ac:spMkLst>
            <pc:docMk/>
            <pc:sldMk cId="3691118473" sldId="263"/>
            <ac:spMk id="10" creationId="{DB14AAA5-72D9-3AE6-B129-266ED933AF8D}"/>
          </ac:spMkLst>
        </pc:spChg>
        <pc:spChg chg="mod">
          <ac:chgData name="HAO DUAN" userId="6ced073caf6175e1" providerId="LiveId" clId="{03F2B91B-734F-456C-8203-39B4603B68A7}" dt="2024-06-20T09:58:40.542" v="4629" actId="14100"/>
          <ac:spMkLst>
            <pc:docMk/>
            <pc:sldMk cId="3691118473" sldId="263"/>
            <ac:spMk id="12" creationId="{11CFD27B-41BC-A2A9-8E37-415590EACB30}"/>
          </ac:spMkLst>
        </pc:spChg>
        <pc:spChg chg="mod">
          <ac:chgData name="HAO DUAN" userId="6ced073caf6175e1" providerId="LiveId" clId="{03F2B91B-734F-456C-8203-39B4603B68A7}" dt="2024-06-20T06:17:10.748" v="1081" actId="14100"/>
          <ac:spMkLst>
            <pc:docMk/>
            <pc:sldMk cId="3691118473" sldId="263"/>
            <ac:spMk id="13" creationId="{6544B4F0-F2D9-94FF-613A-ED633464B562}"/>
          </ac:spMkLst>
        </pc:spChg>
        <pc:spChg chg="mod">
          <ac:chgData name="HAO DUAN" userId="6ced073caf6175e1" providerId="LiveId" clId="{03F2B91B-734F-456C-8203-39B4603B68A7}" dt="2024-06-20T06:19:21.343" v="1138" actId="20577"/>
          <ac:spMkLst>
            <pc:docMk/>
            <pc:sldMk cId="3691118473" sldId="263"/>
            <ac:spMk id="14" creationId="{A1E6F14C-FE79-7567-50FA-C0D95A03F7A8}"/>
          </ac:spMkLst>
        </pc:spChg>
        <pc:spChg chg="add mod">
          <ac:chgData name="HAO DUAN" userId="6ced073caf6175e1" providerId="LiveId" clId="{03F2B91B-734F-456C-8203-39B4603B68A7}" dt="2024-06-20T06:14:44.123" v="1034" actId="14100"/>
          <ac:spMkLst>
            <pc:docMk/>
            <pc:sldMk cId="3691118473" sldId="263"/>
            <ac:spMk id="17" creationId="{15903A0B-C024-DC9B-845E-4475B67101B0}"/>
          </ac:spMkLst>
        </pc:spChg>
        <pc:spChg chg="add mod">
          <ac:chgData name="HAO DUAN" userId="6ced073caf6175e1" providerId="LiveId" clId="{03F2B91B-734F-456C-8203-39B4603B68A7}" dt="2024-06-20T06:18:33.040" v="1115" actId="14100"/>
          <ac:spMkLst>
            <pc:docMk/>
            <pc:sldMk cId="3691118473" sldId="263"/>
            <ac:spMk id="20" creationId="{9BC93D76-6DF2-DDAE-536C-807EFCC60BF8}"/>
          </ac:spMkLst>
        </pc:spChg>
        <pc:spChg chg="del">
          <ac:chgData name="HAO DUAN" userId="6ced073caf6175e1" providerId="LiveId" clId="{03F2B91B-734F-456C-8203-39B4603B68A7}" dt="2024-06-20T06:01:26.618" v="823" actId="478"/>
          <ac:spMkLst>
            <pc:docMk/>
            <pc:sldMk cId="3691118473" sldId="263"/>
            <ac:spMk id="21" creationId="{A1DADB77-9E7D-46C6-FC45-BE7547635D2E}"/>
          </ac:spMkLst>
        </pc:spChg>
        <pc:spChg chg="add mod">
          <ac:chgData name="HAO DUAN" userId="6ced073caf6175e1" providerId="LiveId" clId="{03F2B91B-734F-456C-8203-39B4603B68A7}" dt="2024-06-23T10:21:34.541" v="8306" actId="404"/>
          <ac:spMkLst>
            <pc:docMk/>
            <pc:sldMk cId="3691118473" sldId="263"/>
            <ac:spMk id="28" creationId="{EE2482D1-2B20-2302-ED5B-24BDDC61953B}"/>
          </ac:spMkLst>
        </pc:spChg>
        <pc:spChg chg="add mod">
          <ac:chgData name="HAO DUAN" userId="6ced073caf6175e1" providerId="LiveId" clId="{03F2B91B-734F-456C-8203-39B4603B68A7}" dt="2024-06-20T06:33:39.496" v="1505" actId="1036"/>
          <ac:spMkLst>
            <pc:docMk/>
            <pc:sldMk cId="3691118473" sldId="263"/>
            <ac:spMk id="29" creationId="{5C05C4EB-C108-B02F-9F79-DF571BD0FF2D}"/>
          </ac:spMkLst>
        </pc:spChg>
        <pc:spChg chg="add mod">
          <ac:chgData name="HAO DUAN" userId="6ced073caf6175e1" providerId="LiveId" clId="{03F2B91B-734F-456C-8203-39B4603B68A7}" dt="2024-06-20T06:33:39.496" v="1505" actId="1036"/>
          <ac:spMkLst>
            <pc:docMk/>
            <pc:sldMk cId="3691118473" sldId="263"/>
            <ac:spMk id="30" creationId="{20D78F54-8124-CB7D-CBEE-ACF740DA9034}"/>
          </ac:spMkLst>
        </pc:spChg>
        <pc:spChg chg="add mod">
          <ac:chgData name="HAO DUAN" userId="6ced073caf6175e1" providerId="LiveId" clId="{03F2B91B-734F-456C-8203-39B4603B68A7}" dt="2024-06-20T06:33:39.496" v="1505" actId="1036"/>
          <ac:spMkLst>
            <pc:docMk/>
            <pc:sldMk cId="3691118473" sldId="263"/>
            <ac:spMk id="31" creationId="{1D1631E8-80E0-0519-4BDE-6F4DFDEC9FD3}"/>
          </ac:spMkLst>
        </pc:spChg>
        <pc:spChg chg="add mod">
          <ac:chgData name="HAO DUAN" userId="6ced073caf6175e1" providerId="LiveId" clId="{03F2B91B-734F-456C-8203-39B4603B68A7}" dt="2024-06-20T06:33:39.496" v="1505" actId="1036"/>
          <ac:spMkLst>
            <pc:docMk/>
            <pc:sldMk cId="3691118473" sldId="263"/>
            <ac:spMk id="32" creationId="{47DD405F-DFF3-C325-B30C-22009CA6101D}"/>
          </ac:spMkLst>
        </pc:spChg>
        <pc:spChg chg="add mod">
          <ac:chgData name="HAO DUAN" userId="6ced073caf6175e1" providerId="LiveId" clId="{03F2B91B-734F-456C-8203-39B4603B68A7}" dt="2024-06-20T13:51:55.681" v="6228" actId="1035"/>
          <ac:spMkLst>
            <pc:docMk/>
            <pc:sldMk cId="3691118473" sldId="263"/>
            <ac:spMk id="33" creationId="{825DCF87-E3EF-CFF5-FFEA-E7A8F3002A55}"/>
          </ac:spMkLst>
        </pc:spChg>
        <pc:spChg chg="add mod">
          <ac:chgData name="HAO DUAN" userId="6ced073caf6175e1" providerId="LiveId" clId="{03F2B91B-734F-456C-8203-39B4603B68A7}" dt="2024-06-20T13:51:57.191" v="6229" actId="1035"/>
          <ac:spMkLst>
            <pc:docMk/>
            <pc:sldMk cId="3691118473" sldId="263"/>
            <ac:spMk id="34" creationId="{FACCC88A-E9C3-9094-AD2A-4805280B3C96}"/>
          </ac:spMkLst>
        </pc:spChg>
        <pc:spChg chg="add mod">
          <ac:chgData name="HAO DUAN" userId="6ced073caf6175e1" providerId="LiveId" clId="{03F2B91B-734F-456C-8203-39B4603B68A7}" dt="2024-06-20T13:51:58.351" v="6230" actId="1035"/>
          <ac:spMkLst>
            <pc:docMk/>
            <pc:sldMk cId="3691118473" sldId="263"/>
            <ac:spMk id="35" creationId="{992FA4D7-6F43-B2C8-D1B6-7A349DA92CA6}"/>
          </ac:spMkLst>
        </pc:spChg>
        <pc:spChg chg="add mod">
          <ac:chgData name="HAO DUAN" userId="6ced073caf6175e1" providerId="LiveId" clId="{03F2B91B-734F-456C-8203-39B4603B68A7}" dt="2024-06-20T13:53:33.075" v="6254" actId="1035"/>
          <ac:spMkLst>
            <pc:docMk/>
            <pc:sldMk cId="3691118473" sldId="263"/>
            <ac:spMk id="36" creationId="{443AC0B1-2CE5-1963-84B2-8810952B3CF6}"/>
          </ac:spMkLst>
        </pc:spChg>
        <pc:spChg chg="add mod">
          <ac:chgData name="HAO DUAN" userId="6ced073caf6175e1" providerId="LiveId" clId="{03F2B91B-734F-456C-8203-39B4603B68A7}" dt="2024-06-23T09:13:03.970" v="7853" actId="1035"/>
          <ac:spMkLst>
            <pc:docMk/>
            <pc:sldMk cId="3691118473" sldId="263"/>
            <ac:spMk id="37" creationId="{7E54EF07-CD61-1067-20F8-AC7B45631409}"/>
          </ac:spMkLst>
        </pc:spChg>
        <pc:spChg chg="add mod">
          <ac:chgData name="HAO DUAN" userId="6ced073caf6175e1" providerId="LiveId" clId="{03F2B91B-734F-456C-8203-39B4603B68A7}" dt="2024-06-23T10:21:24.188" v="8296" actId="404"/>
          <ac:spMkLst>
            <pc:docMk/>
            <pc:sldMk cId="3691118473" sldId="263"/>
            <ac:spMk id="38" creationId="{B1490697-66EF-B826-CDD0-B3F7941ADAA5}"/>
          </ac:spMkLst>
        </pc:spChg>
        <pc:spChg chg="add mod">
          <ac:chgData name="HAO DUAN" userId="6ced073caf6175e1" providerId="LiveId" clId="{03F2B91B-734F-456C-8203-39B4603B68A7}" dt="2024-06-20T13:52:48.484" v="6237" actId="14100"/>
          <ac:spMkLst>
            <pc:docMk/>
            <pc:sldMk cId="3691118473" sldId="263"/>
            <ac:spMk id="39" creationId="{5F133011-EC9A-84A5-B3C5-6085C2FEB884}"/>
          </ac:spMkLst>
        </pc:spChg>
        <pc:spChg chg="add mod">
          <ac:chgData name="HAO DUAN" userId="6ced073caf6175e1" providerId="LiveId" clId="{03F2B91B-734F-456C-8203-39B4603B68A7}" dt="2024-06-20T13:52:30.346" v="6233" actId="14100"/>
          <ac:spMkLst>
            <pc:docMk/>
            <pc:sldMk cId="3691118473" sldId="263"/>
            <ac:spMk id="40" creationId="{A0AF6689-1260-DD75-D9D1-5060DDDD895D}"/>
          </ac:spMkLst>
        </pc:spChg>
        <pc:spChg chg="add mod">
          <ac:chgData name="HAO DUAN" userId="6ced073caf6175e1" providerId="LiveId" clId="{03F2B91B-734F-456C-8203-39B4603B68A7}" dt="2024-06-20T13:52:51.359" v="6238" actId="14100"/>
          <ac:spMkLst>
            <pc:docMk/>
            <pc:sldMk cId="3691118473" sldId="263"/>
            <ac:spMk id="41" creationId="{72193501-BCE2-BB89-AA50-3BBAC5F2A09B}"/>
          </ac:spMkLst>
        </pc:spChg>
        <pc:spChg chg="add mod">
          <ac:chgData name="HAO DUAN" userId="6ced073caf6175e1" providerId="LiveId" clId="{03F2B91B-734F-456C-8203-39B4603B68A7}" dt="2024-06-20T13:52:36.776" v="6234" actId="14100"/>
          <ac:spMkLst>
            <pc:docMk/>
            <pc:sldMk cId="3691118473" sldId="263"/>
            <ac:spMk id="42" creationId="{20055987-F346-EFCD-A10D-9D7EDEB0E86C}"/>
          </ac:spMkLst>
        </pc:spChg>
        <pc:spChg chg="add mod">
          <ac:chgData name="HAO DUAN" userId="6ced073caf6175e1" providerId="LiveId" clId="{03F2B91B-734F-456C-8203-39B4603B68A7}" dt="2024-06-20T13:52:54.925" v="6239" actId="14100"/>
          <ac:spMkLst>
            <pc:docMk/>
            <pc:sldMk cId="3691118473" sldId="263"/>
            <ac:spMk id="43" creationId="{3B918A6B-A772-54B9-3414-559D113B4568}"/>
          </ac:spMkLst>
        </pc:spChg>
        <pc:spChg chg="add mod">
          <ac:chgData name="HAO DUAN" userId="6ced073caf6175e1" providerId="LiveId" clId="{03F2B91B-734F-456C-8203-39B4603B68A7}" dt="2024-06-20T13:52:41.361" v="6235" actId="14100"/>
          <ac:spMkLst>
            <pc:docMk/>
            <pc:sldMk cId="3691118473" sldId="263"/>
            <ac:spMk id="44" creationId="{C6ABDC14-3D98-D6DF-50A9-D6358819A313}"/>
          </ac:spMkLst>
        </pc:spChg>
        <pc:spChg chg="add mod">
          <ac:chgData name="HAO DUAN" userId="6ced073caf6175e1" providerId="LiveId" clId="{03F2B91B-734F-456C-8203-39B4603B68A7}" dt="2024-06-20T13:52:57.587" v="6240" actId="14100"/>
          <ac:spMkLst>
            <pc:docMk/>
            <pc:sldMk cId="3691118473" sldId="263"/>
            <ac:spMk id="45" creationId="{EAF315AA-C23F-5109-6B41-77DDC847BC28}"/>
          </ac:spMkLst>
        </pc:spChg>
        <pc:spChg chg="add mod">
          <ac:chgData name="HAO DUAN" userId="6ced073caf6175e1" providerId="LiveId" clId="{03F2B91B-734F-456C-8203-39B4603B68A7}" dt="2024-06-20T13:52:44.707" v="6236" actId="14100"/>
          <ac:spMkLst>
            <pc:docMk/>
            <pc:sldMk cId="3691118473" sldId="263"/>
            <ac:spMk id="46" creationId="{8B671597-8265-FB8D-5B1F-48F184A8FFF7}"/>
          </ac:spMkLst>
        </pc:spChg>
        <pc:spChg chg="add mod">
          <ac:chgData name="HAO DUAN" userId="6ced073caf6175e1" providerId="LiveId" clId="{03F2B91B-734F-456C-8203-39B4603B68A7}" dt="2024-06-20T06:33:39.496" v="1505" actId="1036"/>
          <ac:spMkLst>
            <pc:docMk/>
            <pc:sldMk cId="3691118473" sldId="263"/>
            <ac:spMk id="47" creationId="{E08D8913-3C71-9F02-BBD2-976AE3709671}"/>
          </ac:spMkLst>
        </pc:spChg>
        <pc:spChg chg="add mod ord">
          <ac:chgData name="HAO DUAN" userId="6ced073caf6175e1" providerId="LiveId" clId="{03F2B91B-734F-456C-8203-39B4603B68A7}" dt="2024-06-20T06:33:57.689" v="1524" actId="1035"/>
          <ac:spMkLst>
            <pc:docMk/>
            <pc:sldMk cId="3691118473" sldId="263"/>
            <ac:spMk id="48" creationId="{C5C5AE31-AD9E-D32C-D4FD-503ABD9EDC54}"/>
          </ac:spMkLst>
        </pc:spChg>
        <pc:spChg chg="add mod">
          <ac:chgData name="HAO DUAN" userId="6ced073caf6175e1" providerId="LiveId" clId="{03F2B91B-734F-456C-8203-39B4603B68A7}" dt="2024-06-20T06:34:18.620" v="1526" actId="20577"/>
          <ac:spMkLst>
            <pc:docMk/>
            <pc:sldMk cId="3691118473" sldId="263"/>
            <ac:spMk id="49" creationId="{421CB48E-677B-EEDE-3CCD-58BB06D46A8E}"/>
          </ac:spMkLst>
        </pc:spChg>
        <pc:spChg chg="add mod">
          <ac:chgData name="HAO DUAN" userId="6ced073caf6175e1" providerId="LiveId" clId="{03F2B91B-734F-456C-8203-39B4603B68A7}" dt="2024-06-20T06:33:39.496" v="1505" actId="1036"/>
          <ac:spMkLst>
            <pc:docMk/>
            <pc:sldMk cId="3691118473" sldId="263"/>
            <ac:spMk id="50" creationId="{C61B6CF1-024A-8F06-51DC-C3A009F9AE3C}"/>
          </ac:spMkLst>
        </pc:spChg>
        <pc:spChg chg="add mod">
          <ac:chgData name="HAO DUAN" userId="6ced073caf6175e1" providerId="LiveId" clId="{03F2B91B-734F-456C-8203-39B4603B68A7}" dt="2024-06-20T06:33:49.623" v="1522" actId="20577"/>
          <ac:spMkLst>
            <pc:docMk/>
            <pc:sldMk cId="3691118473" sldId="263"/>
            <ac:spMk id="51" creationId="{6B97B793-3624-3884-84C0-5241F2B1BBE9}"/>
          </ac:spMkLst>
        </pc:spChg>
        <pc:spChg chg="add mod">
          <ac:chgData name="HAO DUAN" userId="6ced073caf6175e1" providerId="LiveId" clId="{03F2B91B-734F-456C-8203-39B4603B68A7}" dt="2024-06-20T06:36:37.499" v="1608" actId="1076"/>
          <ac:spMkLst>
            <pc:docMk/>
            <pc:sldMk cId="3691118473" sldId="263"/>
            <ac:spMk id="52" creationId="{41E4410B-651A-4BA6-0A8F-4C67E554886B}"/>
          </ac:spMkLst>
        </pc:spChg>
        <pc:spChg chg="add del mod">
          <ac:chgData name="HAO DUAN" userId="6ced073caf6175e1" providerId="LiveId" clId="{03F2B91B-734F-456C-8203-39B4603B68A7}" dt="2024-06-20T06:37:09.146" v="1609" actId="478"/>
          <ac:spMkLst>
            <pc:docMk/>
            <pc:sldMk cId="3691118473" sldId="263"/>
            <ac:spMk id="53" creationId="{35089982-B084-A57C-F79A-675910E3EA30}"/>
          </ac:spMkLst>
        </pc:spChg>
        <pc:spChg chg="add mod">
          <ac:chgData name="HAO DUAN" userId="6ced073caf6175e1" providerId="LiveId" clId="{03F2B91B-734F-456C-8203-39B4603B68A7}" dt="2024-06-23T09:13:08.427" v="7856" actId="1036"/>
          <ac:spMkLst>
            <pc:docMk/>
            <pc:sldMk cId="3691118473" sldId="263"/>
            <ac:spMk id="54" creationId="{EABEFF31-8CBC-B22F-6192-313DA9391DCF}"/>
          </ac:spMkLst>
        </pc:spChg>
        <pc:graphicFrameChg chg="add del mod modGraphic">
          <ac:chgData name="HAO DUAN" userId="6ced073caf6175e1" providerId="LiveId" clId="{03F2B91B-734F-456C-8203-39B4603B68A7}" dt="2024-06-20T06:22:04.766" v="1203" actId="478"/>
          <ac:graphicFrameMkLst>
            <pc:docMk/>
            <pc:sldMk cId="3691118473" sldId="263"/>
            <ac:graphicFrameMk id="26" creationId="{4490C8DA-98D8-EA51-F1D4-9FA5DF2CC403}"/>
          </ac:graphicFrameMkLst>
        </pc:graphicFrameChg>
        <pc:graphicFrameChg chg="add del mod modGraphic">
          <ac:chgData name="HAO DUAN" userId="6ced073caf6175e1" providerId="LiveId" clId="{03F2B91B-734F-456C-8203-39B4603B68A7}" dt="2024-06-20T06:23:14.938" v="1209" actId="478"/>
          <ac:graphicFrameMkLst>
            <pc:docMk/>
            <pc:sldMk cId="3691118473" sldId="263"/>
            <ac:graphicFrameMk id="27" creationId="{4BC6F1A7-9032-D7DE-D33C-9051CC9E3D6D}"/>
          </ac:graphicFrameMkLst>
        </pc:graphicFrameChg>
        <pc:picChg chg="add mod">
          <ac:chgData name="HAO DUAN" userId="6ced073caf6175e1" providerId="LiveId" clId="{03F2B91B-734F-456C-8203-39B4603B68A7}" dt="2024-06-20T06:05:20.534" v="931" actId="1076"/>
          <ac:picMkLst>
            <pc:docMk/>
            <pc:sldMk cId="3691118473" sldId="263"/>
            <ac:picMk id="3" creationId="{676E10D7-2C63-145F-7E88-9CF3165DD5FD}"/>
          </ac:picMkLst>
        </pc:picChg>
        <pc:picChg chg="add mod ord">
          <ac:chgData name="HAO DUAN" userId="6ced073caf6175e1" providerId="LiveId" clId="{03F2B91B-734F-456C-8203-39B4603B68A7}" dt="2024-06-20T06:06:37.522" v="937" actId="167"/>
          <ac:picMkLst>
            <pc:docMk/>
            <pc:sldMk cId="3691118473" sldId="263"/>
            <ac:picMk id="7" creationId="{5012B831-2345-BEA2-0683-A4A7ACCA7B35}"/>
          </ac:picMkLst>
        </pc:picChg>
        <pc:picChg chg="add del mod">
          <ac:chgData name="HAO DUAN" userId="6ced073caf6175e1" providerId="LiveId" clId="{03F2B91B-734F-456C-8203-39B4603B68A7}" dt="2024-06-20T06:07:33.932" v="943" actId="478"/>
          <ac:picMkLst>
            <pc:docMk/>
            <pc:sldMk cId="3691118473" sldId="263"/>
            <ac:picMk id="11" creationId="{3FA7EB5D-DCCC-6944-43AC-B6DCDD83D6D1}"/>
          </ac:picMkLst>
        </pc:picChg>
        <pc:picChg chg="add mod">
          <ac:chgData name="HAO DUAN" userId="6ced073caf6175e1" providerId="LiveId" clId="{03F2B91B-734F-456C-8203-39B4603B68A7}" dt="2024-06-20T06:12:54.578" v="997" actId="1076"/>
          <ac:picMkLst>
            <pc:docMk/>
            <pc:sldMk cId="3691118473" sldId="263"/>
            <ac:picMk id="16" creationId="{DA560CAF-AA20-A3B3-0421-88BE3C565964}"/>
          </ac:picMkLst>
        </pc:picChg>
        <pc:picChg chg="add del mod">
          <ac:chgData name="HAO DUAN" userId="6ced073caf6175e1" providerId="LiveId" clId="{03F2B91B-734F-456C-8203-39B4603B68A7}" dt="2024-06-20T06:17:28.586" v="1086" actId="478"/>
          <ac:picMkLst>
            <pc:docMk/>
            <pc:sldMk cId="3691118473" sldId="263"/>
            <ac:picMk id="19" creationId="{7A5A04B5-D0C4-2798-F1A6-8D1A55E89C33}"/>
          </ac:picMkLst>
        </pc:picChg>
        <pc:picChg chg="add mod">
          <ac:chgData name="HAO DUAN" userId="6ced073caf6175e1" providerId="LiveId" clId="{03F2B91B-734F-456C-8203-39B4603B68A7}" dt="2024-06-20T06:17:44.563" v="1088" actId="1076"/>
          <ac:picMkLst>
            <pc:docMk/>
            <pc:sldMk cId="3691118473" sldId="263"/>
            <ac:picMk id="23" creationId="{1FFEF035-B10E-3843-8949-F601A8D32877}"/>
          </ac:picMkLst>
        </pc:picChg>
        <pc:picChg chg="add mod">
          <ac:chgData name="HAO DUAN" userId="6ced073caf6175e1" providerId="LiveId" clId="{03F2B91B-734F-456C-8203-39B4603B68A7}" dt="2024-06-20T06:19:42.210" v="1140" actId="1076"/>
          <ac:picMkLst>
            <pc:docMk/>
            <pc:sldMk cId="3691118473" sldId="263"/>
            <ac:picMk id="25" creationId="{728B327D-A40D-CDDD-308A-4D795AB80148}"/>
          </ac:picMkLst>
        </pc:picChg>
      </pc:sldChg>
      <pc:sldChg chg="addSp delSp modSp add mod">
        <pc:chgData name="HAO DUAN" userId="6ced073caf6175e1" providerId="LiveId" clId="{03F2B91B-734F-456C-8203-39B4603B68A7}" dt="2024-06-23T07:41:01.734" v="6495" actId="14100"/>
        <pc:sldMkLst>
          <pc:docMk/>
          <pc:sldMk cId="802137546" sldId="264"/>
        </pc:sldMkLst>
        <pc:spChg chg="add mod">
          <ac:chgData name="HAO DUAN" userId="6ced073caf6175e1" providerId="LiveId" clId="{03F2B91B-734F-456C-8203-39B4603B68A7}" dt="2024-06-23T07:40:41.191" v="6489" actId="14100"/>
          <ac:spMkLst>
            <pc:docMk/>
            <pc:sldMk cId="802137546" sldId="264"/>
            <ac:spMk id="2" creationId="{C82A423E-77FF-E0D8-5C03-C96239643F71}"/>
          </ac:spMkLst>
        </pc:spChg>
        <pc:spChg chg="mod">
          <ac:chgData name="HAO DUAN" userId="6ced073caf6175e1" providerId="LiveId" clId="{03F2B91B-734F-456C-8203-39B4603B68A7}" dt="2024-06-20T06:37:42.320" v="1610"/>
          <ac:spMkLst>
            <pc:docMk/>
            <pc:sldMk cId="802137546" sldId="264"/>
            <ac:spMk id="4" creationId="{48DE3498-4BF0-3603-2C4F-A6374579D340}"/>
          </ac:spMkLst>
        </pc:spChg>
        <pc:spChg chg="add mod">
          <ac:chgData name="HAO DUAN" userId="6ced073caf6175e1" providerId="LiveId" clId="{03F2B91B-734F-456C-8203-39B4603B68A7}" dt="2024-06-23T07:40:52.391" v="6492" actId="14100"/>
          <ac:spMkLst>
            <pc:docMk/>
            <pc:sldMk cId="802137546" sldId="264"/>
            <ac:spMk id="5" creationId="{4D4D2F93-5EAF-CD32-F35C-1F54B73DFF15}"/>
          </ac:spMkLst>
        </pc:spChg>
        <pc:spChg chg="mod">
          <ac:chgData name="HAO DUAN" userId="6ced073caf6175e1" providerId="LiveId" clId="{03F2B91B-734F-456C-8203-39B4603B68A7}" dt="2024-06-20T06:38:46.463" v="1617" actId="20577"/>
          <ac:spMkLst>
            <pc:docMk/>
            <pc:sldMk cId="802137546" sldId="264"/>
            <ac:spMk id="10" creationId="{DB14AAA5-72D9-3AE6-B129-266ED933AF8D}"/>
          </ac:spMkLst>
        </pc:spChg>
        <pc:spChg chg="add mod">
          <ac:chgData name="HAO DUAN" userId="6ced073caf6175e1" providerId="LiveId" clId="{03F2B91B-734F-456C-8203-39B4603B68A7}" dt="2024-06-23T07:39:46.237" v="6486" actId="14100"/>
          <ac:spMkLst>
            <pc:docMk/>
            <pc:sldMk cId="802137546" sldId="264"/>
            <ac:spMk id="11" creationId="{9FD8CF21-137B-3F3F-F617-D42C7568DF6D}"/>
          </ac:spMkLst>
        </pc:spChg>
        <pc:spChg chg="mod">
          <ac:chgData name="HAO DUAN" userId="6ced073caf6175e1" providerId="LiveId" clId="{03F2B91B-734F-456C-8203-39B4603B68A7}" dt="2024-06-20T06:41:10.845" v="1647" actId="14100"/>
          <ac:spMkLst>
            <pc:docMk/>
            <pc:sldMk cId="802137546" sldId="264"/>
            <ac:spMk id="12" creationId="{11CFD27B-41BC-A2A9-8E37-415590EACB30}"/>
          </ac:spMkLst>
        </pc:spChg>
        <pc:spChg chg="del">
          <ac:chgData name="HAO DUAN" userId="6ced073caf6175e1" providerId="LiveId" clId="{03F2B91B-734F-456C-8203-39B4603B68A7}" dt="2024-06-20T06:48:29.524" v="1717" actId="478"/>
          <ac:spMkLst>
            <pc:docMk/>
            <pc:sldMk cId="802137546" sldId="264"/>
            <ac:spMk id="13" creationId="{6544B4F0-F2D9-94FF-613A-ED633464B562}"/>
          </ac:spMkLst>
        </pc:spChg>
        <pc:spChg chg="mod">
          <ac:chgData name="HAO DUAN" userId="6ced073caf6175e1" providerId="LiveId" clId="{03F2B91B-734F-456C-8203-39B4603B68A7}" dt="2024-06-20T06:38:49.302" v="1619" actId="20577"/>
          <ac:spMkLst>
            <pc:docMk/>
            <pc:sldMk cId="802137546" sldId="264"/>
            <ac:spMk id="14" creationId="{A1E6F14C-FE79-7567-50FA-C0D95A03F7A8}"/>
          </ac:spMkLst>
        </pc:spChg>
        <pc:spChg chg="add mod">
          <ac:chgData name="HAO DUAN" userId="6ced073caf6175e1" providerId="LiveId" clId="{03F2B91B-734F-456C-8203-39B4603B68A7}" dt="2024-06-20T06:49:54.030" v="1766" actId="1076"/>
          <ac:spMkLst>
            <pc:docMk/>
            <pc:sldMk cId="802137546" sldId="264"/>
            <ac:spMk id="19" creationId="{0D686C67-7528-6B3F-D320-2CF43FCDEA3E}"/>
          </ac:spMkLst>
        </pc:spChg>
        <pc:spChg chg="add mod">
          <ac:chgData name="HAO DUAN" userId="6ced073caf6175e1" providerId="LiveId" clId="{03F2B91B-734F-456C-8203-39B4603B68A7}" dt="2024-06-20T06:50:25.247" v="1769" actId="14100"/>
          <ac:spMkLst>
            <pc:docMk/>
            <pc:sldMk cId="802137546" sldId="264"/>
            <ac:spMk id="20" creationId="{29912333-4D44-C809-33E1-838404F37AAD}"/>
          </ac:spMkLst>
        </pc:spChg>
        <pc:spChg chg="add mod">
          <ac:chgData name="HAO DUAN" userId="6ced073caf6175e1" providerId="LiveId" clId="{03F2B91B-734F-456C-8203-39B4603B68A7}" dt="2024-06-20T06:50:35.825" v="1772" actId="14100"/>
          <ac:spMkLst>
            <pc:docMk/>
            <pc:sldMk cId="802137546" sldId="264"/>
            <ac:spMk id="21" creationId="{DD7A0750-7904-2927-EFEB-05CF2D403849}"/>
          </ac:spMkLst>
        </pc:spChg>
        <pc:spChg chg="add mod">
          <ac:chgData name="HAO DUAN" userId="6ced073caf6175e1" providerId="LiveId" clId="{03F2B91B-734F-456C-8203-39B4603B68A7}" dt="2024-06-20T06:51:55.122" v="1804" actId="14100"/>
          <ac:spMkLst>
            <pc:docMk/>
            <pc:sldMk cId="802137546" sldId="264"/>
            <ac:spMk id="25" creationId="{CB89B074-ADC1-E812-C2C7-405A8B279040}"/>
          </ac:spMkLst>
        </pc:spChg>
        <pc:spChg chg="add mod">
          <ac:chgData name="HAO DUAN" userId="6ced073caf6175e1" providerId="LiveId" clId="{03F2B91B-734F-456C-8203-39B4603B68A7}" dt="2024-06-20T06:53:03.553" v="1809" actId="14100"/>
          <ac:spMkLst>
            <pc:docMk/>
            <pc:sldMk cId="802137546" sldId="264"/>
            <ac:spMk id="26" creationId="{AC98D65F-596F-8865-C0A1-1EB086740D6D}"/>
          </ac:spMkLst>
        </pc:spChg>
        <pc:spChg chg="add mod">
          <ac:chgData name="HAO DUAN" userId="6ced073caf6175e1" providerId="LiveId" clId="{03F2B91B-734F-456C-8203-39B4603B68A7}" dt="2024-06-20T06:53:06.196" v="1810" actId="14100"/>
          <ac:spMkLst>
            <pc:docMk/>
            <pc:sldMk cId="802137546" sldId="264"/>
            <ac:spMk id="27" creationId="{812821C2-6E25-F602-AE39-519136DF38AE}"/>
          </ac:spMkLst>
        </pc:spChg>
        <pc:spChg chg="add mod">
          <ac:chgData name="HAO DUAN" userId="6ced073caf6175e1" providerId="LiveId" clId="{03F2B91B-734F-456C-8203-39B4603B68A7}" dt="2024-06-20T07:00:46.746" v="1877" actId="14100"/>
          <ac:spMkLst>
            <pc:docMk/>
            <pc:sldMk cId="802137546" sldId="264"/>
            <ac:spMk id="34" creationId="{9A53AA9C-86D5-75BD-CD36-125A0E15ED3A}"/>
          </ac:spMkLst>
        </pc:spChg>
        <pc:spChg chg="add mod">
          <ac:chgData name="HAO DUAN" userId="6ced073caf6175e1" providerId="LiveId" clId="{03F2B91B-734F-456C-8203-39B4603B68A7}" dt="2024-06-20T07:01:16.011" v="1883" actId="14100"/>
          <ac:spMkLst>
            <pc:docMk/>
            <pc:sldMk cId="802137546" sldId="264"/>
            <ac:spMk id="35" creationId="{15327B1E-1044-F062-F6A9-E4A383A7651A}"/>
          </ac:spMkLst>
        </pc:spChg>
        <pc:spChg chg="add del mod">
          <ac:chgData name="HAO DUAN" userId="6ced073caf6175e1" providerId="LiveId" clId="{03F2B91B-734F-456C-8203-39B4603B68A7}" dt="2024-06-20T06:55:36.164" v="1836" actId="478"/>
          <ac:spMkLst>
            <pc:docMk/>
            <pc:sldMk cId="802137546" sldId="264"/>
            <ac:spMk id="36" creationId="{3C325C93-C4BA-043F-7D82-8CE77B557420}"/>
          </ac:spMkLst>
        </pc:spChg>
        <pc:spChg chg="add del mod">
          <ac:chgData name="HAO DUAN" userId="6ced073caf6175e1" providerId="LiveId" clId="{03F2B91B-734F-456C-8203-39B4603B68A7}" dt="2024-06-20T06:55:38.217" v="1837" actId="478"/>
          <ac:spMkLst>
            <pc:docMk/>
            <pc:sldMk cId="802137546" sldId="264"/>
            <ac:spMk id="37" creationId="{B4953ECF-B79E-C14F-AB3F-8C79DC3C275A}"/>
          </ac:spMkLst>
        </pc:spChg>
        <pc:spChg chg="add mod">
          <ac:chgData name="HAO DUAN" userId="6ced073caf6175e1" providerId="LiveId" clId="{03F2B91B-734F-456C-8203-39B4603B68A7}" dt="2024-06-20T06:57:16.058" v="1847" actId="14100"/>
          <ac:spMkLst>
            <pc:docMk/>
            <pc:sldMk cId="802137546" sldId="264"/>
            <ac:spMk id="45" creationId="{565A5767-D6DE-2E5C-E28D-7F16E8AAB154}"/>
          </ac:spMkLst>
        </pc:spChg>
        <pc:spChg chg="add mod">
          <ac:chgData name="HAO DUAN" userId="6ced073caf6175e1" providerId="LiveId" clId="{03F2B91B-734F-456C-8203-39B4603B68A7}" dt="2024-06-20T06:57:31.351" v="1854" actId="14100"/>
          <ac:spMkLst>
            <pc:docMk/>
            <pc:sldMk cId="802137546" sldId="264"/>
            <ac:spMk id="46" creationId="{720CFCB0-DFEB-B4F4-0731-0AA00A3DAFB3}"/>
          </ac:spMkLst>
        </pc:spChg>
        <pc:spChg chg="add mod">
          <ac:chgData name="HAO DUAN" userId="6ced073caf6175e1" providerId="LiveId" clId="{03F2B91B-734F-456C-8203-39B4603B68A7}" dt="2024-06-20T07:02:45.987" v="1915" actId="1076"/>
          <ac:spMkLst>
            <pc:docMk/>
            <pc:sldMk cId="802137546" sldId="264"/>
            <ac:spMk id="58" creationId="{58E3D599-2429-C52C-EB94-783358ED9655}"/>
          </ac:spMkLst>
        </pc:spChg>
        <pc:spChg chg="add mod">
          <ac:chgData name="HAO DUAN" userId="6ced073caf6175e1" providerId="LiveId" clId="{03F2B91B-734F-456C-8203-39B4603B68A7}" dt="2024-06-20T07:10:13.416" v="1921" actId="208"/>
          <ac:spMkLst>
            <pc:docMk/>
            <pc:sldMk cId="802137546" sldId="264"/>
            <ac:spMk id="59" creationId="{8411F6C4-F200-2544-2FB7-A1DE36491DCE}"/>
          </ac:spMkLst>
        </pc:spChg>
        <pc:spChg chg="add mod">
          <ac:chgData name="HAO DUAN" userId="6ced073caf6175e1" providerId="LiveId" clId="{03F2B91B-734F-456C-8203-39B4603B68A7}" dt="2024-06-20T07:10:22.618" v="1924" actId="14100"/>
          <ac:spMkLst>
            <pc:docMk/>
            <pc:sldMk cId="802137546" sldId="264"/>
            <ac:spMk id="61" creationId="{90A91E1B-62AF-ADC3-FC68-9331D58DC7CB}"/>
          </ac:spMkLst>
        </pc:spChg>
        <pc:picChg chg="add mod">
          <ac:chgData name="HAO DUAN" userId="6ced073caf6175e1" providerId="LiveId" clId="{03F2B91B-734F-456C-8203-39B4603B68A7}" dt="2024-06-20T06:39:49.784" v="1621" actId="1076"/>
          <ac:picMkLst>
            <pc:docMk/>
            <pc:sldMk cId="802137546" sldId="264"/>
            <ac:picMk id="3" creationId="{C9B78182-EE98-E88C-D266-0B60D60CA9CB}"/>
          </ac:picMkLst>
        </pc:picChg>
        <pc:picChg chg="add del mod">
          <ac:chgData name="HAO DUAN" userId="6ced073caf6175e1" providerId="LiveId" clId="{03F2B91B-734F-456C-8203-39B4603B68A7}" dt="2024-06-20T06:58:21.050" v="1859" actId="478"/>
          <ac:picMkLst>
            <pc:docMk/>
            <pc:sldMk cId="802137546" sldId="264"/>
            <ac:picMk id="7" creationId="{0DAE4FAE-6578-388F-DADE-3604E7073673}"/>
          </ac:picMkLst>
        </pc:picChg>
        <pc:picChg chg="add mod">
          <ac:chgData name="HAO DUAN" userId="6ced073caf6175e1" providerId="LiveId" clId="{03F2B91B-734F-456C-8203-39B4603B68A7}" dt="2024-06-20T06:43:29.692" v="1657" actId="1076"/>
          <ac:picMkLst>
            <pc:docMk/>
            <pc:sldMk cId="802137546" sldId="264"/>
            <ac:picMk id="9" creationId="{6E8D3FC8-CFBB-112A-01CB-CC5D3CFA3A2C}"/>
          </ac:picMkLst>
        </pc:picChg>
        <pc:picChg chg="add del mod">
          <ac:chgData name="HAO DUAN" userId="6ced073caf6175e1" providerId="LiveId" clId="{03F2B91B-734F-456C-8203-39B4603B68A7}" dt="2024-06-20T06:47:40.348" v="1713" actId="478"/>
          <ac:picMkLst>
            <pc:docMk/>
            <pc:sldMk cId="802137546" sldId="264"/>
            <ac:picMk id="16" creationId="{15234F9C-8C67-F0FE-A0E6-9D9A8FE024E0}"/>
          </ac:picMkLst>
        </pc:picChg>
        <pc:picChg chg="add mod">
          <ac:chgData name="HAO DUAN" userId="6ced073caf6175e1" providerId="LiveId" clId="{03F2B91B-734F-456C-8203-39B4603B68A7}" dt="2024-06-20T06:57:23.329" v="1852" actId="1076"/>
          <ac:picMkLst>
            <pc:docMk/>
            <pc:sldMk cId="802137546" sldId="264"/>
            <ac:picMk id="18" creationId="{65B53947-B816-82E2-2E30-DDEA9835CE5C}"/>
          </ac:picMkLst>
        </pc:picChg>
        <pc:picChg chg="add mod">
          <ac:chgData name="HAO DUAN" userId="6ced073caf6175e1" providerId="LiveId" clId="{03F2B91B-734F-456C-8203-39B4603B68A7}" dt="2024-06-20T06:56:47.286" v="1844" actId="14100"/>
          <ac:picMkLst>
            <pc:docMk/>
            <pc:sldMk cId="802137546" sldId="264"/>
            <ac:picMk id="44" creationId="{6F8637D2-40D9-3506-D450-D18457E489BC}"/>
          </ac:picMkLst>
        </pc:picChg>
        <pc:picChg chg="add mod ord">
          <ac:chgData name="HAO DUAN" userId="6ced073caf6175e1" providerId="LiveId" clId="{03F2B91B-734F-456C-8203-39B4603B68A7}" dt="2024-06-20T06:59:01.753" v="1868" actId="1076"/>
          <ac:picMkLst>
            <pc:docMk/>
            <pc:sldMk cId="802137546" sldId="264"/>
            <ac:picMk id="51" creationId="{ADEBEBB8-9A01-9A02-3130-C0F5F8CEFD21}"/>
          </ac:picMkLst>
        </pc:picChg>
        <pc:cxnChg chg="add mod">
          <ac:chgData name="HAO DUAN" userId="6ced073caf6175e1" providerId="LiveId" clId="{03F2B91B-734F-456C-8203-39B4603B68A7}" dt="2024-06-23T07:41:01.734" v="6495" actId="14100"/>
          <ac:cxnSpMkLst>
            <pc:docMk/>
            <pc:sldMk cId="802137546" sldId="264"/>
            <ac:cxnSpMk id="7" creationId="{6BF4BC50-A137-49EF-C7F7-BC27304711B7}"/>
          </ac:cxnSpMkLst>
        </pc:cxnChg>
        <pc:cxnChg chg="add mod">
          <ac:chgData name="HAO DUAN" userId="6ced073caf6175e1" providerId="LiveId" clId="{03F2B91B-734F-456C-8203-39B4603B68A7}" dt="2024-06-20T13:55:01.574" v="6260" actId="1038"/>
          <ac:cxnSpMkLst>
            <pc:docMk/>
            <pc:sldMk cId="802137546" sldId="264"/>
            <ac:cxnSpMk id="23" creationId="{5CC2BD69-66CA-8C53-9251-64F1991B5872}"/>
          </ac:cxnSpMkLst>
        </pc:cxnChg>
        <pc:cxnChg chg="add mod">
          <ac:chgData name="HAO DUAN" userId="6ced073caf6175e1" providerId="LiveId" clId="{03F2B91B-734F-456C-8203-39B4603B68A7}" dt="2024-06-20T07:01:00.965" v="1880" actId="14100"/>
          <ac:cxnSpMkLst>
            <pc:docMk/>
            <pc:sldMk cId="802137546" sldId="264"/>
            <ac:cxnSpMk id="28" creationId="{7F147030-0A2D-7B86-A220-9406B2FAB9DE}"/>
          </ac:cxnSpMkLst>
        </pc:cxnChg>
        <pc:cxnChg chg="add mod">
          <ac:chgData name="HAO DUAN" userId="6ced073caf6175e1" providerId="LiveId" clId="{03F2B91B-734F-456C-8203-39B4603B68A7}" dt="2024-06-20T07:01:18.980" v="1884" actId="14100"/>
          <ac:cxnSpMkLst>
            <pc:docMk/>
            <pc:sldMk cId="802137546" sldId="264"/>
            <ac:cxnSpMk id="31" creationId="{F4518AFF-F03E-CED5-670C-A022B49F005B}"/>
          </ac:cxnSpMkLst>
        </pc:cxnChg>
        <pc:cxnChg chg="add del mod">
          <ac:chgData name="HAO DUAN" userId="6ced073caf6175e1" providerId="LiveId" clId="{03F2B91B-734F-456C-8203-39B4603B68A7}" dt="2024-06-20T06:55:28.691" v="1834" actId="478"/>
          <ac:cxnSpMkLst>
            <pc:docMk/>
            <pc:sldMk cId="802137546" sldId="264"/>
            <ac:cxnSpMk id="38" creationId="{11B53FB0-1549-7E9F-134F-92ECD70CAF80}"/>
          </ac:cxnSpMkLst>
        </pc:cxnChg>
        <pc:cxnChg chg="add del mod">
          <ac:chgData name="HAO DUAN" userId="6ced073caf6175e1" providerId="LiveId" clId="{03F2B91B-734F-456C-8203-39B4603B68A7}" dt="2024-06-20T06:55:30.910" v="1835" actId="478"/>
          <ac:cxnSpMkLst>
            <pc:docMk/>
            <pc:sldMk cId="802137546" sldId="264"/>
            <ac:cxnSpMk id="40" creationId="{606DA2D3-4803-36F1-FCC8-0D647B93D5A9}"/>
          </ac:cxnSpMkLst>
        </pc:cxnChg>
        <pc:cxnChg chg="add mod">
          <ac:chgData name="HAO DUAN" userId="6ced073caf6175e1" providerId="LiveId" clId="{03F2B91B-734F-456C-8203-39B4603B68A7}" dt="2024-06-20T06:57:42.910" v="1858" actId="14100"/>
          <ac:cxnSpMkLst>
            <pc:docMk/>
            <pc:sldMk cId="802137546" sldId="264"/>
            <ac:cxnSpMk id="47" creationId="{829FB023-C744-DD1C-C485-664FCAAE2B16}"/>
          </ac:cxnSpMkLst>
        </pc:cxnChg>
        <pc:cxnChg chg="add mod">
          <ac:chgData name="HAO DUAN" userId="6ced073caf6175e1" providerId="LiveId" clId="{03F2B91B-734F-456C-8203-39B4603B68A7}" dt="2024-06-20T07:10:13.416" v="1921" actId="208"/>
          <ac:cxnSpMkLst>
            <pc:docMk/>
            <pc:sldMk cId="802137546" sldId="264"/>
            <ac:cxnSpMk id="60" creationId="{44545AB2-9CB8-5D23-88B0-4A5C55CBC274}"/>
          </ac:cxnSpMkLst>
        </pc:cxnChg>
      </pc:sldChg>
      <pc:sldChg chg="addSp delSp modSp add mod">
        <pc:chgData name="HAO DUAN" userId="6ced073caf6175e1" providerId="LiveId" clId="{03F2B91B-734F-456C-8203-39B4603B68A7}" dt="2024-06-23T07:42:42.757" v="6508" actId="20577"/>
        <pc:sldMkLst>
          <pc:docMk/>
          <pc:sldMk cId="1057195438" sldId="265"/>
        </pc:sldMkLst>
        <pc:spChg chg="mod">
          <ac:chgData name="HAO DUAN" userId="6ced073caf6175e1" providerId="LiveId" clId="{03F2B91B-734F-456C-8203-39B4603B68A7}" dt="2024-06-20T07:11:32.516" v="1927" actId="207"/>
          <ac:spMkLst>
            <pc:docMk/>
            <pc:sldMk cId="1057195438" sldId="265"/>
            <ac:spMk id="4" creationId="{48DE3498-4BF0-3603-2C4F-A6374579D340}"/>
          </ac:spMkLst>
        </pc:spChg>
        <pc:spChg chg="add mod">
          <ac:chgData name="HAO DUAN" userId="6ced073caf6175e1" providerId="LiveId" clId="{03F2B91B-734F-456C-8203-39B4603B68A7}" dt="2024-06-20T07:32:16.064" v="2449" actId="1036"/>
          <ac:spMkLst>
            <pc:docMk/>
            <pc:sldMk cId="1057195438" sldId="265"/>
            <ac:spMk id="5" creationId="{FC90E3EB-D423-CEED-13B9-B1CC4F466BB9}"/>
          </ac:spMkLst>
        </pc:spChg>
        <pc:spChg chg="add mod">
          <ac:chgData name="HAO DUAN" userId="6ced073caf6175e1" providerId="LiveId" clId="{03F2B91B-734F-456C-8203-39B4603B68A7}" dt="2024-06-20T07:32:22.953" v="2452" actId="1036"/>
          <ac:spMkLst>
            <pc:docMk/>
            <pc:sldMk cId="1057195438" sldId="265"/>
            <ac:spMk id="7" creationId="{589293A6-5439-9341-C13B-A67DACA33AF3}"/>
          </ac:spMkLst>
        </pc:spChg>
        <pc:spChg chg="add mod">
          <ac:chgData name="HAO DUAN" userId="6ced073caf6175e1" providerId="LiveId" clId="{03F2B91B-734F-456C-8203-39B4603B68A7}" dt="2024-06-20T07:21:36.986" v="2198" actId="1036"/>
          <ac:spMkLst>
            <pc:docMk/>
            <pc:sldMk cId="1057195438" sldId="265"/>
            <ac:spMk id="8" creationId="{F3B783DC-1EDE-D097-6358-4EBC4AB550C2}"/>
          </ac:spMkLst>
        </pc:spChg>
        <pc:spChg chg="add mod">
          <ac:chgData name="HAO DUAN" userId="6ced073caf6175e1" providerId="LiveId" clId="{03F2B91B-734F-456C-8203-39B4603B68A7}" dt="2024-06-20T13:56:44.202" v="6271" actId="14100"/>
          <ac:spMkLst>
            <pc:docMk/>
            <pc:sldMk cId="1057195438" sldId="265"/>
            <ac:spMk id="9" creationId="{6EB9A4B7-2084-5886-5957-9553B441D1BC}"/>
          </ac:spMkLst>
        </pc:spChg>
        <pc:spChg chg="mod">
          <ac:chgData name="HAO DUAN" userId="6ced073caf6175e1" providerId="LiveId" clId="{03F2B91B-734F-456C-8203-39B4603B68A7}" dt="2024-06-20T07:11:43.927" v="1936" actId="20577"/>
          <ac:spMkLst>
            <pc:docMk/>
            <pc:sldMk cId="1057195438" sldId="265"/>
            <ac:spMk id="10" creationId="{DB14AAA5-72D9-3AE6-B129-266ED933AF8D}"/>
          </ac:spMkLst>
        </pc:spChg>
        <pc:spChg chg="del">
          <ac:chgData name="HAO DUAN" userId="6ced073caf6175e1" providerId="LiveId" clId="{03F2B91B-734F-456C-8203-39B4603B68A7}" dt="2024-06-20T07:21:33.488" v="2183" actId="478"/>
          <ac:spMkLst>
            <pc:docMk/>
            <pc:sldMk cId="1057195438" sldId="265"/>
            <ac:spMk id="12" creationId="{11CFD27B-41BC-A2A9-8E37-415590EACB30}"/>
          </ac:spMkLst>
        </pc:spChg>
        <pc:spChg chg="del">
          <ac:chgData name="HAO DUAN" userId="6ced073caf6175e1" providerId="LiveId" clId="{03F2B91B-734F-456C-8203-39B4603B68A7}" dt="2024-06-20T07:22:13.818" v="2199" actId="478"/>
          <ac:spMkLst>
            <pc:docMk/>
            <pc:sldMk cId="1057195438" sldId="265"/>
            <ac:spMk id="13" creationId="{6544B4F0-F2D9-94FF-613A-ED633464B562}"/>
          </ac:spMkLst>
        </pc:spChg>
        <pc:spChg chg="mod">
          <ac:chgData name="HAO DUAN" userId="6ced073caf6175e1" providerId="LiveId" clId="{03F2B91B-734F-456C-8203-39B4603B68A7}" dt="2024-06-20T07:12:04.473" v="1945" actId="20577"/>
          <ac:spMkLst>
            <pc:docMk/>
            <pc:sldMk cId="1057195438" sldId="265"/>
            <ac:spMk id="14" creationId="{A1E6F14C-FE79-7567-50FA-C0D95A03F7A8}"/>
          </ac:spMkLst>
        </pc:spChg>
        <pc:spChg chg="add mod">
          <ac:chgData name="HAO DUAN" userId="6ced073caf6175e1" providerId="LiveId" clId="{03F2B91B-734F-456C-8203-39B4603B68A7}" dt="2024-06-23T07:42:42.757" v="6508" actId="20577"/>
          <ac:spMkLst>
            <pc:docMk/>
            <pc:sldMk cId="1057195438" sldId="265"/>
            <ac:spMk id="16" creationId="{1E3E5F57-18E7-B9EB-917F-866E007FFE8C}"/>
          </ac:spMkLst>
        </pc:spChg>
        <pc:spChg chg="add mod">
          <ac:chgData name="HAO DUAN" userId="6ced073caf6175e1" providerId="LiveId" clId="{03F2B91B-734F-456C-8203-39B4603B68A7}" dt="2024-06-20T13:55:33.614" v="6261" actId="208"/>
          <ac:spMkLst>
            <pc:docMk/>
            <pc:sldMk cId="1057195438" sldId="265"/>
            <ac:spMk id="17" creationId="{D2BC4361-984D-8AF1-6FCE-28834B69C9F1}"/>
          </ac:spMkLst>
        </pc:spChg>
        <pc:spChg chg="add mod">
          <ac:chgData name="HAO DUAN" userId="6ced073caf6175e1" providerId="LiveId" clId="{03F2B91B-734F-456C-8203-39B4603B68A7}" dt="2024-06-20T13:56:24.125" v="6270" actId="14100"/>
          <ac:spMkLst>
            <pc:docMk/>
            <pc:sldMk cId="1057195438" sldId="265"/>
            <ac:spMk id="21" creationId="{CDF831DE-F59E-40C9-EF2C-9CB775C87AD3}"/>
          </ac:spMkLst>
        </pc:spChg>
        <pc:picChg chg="add mod">
          <ac:chgData name="HAO DUAN" userId="6ced073caf6175e1" providerId="LiveId" clId="{03F2B91B-734F-456C-8203-39B4603B68A7}" dt="2024-06-20T07:32:18.945" v="2451" actId="1035"/>
          <ac:picMkLst>
            <pc:docMk/>
            <pc:sldMk cId="1057195438" sldId="265"/>
            <ac:picMk id="3" creationId="{693BDC52-5827-357D-C0B8-44ABDCB6295B}"/>
          </ac:picMkLst>
        </pc:picChg>
        <pc:picChg chg="add mod">
          <ac:chgData name="HAO DUAN" userId="6ced073caf6175e1" providerId="LiveId" clId="{03F2B91B-734F-456C-8203-39B4603B68A7}" dt="2024-06-20T07:29:20.843" v="2387" actId="1076"/>
          <ac:picMkLst>
            <pc:docMk/>
            <pc:sldMk cId="1057195438" sldId="265"/>
            <ac:picMk id="15" creationId="{D7A3C545-9BBD-2202-7170-1522CA397026}"/>
          </ac:picMkLst>
        </pc:picChg>
        <pc:cxnChg chg="add mod">
          <ac:chgData name="HAO DUAN" userId="6ced073caf6175e1" providerId="LiveId" clId="{03F2B91B-734F-456C-8203-39B4603B68A7}" dt="2024-06-20T13:56:05.113" v="6265" actId="693"/>
          <ac:cxnSpMkLst>
            <pc:docMk/>
            <pc:sldMk cId="1057195438" sldId="265"/>
            <ac:cxnSpMk id="19" creationId="{D325F6BB-BB6D-D09E-C618-9F27458A0FB9}"/>
          </ac:cxnSpMkLst>
        </pc:cxnChg>
      </pc:sldChg>
      <pc:sldChg chg="addSp delSp modSp add mod">
        <pc:chgData name="HAO DUAN" userId="6ced073caf6175e1" providerId="LiveId" clId="{03F2B91B-734F-456C-8203-39B4603B68A7}" dt="2024-06-23T09:20:52.240" v="7865" actId="1076"/>
        <pc:sldMkLst>
          <pc:docMk/>
          <pc:sldMk cId="4150615385" sldId="266"/>
        </pc:sldMkLst>
        <pc:spChg chg="add mod">
          <ac:chgData name="HAO DUAN" userId="6ced073caf6175e1" providerId="LiveId" clId="{03F2B91B-734F-456C-8203-39B4603B68A7}" dt="2024-06-23T09:20:38.662" v="7858" actId="1076"/>
          <ac:spMkLst>
            <pc:docMk/>
            <pc:sldMk cId="4150615385" sldId="266"/>
            <ac:spMk id="2" creationId="{EBED9E6C-66D3-38E4-A39D-40C1DD5F794B}"/>
          </ac:spMkLst>
        </pc:spChg>
        <pc:spChg chg="mod">
          <ac:chgData name="HAO DUAN" userId="6ced073caf6175e1" providerId="LiveId" clId="{03F2B91B-734F-456C-8203-39B4603B68A7}" dt="2024-06-20T07:31:14.844" v="2443" actId="20577"/>
          <ac:spMkLst>
            <pc:docMk/>
            <pc:sldMk cId="4150615385" sldId="266"/>
            <ac:spMk id="4" creationId="{48DE3498-4BF0-3603-2C4F-A6374579D340}"/>
          </ac:spMkLst>
        </pc:spChg>
        <pc:spChg chg="add mod">
          <ac:chgData name="HAO DUAN" userId="6ced073caf6175e1" providerId="LiveId" clId="{03F2B91B-734F-456C-8203-39B4603B68A7}" dt="2024-06-23T09:20:46.873" v="7863" actId="1076"/>
          <ac:spMkLst>
            <pc:docMk/>
            <pc:sldMk cId="4150615385" sldId="266"/>
            <ac:spMk id="5" creationId="{43EB219E-FB76-F09B-90D2-486D0211A46F}"/>
          </ac:spMkLst>
        </pc:spChg>
        <pc:spChg chg="add mod">
          <ac:chgData name="HAO DUAN" userId="6ced073caf6175e1" providerId="LiveId" clId="{03F2B91B-734F-456C-8203-39B4603B68A7}" dt="2024-06-20T07:41:05.749" v="2665" actId="14100"/>
          <ac:spMkLst>
            <pc:docMk/>
            <pc:sldMk cId="4150615385" sldId="266"/>
            <ac:spMk id="8" creationId="{54181ADE-67F3-AC3A-7972-5EB53EB4E7D3}"/>
          </ac:spMkLst>
        </pc:spChg>
        <pc:spChg chg="add mod">
          <ac:chgData name="HAO DUAN" userId="6ced073caf6175e1" providerId="LiveId" clId="{03F2B91B-734F-456C-8203-39B4603B68A7}" dt="2024-06-20T07:41:20.961" v="2668"/>
          <ac:spMkLst>
            <pc:docMk/>
            <pc:sldMk cId="4150615385" sldId="266"/>
            <ac:spMk id="9" creationId="{085D84A2-266A-2451-AAE8-CEC8BFB85AD8}"/>
          </ac:spMkLst>
        </pc:spChg>
        <pc:spChg chg="mod">
          <ac:chgData name="HAO DUAN" userId="6ced073caf6175e1" providerId="LiveId" clId="{03F2B91B-734F-456C-8203-39B4603B68A7}" dt="2024-06-20T07:38:43.740" v="2544" actId="20577"/>
          <ac:spMkLst>
            <pc:docMk/>
            <pc:sldMk cId="4150615385" sldId="266"/>
            <ac:spMk id="10" creationId="{DB14AAA5-72D9-3AE6-B129-266ED933AF8D}"/>
          </ac:spMkLst>
        </pc:spChg>
        <pc:spChg chg="add mod">
          <ac:chgData name="HAO DUAN" userId="6ced073caf6175e1" providerId="LiveId" clId="{03F2B91B-734F-456C-8203-39B4603B68A7}" dt="2024-06-23T09:20:49.336" v="7864" actId="1076"/>
          <ac:spMkLst>
            <pc:docMk/>
            <pc:sldMk cId="4150615385" sldId="266"/>
            <ac:spMk id="11" creationId="{E6AC7739-E914-CA7C-4A45-53B703E9A837}"/>
          </ac:spMkLst>
        </pc:spChg>
        <pc:spChg chg="mod">
          <ac:chgData name="HAO DUAN" userId="6ced073caf6175e1" providerId="LiveId" clId="{03F2B91B-734F-456C-8203-39B4603B68A7}" dt="2024-06-20T07:40:33.829" v="2647" actId="20577"/>
          <ac:spMkLst>
            <pc:docMk/>
            <pc:sldMk cId="4150615385" sldId="266"/>
            <ac:spMk id="12" creationId="{11CFD27B-41BC-A2A9-8E37-415590EACB30}"/>
          </ac:spMkLst>
        </pc:spChg>
        <pc:spChg chg="mod">
          <ac:chgData name="HAO DUAN" userId="6ced073caf6175e1" providerId="LiveId" clId="{03F2B91B-734F-456C-8203-39B4603B68A7}" dt="2024-06-20T08:55:27.377" v="2792" actId="14100"/>
          <ac:spMkLst>
            <pc:docMk/>
            <pc:sldMk cId="4150615385" sldId="266"/>
            <ac:spMk id="13" creationId="{6544B4F0-F2D9-94FF-613A-ED633464B562}"/>
          </ac:spMkLst>
        </pc:spChg>
        <pc:spChg chg="mod">
          <ac:chgData name="HAO DUAN" userId="6ced073caf6175e1" providerId="LiveId" clId="{03F2B91B-734F-456C-8203-39B4603B68A7}" dt="2024-06-20T08:52:54.572" v="2689" actId="20577"/>
          <ac:spMkLst>
            <pc:docMk/>
            <pc:sldMk cId="4150615385" sldId="266"/>
            <ac:spMk id="14" creationId="{A1E6F14C-FE79-7567-50FA-C0D95A03F7A8}"/>
          </ac:spMkLst>
        </pc:spChg>
        <pc:spChg chg="add mod">
          <ac:chgData name="HAO DUAN" userId="6ced073caf6175e1" providerId="LiveId" clId="{03F2B91B-734F-456C-8203-39B4603B68A7}" dt="2024-06-23T09:20:52.240" v="7865" actId="1076"/>
          <ac:spMkLst>
            <pc:docMk/>
            <pc:sldMk cId="4150615385" sldId="266"/>
            <ac:spMk id="15" creationId="{EBA6889F-5081-84DD-5E19-38285DF7379A}"/>
          </ac:spMkLst>
        </pc:spChg>
        <pc:spChg chg="add mod">
          <ac:chgData name="HAO DUAN" userId="6ced073caf6175e1" providerId="LiveId" clId="{03F2B91B-734F-456C-8203-39B4603B68A7}" dt="2024-06-20T09:00:51.426" v="2903" actId="1076"/>
          <ac:spMkLst>
            <pc:docMk/>
            <pc:sldMk cId="4150615385" sldId="266"/>
            <ac:spMk id="20" creationId="{F797DD14-2B59-808C-A30B-AB3D43C3EAA5}"/>
          </ac:spMkLst>
        </pc:spChg>
        <pc:spChg chg="add mod">
          <ac:chgData name="HAO DUAN" userId="6ced073caf6175e1" providerId="LiveId" clId="{03F2B91B-734F-456C-8203-39B4603B68A7}" dt="2024-06-20T09:00:51.426" v="2903" actId="1076"/>
          <ac:spMkLst>
            <pc:docMk/>
            <pc:sldMk cId="4150615385" sldId="266"/>
            <ac:spMk id="21" creationId="{3AB0EA58-923C-6AF8-E3C9-0A5F90F16448}"/>
          </ac:spMkLst>
        </pc:spChg>
        <pc:spChg chg="add mod">
          <ac:chgData name="HAO DUAN" userId="6ced073caf6175e1" providerId="LiveId" clId="{03F2B91B-734F-456C-8203-39B4603B68A7}" dt="2024-06-20T09:00:51.426" v="2903" actId="1076"/>
          <ac:spMkLst>
            <pc:docMk/>
            <pc:sldMk cId="4150615385" sldId="266"/>
            <ac:spMk id="22" creationId="{5C7B100F-04BF-93DF-BD45-DE1727E127DE}"/>
          </ac:spMkLst>
        </pc:spChg>
        <pc:spChg chg="add mod">
          <ac:chgData name="HAO DUAN" userId="6ced073caf6175e1" providerId="LiveId" clId="{03F2B91B-734F-456C-8203-39B4603B68A7}" dt="2024-06-20T08:58:30.840" v="2829" actId="14100"/>
          <ac:spMkLst>
            <pc:docMk/>
            <pc:sldMk cId="4150615385" sldId="266"/>
            <ac:spMk id="23" creationId="{A2486BFE-3BDD-B80C-8C30-19B37316A600}"/>
          </ac:spMkLst>
        </pc:spChg>
        <pc:spChg chg="add mod">
          <ac:chgData name="HAO DUAN" userId="6ced073caf6175e1" providerId="LiveId" clId="{03F2B91B-734F-456C-8203-39B4603B68A7}" dt="2024-06-20T08:58:50.748" v="2855" actId="1038"/>
          <ac:spMkLst>
            <pc:docMk/>
            <pc:sldMk cId="4150615385" sldId="266"/>
            <ac:spMk id="24" creationId="{365DC681-8C3D-59BD-F369-D1D28C0EDB9A}"/>
          </ac:spMkLst>
        </pc:spChg>
        <pc:spChg chg="add mod">
          <ac:chgData name="HAO DUAN" userId="6ced073caf6175e1" providerId="LiveId" clId="{03F2B91B-734F-456C-8203-39B4603B68A7}" dt="2024-06-20T08:59:01.173" v="2862" actId="20577"/>
          <ac:spMkLst>
            <pc:docMk/>
            <pc:sldMk cId="4150615385" sldId="266"/>
            <ac:spMk id="25" creationId="{9A38E65B-341C-A7F3-A051-8CF3869AEAA6}"/>
          </ac:spMkLst>
        </pc:spChg>
        <pc:spChg chg="add mod">
          <ac:chgData name="HAO DUAN" userId="6ced073caf6175e1" providerId="LiveId" clId="{03F2B91B-734F-456C-8203-39B4603B68A7}" dt="2024-06-20T08:59:13.038" v="2872" actId="20577"/>
          <ac:spMkLst>
            <pc:docMk/>
            <pc:sldMk cId="4150615385" sldId="266"/>
            <ac:spMk id="26" creationId="{FD06E29F-ED8F-88B0-5BC9-7E12FEA6080C}"/>
          </ac:spMkLst>
        </pc:spChg>
        <pc:spChg chg="add mod">
          <ac:chgData name="HAO DUAN" userId="6ced073caf6175e1" providerId="LiveId" clId="{03F2B91B-734F-456C-8203-39B4603B68A7}" dt="2024-06-20T09:17:08.139" v="3396" actId="14100"/>
          <ac:spMkLst>
            <pc:docMk/>
            <pc:sldMk cId="4150615385" sldId="266"/>
            <ac:spMk id="27" creationId="{E9781CB0-74CB-2E49-C1E3-03181DD50B4A}"/>
          </ac:spMkLst>
        </pc:spChg>
        <pc:spChg chg="add mod">
          <ac:chgData name="HAO DUAN" userId="6ced073caf6175e1" providerId="LiveId" clId="{03F2B91B-734F-456C-8203-39B4603B68A7}" dt="2024-06-20T09:00:56.540" v="2905" actId="1076"/>
          <ac:spMkLst>
            <pc:docMk/>
            <pc:sldMk cId="4150615385" sldId="266"/>
            <ac:spMk id="30" creationId="{874890B3-5825-9D04-B75B-5DA98AD9EFDD}"/>
          </ac:spMkLst>
        </pc:spChg>
        <pc:spChg chg="add mod">
          <ac:chgData name="HAO DUAN" userId="6ced073caf6175e1" providerId="LiveId" clId="{03F2B91B-734F-456C-8203-39B4603B68A7}" dt="2024-06-20T09:08:03.579" v="3050" actId="1076"/>
          <ac:spMkLst>
            <pc:docMk/>
            <pc:sldMk cId="4150615385" sldId="266"/>
            <ac:spMk id="31" creationId="{DEFEAC50-4D4C-54AE-17EC-76F14E5A2433}"/>
          </ac:spMkLst>
        </pc:spChg>
        <pc:spChg chg="add mod">
          <ac:chgData name="HAO DUAN" userId="6ced073caf6175e1" providerId="LiveId" clId="{03F2B91B-734F-456C-8203-39B4603B68A7}" dt="2024-06-20T09:00:56.540" v="2905" actId="1076"/>
          <ac:spMkLst>
            <pc:docMk/>
            <pc:sldMk cId="4150615385" sldId="266"/>
            <ac:spMk id="32" creationId="{DCB16A84-86B6-B85F-0C49-09FC2A0D9E4F}"/>
          </ac:spMkLst>
        </pc:spChg>
        <pc:spChg chg="add mod">
          <ac:chgData name="HAO DUAN" userId="6ced073caf6175e1" providerId="LiveId" clId="{03F2B91B-734F-456C-8203-39B4603B68A7}" dt="2024-06-20T09:03:32.413" v="3033" actId="14100"/>
          <ac:spMkLst>
            <pc:docMk/>
            <pc:sldMk cId="4150615385" sldId="266"/>
            <ac:spMk id="33" creationId="{EA327B03-E80C-7CFB-3C92-F8C2481DC94E}"/>
          </ac:spMkLst>
        </pc:spChg>
        <pc:picChg chg="add mod">
          <ac:chgData name="HAO DUAN" userId="6ced073caf6175e1" providerId="LiveId" clId="{03F2B91B-734F-456C-8203-39B4603B68A7}" dt="2024-06-23T09:20:43.698" v="7862" actId="1076"/>
          <ac:picMkLst>
            <pc:docMk/>
            <pc:sldMk cId="4150615385" sldId="266"/>
            <ac:picMk id="3" creationId="{38336038-DE11-23E4-9DB6-6857CBE5EF3E}"/>
          </ac:picMkLst>
        </pc:picChg>
        <pc:picChg chg="add mod">
          <ac:chgData name="HAO DUAN" userId="6ced073caf6175e1" providerId="LiveId" clId="{03F2B91B-734F-456C-8203-39B4603B68A7}" dt="2024-06-20T07:40:42.768" v="2661" actId="1036"/>
          <ac:picMkLst>
            <pc:docMk/>
            <pc:sldMk cId="4150615385" sldId="266"/>
            <ac:picMk id="7" creationId="{5EFC7D4C-F7CF-1CDE-7FC6-11BF32CA971E}"/>
          </ac:picMkLst>
        </pc:picChg>
        <pc:picChg chg="add del mod">
          <ac:chgData name="HAO DUAN" userId="6ced073caf6175e1" providerId="LiveId" clId="{03F2B91B-734F-456C-8203-39B4603B68A7}" dt="2024-06-20T08:05:40.871" v="2679" actId="478"/>
          <ac:picMkLst>
            <pc:docMk/>
            <pc:sldMk cId="4150615385" sldId="266"/>
            <ac:picMk id="15" creationId="{CBE6D9B9-B26B-2B8B-55A0-49569AFA7EBE}"/>
          </ac:picMkLst>
        </pc:picChg>
        <pc:picChg chg="add mod">
          <ac:chgData name="HAO DUAN" userId="6ced073caf6175e1" providerId="LiveId" clId="{03F2B91B-734F-456C-8203-39B4603B68A7}" dt="2024-06-20T08:06:00.098" v="2682" actId="14100"/>
          <ac:picMkLst>
            <pc:docMk/>
            <pc:sldMk cId="4150615385" sldId="266"/>
            <ac:picMk id="17" creationId="{D70B47FA-19B8-0330-4E50-C3DE36043623}"/>
          </ac:picMkLst>
        </pc:picChg>
        <pc:picChg chg="add mod">
          <ac:chgData name="HAO DUAN" userId="6ced073caf6175e1" providerId="LiveId" clId="{03F2B91B-734F-456C-8203-39B4603B68A7}" dt="2024-06-20T08:52:29.328" v="2684" actId="1076"/>
          <ac:picMkLst>
            <pc:docMk/>
            <pc:sldMk cId="4150615385" sldId="266"/>
            <ac:picMk id="19" creationId="{0CAD59D6-A77B-D215-D6E6-114A9526F086}"/>
          </ac:picMkLst>
        </pc:picChg>
        <pc:picChg chg="add mod">
          <ac:chgData name="HAO DUAN" userId="6ced073caf6175e1" providerId="LiveId" clId="{03F2B91B-734F-456C-8203-39B4603B68A7}" dt="2024-06-20T09:00:18.937" v="2901" actId="14100"/>
          <ac:picMkLst>
            <pc:docMk/>
            <pc:sldMk cId="4150615385" sldId="266"/>
            <ac:picMk id="29" creationId="{4897A10B-208C-6775-2BEB-3BD053A74F1C}"/>
          </ac:picMkLst>
        </pc:picChg>
        <pc:cxnChg chg="ord">
          <ac:chgData name="HAO DUAN" userId="6ced073caf6175e1" providerId="LiveId" clId="{03F2B91B-734F-456C-8203-39B4603B68A7}" dt="2024-06-20T13:41:44.074" v="6214" actId="166"/>
          <ac:cxnSpMkLst>
            <pc:docMk/>
            <pc:sldMk cId="4150615385" sldId="266"/>
            <ac:cxnSpMk id="6" creationId="{83219D57-5E7C-106D-0D82-0519497CF562}"/>
          </ac:cxnSpMkLst>
        </pc:cxnChg>
        <pc:cxnChg chg="add mod">
          <ac:chgData name="HAO DUAN" userId="6ced073caf6175e1" providerId="LiveId" clId="{03F2B91B-734F-456C-8203-39B4603B68A7}" dt="2024-06-20T09:05:09.770" v="3041" actId="14100"/>
          <ac:cxnSpMkLst>
            <pc:docMk/>
            <pc:sldMk cId="4150615385" sldId="266"/>
            <ac:cxnSpMk id="35" creationId="{92C585B8-4558-4668-FAE5-32D78EC993C9}"/>
          </ac:cxnSpMkLst>
        </pc:cxnChg>
        <pc:cxnChg chg="add mod">
          <ac:chgData name="HAO DUAN" userId="6ced073caf6175e1" providerId="LiveId" clId="{03F2B91B-734F-456C-8203-39B4603B68A7}" dt="2024-06-20T09:05:14.018" v="3042" actId="14100"/>
          <ac:cxnSpMkLst>
            <pc:docMk/>
            <pc:sldMk cId="4150615385" sldId="266"/>
            <ac:cxnSpMk id="36" creationId="{B1039A5B-AD26-28A0-3F00-E95D99ECB598}"/>
          </ac:cxnSpMkLst>
        </pc:cxnChg>
      </pc:sldChg>
      <pc:sldChg chg="addSp delSp modSp add mod">
        <pc:chgData name="HAO DUAN" userId="6ced073caf6175e1" providerId="LiveId" clId="{03F2B91B-734F-456C-8203-39B4603B68A7}" dt="2024-06-23T09:22:28.896" v="7874" actId="14100"/>
        <pc:sldMkLst>
          <pc:docMk/>
          <pc:sldMk cId="2748814490" sldId="267"/>
        </pc:sldMkLst>
        <pc:spChg chg="add mod">
          <ac:chgData name="HAO DUAN" userId="6ced073caf6175e1" providerId="LiveId" clId="{03F2B91B-734F-456C-8203-39B4603B68A7}" dt="2024-06-23T07:45:30.131" v="6520"/>
          <ac:spMkLst>
            <pc:docMk/>
            <pc:sldMk cId="2748814490" sldId="267"/>
            <ac:spMk id="3" creationId="{312FFA29-43C0-9EF7-B55B-F3A5842F471E}"/>
          </ac:spMkLst>
        </pc:spChg>
        <pc:spChg chg="mod">
          <ac:chgData name="HAO DUAN" userId="6ced073caf6175e1" providerId="LiveId" clId="{03F2B91B-734F-456C-8203-39B4603B68A7}" dt="2024-06-20T09:05:41.973" v="3043"/>
          <ac:spMkLst>
            <pc:docMk/>
            <pc:sldMk cId="2748814490" sldId="267"/>
            <ac:spMk id="4" creationId="{48DE3498-4BF0-3603-2C4F-A6374579D340}"/>
          </ac:spMkLst>
        </pc:spChg>
        <pc:spChg chg="add mod">
          <ac:chgData name="HAO DUAN" userId="6ced073caf6175e1" providerId="LiveId" clId="{03F2B91B-734F-456C-8203-39B4603B68A7}" dt="2024-06-23T07:45:30.131" v="6520"/>
          <ac:spMkLst>
            <pc:docMk/>
            <pc:sldMk cId="2748814490" sldId="267"/>
            <ac:spMk id="8" creationId="{ACB43F8C-250B-D47E-3DBB-B01DFB925DB8}"/>
          </ac:spMkLst>
        </pc:spChg>
        <pc:spChg chg="add mod">
          <ac:chgData name="HAO DUAN" userId="6ced073caf6175e1" providerId="LiveId" clId="{03F2B91B-734F-456C-8203-39B4603B68A7}" dt="2024-06-23T07:46:57.320" v="6587" actId="20577"/>
          <ac:spMkLst>
            <pc:docMk/>
            <pc:sldMk cId="2748814490" sldId="267"/>
            <ac:spMk id="9" creationId="{3FEE1277-9FAD-AD1E-1213-7D15BAEB6F8E}"/>
          </ac:spMkLst>
        </pc:spChg>
        <pc:spChg chg="mod">
          <ac:chgData name="HAO DUAN" userId="6ced073caf6175e1" providerId="LiveId" clId="{03F2B91B-734F-456C-8203-39B4603B68A7}" dt="2024-06-20T09:09:56.071" v="3117" actId="20577"/>
          <ac:spMkLst>
            <pc:docMk/>
            <pc:sldMk cId="2748814490" sldId="267"/>
            <ac:spMk id="10" creationId="{DB14AAA5-72D9-3AE6-B129-266ED933AF8D}"/>
          </ac:spMkLst>
        </pc:spChg>
        <pc:spChg chg="mod">
          <ac:chgData name="HAO DUAN" userId="6ced073caf6175e1" providerId="LiveId" clId="{03F2B91B-734F-456C-8203-39B4603B68A7}" dt="2024-06-20T13:40:42.924" v="6210" actId="14100"/>
          <ac:spMkLst>
            <pc:docMk/>
            <pc:sldMk cId="2748814490" sldId="267"/>
            <ac:spMk id="12" creationId="{11CFD27B-41BC-A2A9-8E37-415590EACB30}"/>
          </ac:spMkLst>
        </pc:spChg>
        <pc:spChg chg="mod">
          <ac:chgData name="HAO DUAN" userId="6ced073caf6175e1" providerId="LiveId" clId="{03F2B91B-734F-456C-8203-39B4603B68A7}" dt="2024-06-20T13:40:46.504" v="6211" actId="14100"/>
          <ac:spMkLst>
            <pc:docMk/>
            <pc:sldMk cId="2748814490" sldId="267"/>
            <ac:spMk id="13" creationId="{6544B4F0-F2D9-94FF-613A-ED633464B562}"/>
          </ac:spMkLst>
        </pc:spChg>
        <pc:spChg chg="mod">
          <ac:chgData name="HAO DUAN" userId="6ced073caf6175e1" providerId="LiveId" clId="{03F2B91B-734F-456C-8203-39B4603B68A7}" dt="2024-06-20T09:16:30.840" v="3395" actId="20577"/>
          <ac:spMkLst>
            <pc:docMk/>
            <pc:sldMk cId="2748814490" sldId="267"/>
            <ac:spMk id="14" creationId="{A1E6F14C-FE79-7567-50FA-C0D95A03F7A8}"/>
          </ac:spMkLst>
        </pc:spChg>
        <pc:spChg chg="add mod">
          <ac:chgData name="HAO DUAN" userId="6ced073caf6175e1" providerId="LiveId" clId="{03F2B91B-734F-456C-8203-39B4603B68A7}" dt="2024-06-20T09:13:29.726" v="3284" actId="14100"/>
          <ac:spMkLst>
            <pc:docMk/>
            <pc:sldMk cId="2748814490" sldId="267"/>
            <ac:spMk id="16" creationId="{52689B17-D5B3-FCEC-8D1A-D558412D2C5A}"/>
          </ac:spMkLst>
        </pc:spChg>
        <pc:spChg chg="add mod">
          <ac:chgData name="HAO DUAN" userId="6ced073caf6175e1" providerId="LiveId" clId="{03F2B91B-734F-456C-8203-39B4603B68A7}" dt="2024-06-23T07:47:05.226" v="6589" actId="14100"/>
          <ac:spMkLst>
            <pc:docMk/>
            <pc:sldMk cId="2748814490" sldId="267"/>
            <ac:spMk id="17" creationId="{EB5800F1-A6BB-264E-A961-57579F4D9A9F}"/>
          </ac:spMkLst>
        </pc:spChg>
        <pc:spChg chg="add mod">
          <ac:chgData name="HAO DUAN" userId="6ced073caf6175e1" providerId="LiveId" clId="{03F2B91B-734F-456C-8203-39B4603B68A7}" dt="2024-06-23T07:46:53.570" v="6582" actId="20577"/>
          <ac:spMkLst>
            <pc:docMk/>
            <pc:sldMk cId="2748814490" sldId="267"/>
            <ac:spMk id="19" creationId="{C55A43E5-7EBF-CAF4-E4E6-5FFE35D10C5C}"/>
          </ac:spMkLst>
        </pc:spChg>
        <pc:spChg chg="add mod">
          <ac:chgData name="HAO DUAN" userId="6ced073caf6175e1" providerId="LiveId" clId="{03F2B91B-734F-456C-8203-39B4603B68A7}" dt="2024-06-23T07:48:24.050" v="6696" actId="1037"/>
          <ac:spMkLst>
            <pc:docMk/>
            <pc:sldMk cId="2748814490" sldId="267"/>
            <ac:spMk id="22" creationId="{CE7B915F-A630-976C-584A-A75FF426A455}"/>
          </ac:spMkLst>
        </pc:spChg>
        <pc:spChg chg="add mod">
          <ac:chgData name="HAO DUAN" userId="6ced073caf6175e1" providerId="LiveId" clId="{03F2B91B-734F-456C-8203-39B4603B68A7}" dt="2024-06-23T07:46:48.178" v="6572" actId="20577"/>
          <ac:spMkLst>
            <pc:docMk/>
            <pc:sldMk cId="2748814490" sldId="267"/>
            <ac:spMk id="23" creationId="{7DD4E7C1-58A4-92AF-5530-353A9FFF31F4}"/>
          </ac:spMkLst>
        </pc:spChg>
        <pc:spChg chg="add mod">
          <ac:chgData name="HAO DUAN" userId="6ced073caf6175e1" providerId="LiveId" clId="{03F2B91B-734F-456C-8203-39B4603B68A7}" dt="2024-06-20T09:15:20.183" v="3320" actId="14100"/>
          <ac:spMkLst>
            <pc:docMk/>
            <pc:sldMk cId="2748814490" sldId="267"/>
            <ac:spMk id="25" creationId="{598F1A08-E429-69FA-3FA2-849C72EB2B99}"/>
          </ac:spMkLst>
        </pc:spChg>
        <pc:spChg chg="add mod">
          <ac:chgData name="HAO DUAN" userId="6ced073caf6175e1" providerId="LiveId" clId="{03F2B91B-734F-456C-8203-39B4603B68A7}" dt="2024-06-23T07:48:12.801" v="6638" actId="1036"/>
          <ac:spMkLst>
            <pc:docMk/>
            <pc:sldMk cId="2748814490" sldId="267"/>
            <ac:spMk id="28" creationId="{7E0E9FC4-6873-8228-EDAA-9102D88E0D26}"/>
          </ac:spMkLst>
        </pc:spChg>
        <pc:spChg chg="add del mod">
          <ac:chgData name="HAO DUAN" userId="6ced073caf6175e1" providerId="LiveId" clId="{03F2B91B-734F-456C-8203-39B4603B68A7}" dt="2024-06-20T09:20:23.562" v="3457" actId="478"/>
          <ac:spMkLst>
            <pc:docMk/>
            <pc:sldMk cId="2748814490" sldId="267"/>
            <ac:spMk id="28" creationId="{DDE47D5D-01E5-F24E-933F-3748289593C9}"/>
          </ac:spMkLst>
        </pc:spChg>
        <pc:spChg chg="add mod">
          <ac:chgData name="HAO DUAN" userId="6ced073caf6175e1" providerId="LiveId" clId="{03F2B91B-734F-456C-8203-39B4603B68A7}" dt="2024-06-20T09:21:50.679" v="3491" actId="14100"/>
          <ac:spMkLst>
            <pc:docMk/>
            <pc:sldMk cId="2748814490" sldId="267"/>
            <ac:spMk id="29" creationId="{A928341E-323E-20E7-6A59-091E3586B450}"/>
          </ac:spMkLst>
        </pc:spChg>
        <pc:spChg chg="add mod">
          <ac:chgData name="HAO DUAN" userId="6ced073caf6175e1" providerId="LiveId" clId="{03F2B91B-734F-456C-8203-39B4603B68A7}" dt="2024-06-20T09:21:47.941" v="3490" actId="14100"/>
          <ac:spMkLst>
            <pc:docMk/>
            <pc:sldMk cId="2748814490" sldId="267"/>
            <ac:spMk id="30" creationId="{CCE78EAB-CC1D-CC59-98A2-5C0C53906525}"/>
          </ac:spMkLst>
        </pc:spChg>
        <pc:spChg chg="add mod">
          <ac:chgData name="HAO DUAN" userId="6ced073caf6175e1" providerId="LiveId" clId="{03F2B91B-734F-456C-8203-39B4603B68A7}" dt="2024-06-20T09:21:45.676" v="3489" actId="14100"/>
          <ac:spMkLst>
            <pc:docMk/>
            <pc:sldMk cId="2748814490" sldId="267"/>
            <ac:spMk id="31" creationId="{B3CCEAD7-B824-EFE2-9582-540B606FBECC}"/>
          </ac:spMkLst>
        </pc:spChg>
        <pc:spChg chg="add mod">
          <ac:chgData name="HAO DUAN" userId="6ced073caf6175e1" providerId="LiveId" clId="{03F2B91B-734F-456C-8203-39B4603B68A7}" dt="2024-06-20T09:27:25.643" v="3608" actId="1035"/>
          <ac:spMkLst>
            <pc:docMk/>
            <pc:sldMk cId="2748814490" sldId="267"/>
            <ac:spMk id="32" creationId="{FC18B298-D25F-C39E-1BB0-83D1984CA92C}"/>
          </ac:spMkLst>
        </pc:spChg>
        <pc:spChg chg="add mod">
          <ac:chgData name="HAO DUAN" userId="6ced073caf6175e1" providerId="LiveId" clId="{03F2B91B-734F-456C-8203-39B4603B68A7}" dt="2024-06-23T07:45:19.889" v="6519" actId="14100"/>
          <ac:spMkLst>
            <pc:docMk/>
            <pc:sldMk cId="2748814490" sldId="267"/>
            <ac:spMk id="33" creationId="{D7BA6208-039A-127C-8684-274556972C67}"/>
          </ac:spMkLst>
        </pc:spChg>
        <pc:spChg chg="add mod">
          <ac:chgData name="HAO DUAN" userId="6ced073caf6175e1" providerId="LiveId" clId="{03F2B91B-734F-456C-8203-39B4603B68A7}" dt="2024-06-23T07:46:39.757" v="6561" actId="20577"/>
          <ac:spMkLst>
            <pc:docMk/>
            <pc:sldMk cId="2748814490" sldId="267"/>
            <ac:spMk id="34" creationId="{B8DD30B5-11E6-C805-3F2D-514BC75A0CAA}"/>
          </ac:spMkLst>
        </pc:spChg>
        <pc:spChg chg="add mod">
          <ac:chgData name="HAO DUAN" userId="6ced073caf6175e1" providerId="LiveId" clId="{03F2B91B-734F-456C-8203-39B4603B68A7}" dt="2024-06-20T09:25:26.121" v="3560" actId="1076"/>
          <ac:spMkLst>
            <pc:docMk/>
            <pc:sldMk cId="2748814490" sldId="267"/>
            <ac:spMk id="36" creationId="{0B1AB457-0C39-6EE3-C1EE-B765E6A6F8FB}"/>
          </ac:spMkLst>
        </pc:spChg>
        <pc:spChg chg="add mod">
          <ac:chgData name="HAO DUAN" userId="6ced073caf6175e1" providerId="LiveId" clId="{03F2B91B-734F-456C-8203-39B4603B68A7}" dt="2024-06-20T09:28:24.593" v="3612" actId="1076"/>
          <ac:spMkLst>
            <pc:docMk/>
            <pc:sldMk cId="2748814490" sldId="267"/>
            <ac:spMk id="37" creationId="{7E1E3699-090E-B56C-D7BE-BD0EDF7EC6C7}"/>
          </ac:spMkLst>
        </pc:spChg>
        <pc:spChg chg="add mod">
          <ac:chgData name="HAO DUAN" userId="6ced073caf6175e1" providerId="LiveId" clId="{03F2B91B-734F-456C-8203-39B4603B68A7}" dt="2024-06-23T07:48:07.120" v="6621" actId="1037"/>
          <ac:spMkLst>
            <pc:docMk/>
            <pc:sldMk cId="2748814490" sldId="267"/>
            <ac:spMk id="41" creationId="{5DEBA3E0-84EB-851B-4282-8486B77050E3}"/>
          </ac:spMkLst>
        </pc:spChg>
        <pc:spChg chg="add mod">
          <ac:chgData name="HAO DUAN" userId="6ced073caf6175e1" providerId="LiveId" clId="{03F2B91B-734F-456C-8203-39B4603B68A7}" dt="2024-06-23T07:46:30.420" v="6539" actId="20577"/>
          <ac:spMkLst>
            <pc:docMk/>
            <pc:sldMk cId="2748814490" sldId="267"/>
            <ac:spMk id="42" creationId="{4472CA8E-FFC5-CC37-DAD9-16871C520321}"/>
          </ac:spMkLst>
        </pc:spChg>
        <pc:picChg chg="add mod">
          <ac:chgData name="HAO DUAN" userId="6ced073caf6175e1" providerId="LiveId" clId="{03F2B91B-734F-456C-8203-39B4603B68A7}" dt="2024-06-23T07:45:30.131" v="6520"/>
          <ac:picMkLst>
            <pc:docMk/>
            <pc:sldMk cId="2748814490" sldId="267"/>
            <ac:picMk id="2" creationId="{A4393A04-BFC5-01E0-D9CD-22AB74371B4D}"/>
          </ac:picMkLst>
        </pc:picChg>
        <pc:picChg chg="add del mod">
          <ac:chgData name="HAO DUAN" userId="6ced073caf6175e1" providerId="LiveId" clId="{03F2B91B-734F-456C-8203-39B4603B68A7}" dt="2024-06-20T09:08:58.885" v="3063" actId="22"/>
          <ac:picMkLst>
            <pc:docMk/>
            <pc:sldMk cId="2748814490" sldId="267"/>
            <ac:picMk id="3" creationId="{6F05ED1F-4B38-7904-0EBD-752A708D80A0}"/>
          </ac:picMkLst>
        </pc:picChg>
        <pc:picChg chg="add mod">
          <ac:chgData name="HAO DUAN" userId="6ced073caf6175e1" providerId="LiveId" clId="{03F2B91B-734F-456C-8203-39B4603B68A7}" dt="2024-06-23T07:45:30.131" v="6520"/>
          <ac:picMkLst>
            <pc:docMk/>
            <pc:sldMk cId="2748814490" sldId="267"/>
            <ac:picMk id="5" creationId="{1789E69D-0317-2520-3016-C3E06CCBAFF9}"/>
          </ac:picMkLst>
        </pc:picChg>
        <pc:picChg chg="add mod">
          <ac:chgData name="HAO DUAN" userId="6ced073caf6175e1" providerId="LiveId" clId="{03F2B91B-734F-456C-8203-39B4603B68A7}" dt="2024-06-20T09:09:19.363" v="3065" actId="1076"/>
          <ac:picMkLst>
            <pc:docMk/>
            <pc:sldMk cId="2748814490" sldId="267"/>
            <ac:picMk id="7" creationId="{FEA79692-F109-F69B-28A4-D85CFF1A0E44}"/>
          </ac:picMkLst>
        </pc:picChg>
        <pc:picChg chg="add del">
          <ac:chgData name="HAO DUAN" userId="6ced073caf6175e1" providerId="LiveId" clId="{03F2B91B-734F-456C-8203-39B4603B68A7}" dt="2024-06-20T09:10:06.451" v="3119" actId="22"/>
          <ac:picMkLst>
            <pc:docMk/>
            <pc:sldMk cId="2748814490" sldId="267"/>
            <ac:picMk id="9" creationId="{D357331E-2FDA-35E1-1CFF-E45209E3097A}"/>
          </ac:picMkLst>
        </pc:picChg>
        <pc:picChg chg="add mod">
          <ac:chgData name="HAO DUAN" userId="6ced073caf6175e1" providerId="LiveId" clId="{03F2B91B-734F-456C-8203-39B4603B68A7}" dt="2024-06-23T07:45:43.049" v="6522" actId="1076"/>
          <ac:picMkLst>
            <pc:docMk/>
            <pc:sldMk cId="2748814490" sldId="267"/>
            <ac:picMk id="11" creationId="{44CBB4B1-CD37-89A6-D281-79C9D764271B}"/>
          </ac:picMkLst>
        </pc:picChg>
        <pc:picChg chg="add mod">
          <ac:chgData name="HAO DUAN" userId="6ced073caf6175e1" providerId="LiveId" clId="{03F2B91B-734F-456C-8203-39B4603B68A7}" dt="2024-06-20T09:11:13.027" v="3149" actId="1076"/>
          <ac:picMkLst>
            <pc:docMk/>
            <pc:sldMk cId="2748814490" sldId="267"/>
            <ac:picMk id="15" creationId="{8C1F236F-AEC2-61D5-1FB8-D63F5B24AA38}"/>
          </ac:picMkLst>
        </pc:picChg>
        <pc:picChg chg="add mod">
          <ac:chgData name="HAO DUAN" userId="6ced073caf6175e1" providerId="LiveId" clId="{03F2B91B-734F-456C-8203-39B4603B68A7}" dt="2024-06-23T07:48:24.050" v="6696" actId="1037"/>
          <ac:picMkLst>
            <pc:docMk/>
            <pc:sldMk cId="2748814490" sldId="267"/>
            <ac:picMk id="20" creationId="{EFA2908D-18ED-93D5-6948-F77D1F185236}"/>
          </ac:picMkLst>
        </pc:picChg>
        <pc:picChg chg="add mod">
          <ac:chgData name="HAO DUAN" userId="6ced073caf6175e1" providerId="LiveId" clId="{03F2B91B-734F-456C-8203-39B4603B68A7}" dt="2024-06-20T09:14:55.256" v="3302" actId="1076"/>
          <ac:picMkLst>
            <pc:docMk/>
            <pc:sldMk cId="2748814490" sldId="267"/>
            <ac:picMk id="24" creationId="{D2FC89DA-B5E0-55F7-5B4C-B5C212236FBC}"/>
          </ac:picMkLst>
        </pc:picChg>
        <pc:picChg chg="add mod">
          <ac:chgData name="HAO DUAN" userId="6ced073caf6175e1" providerId="LiveId" clId="{03F2B91B-734F-456C-8203-39B4603B68A7}" dt="2024-06-23T07:48:12.801" v="6638" actId="1036"/>
          <ac:picMkLst>
            <pc:docMk/>
            <pc:sldMk cId="2748814490" sldId="267"/>
            <ac:picMk id="26" creationId="{E2B3087E-6C2E-49EC-14D9-3106A8266799}"/>
          </ac:picMkLst>
        </pc:picChg>
        <pc:picChg chg="add mod">
          <ac:chgData name="HAO DUAN" userId="6ced073caf6175e1" providerId="LiveId" clId="{03F2B91B-734F-456C-8203-39B4603B68A7}" dt="2024-06-20T09:18:48.586" v="3454" actId="1036"/>
          <ac:picMkLst>
            <pc:docMk/>
            <pc:sldMk cId="2748814490" sldId="267"/>
            <ac:picMk id="27" creationId="{A22A9396-9154-384E-9041-B7805A251DD4}"/>
          </ac:picMkLst>
        </pc:picChg>
        <pc:picChg chg="add mod">
          <ac:chgData name="HAO DUAN" userId="6ced073caf6175e1" providerId="LiveId" clId="{03F2B91B-734F-456C-8203-39B4603B68A7}" dt="2024-06-20T09:24:57.477" v="3548" actId="1076"/>
          <ac:picMkLst>
            <pc:docMk/>
            <pc:sldMk cId="2748814490" sldId="267"/>
            <ac:picMk id="35" creationId="{73F739B1-6DA6-B406-0565-6484277AFED1}"/>
          </ac:picMkLst>
        </pc:picChg>
        <pc:picChg chg="add mod">
          <ac:chgData name="HAO DUAN" userId="6ced073caf6175e1" providerId="LiveId" clId="{03F2B91B-734F-456C-8203-39B4603B68A7}" dt="2024-06-23T07:48:07.120" v="6621" actId="1037"/>
          <ac:picMkLst>
            <pc:docMk/>
            <pc:sldMk cId="2748814490" sldId="267"/>
            <ac:picMk id="39" creationId="{5AE21D17-D212-FAB3-8A7D-33146B0C0DA1}"/>
          </ac:picMkLst>
        </pc:picChg>
        <pc:picChg chg="add mod">
          <ac:chgData name="HAO DUAN" userId="6ced073caf6175e1" providerId="LiveId" clId="{03F2B91B-734F-456C-8203-39B4603B68A7}" dt="2024-06-23T09:22:03.875" v="7867" actId="1076"/>
          <ac:picMkLst>
            <pc:docMk/>
            <pc:sldMk cId="2748814490" sldId="267"/>
            <ac:picMk id="43" creationId="{471CBCD4-650C-38F0-C9A5-57940D2DA18D}"/>
          </ac:picMkLst>
        </pc:picChg>
        <pc:cxnChg chg="add mod">
          <ac:chgData name="HAO DUAN" userId="6ced073caf6175e1" providerId="LiveId" clId="{03F2B91B-734F-456C-8203-39B4603B68A7}" dt="2024-06-20T09:14:09.754" v="3297" actId="14100"/>
          <ac:cxnSpMkLst>
            <pc:docMk/>
            <pc:sldMk cId="2748814490" sldId="267"/>
            <ac:cxnSpMk id="18" creationId="{5D4125DD-6AAC-DCF5-3169-A350DF0F7DD1}"/>
          </ac:cxnSpMkLst>
        </pc:cxnChg>
        <pc:cxnChg chg="add mod">
          <ac:chgData name="HAO DUAN" userId="6ced073caf6175e1" providerId="LiveId" clId="{03F2B91B-734F-456C-8203-39B4603B68A7}" dt="2024-06-20T09:14:23.120" v="3300" actId="14100"/>
          <ac:cxnSpMkLst>
            <pc:docMk/>
            <pc:sldMk cId="2748814490" sldId="267"/>
            <ac:cxnSpMk id="21" creationId="{45D0FD8C-8F73-3666-D912-5C3E4CC27DF1}"/>
          </ac:cxnSpMkLst>
        </pc:cxnChg>
        <pc:cxnChg chg="add mod">
          <ac:chgData name="HAO DUAN" userId="6ced073caf6175e1" providerId="LiveId" clId="{03F2B91B-734F-456C-8203-39B4603B68A7}" dt="2024-06-20T13:40:12.788" v="6200" actId="1036"/>
          <ac:cxnSpMkLst>
            <pc:docMk/>
            <pc:sldMk cId="2748814490" sldId="267"/>
            <ac:cxnSpMk id="38" creationId="{FE15A338-AA06-6EE3-7CC2-305FA6391651}"/>
          </ac:cxnSpMkLst>
        </pc:cxnChg>
        <pc:cxnChg chg="add mod">
          <ac:chgData name="HAO DUAN" userId="6ced073caf6175e1" providerId="LiveId" clId="{03F2B91B-734F-456C-8203-39B4603B68A7}" dt="2024-06-20T13:40:24.523" v="6209" actId="1035"/>
          <ac:cxnSpMkLst>
            <pc:docMk/>
            <pc:sldMk cId="2748814490" sldId="267"/>
            <ac:cxnSpMk id="40" creationId="{60ABAA71-0B8F-8878-FA25-1A05C031C325}"/>
          </ac:cxnSpMkLst>
        </pc:cxnChg>
        <pc:cxnChg chg="add mod">
          <ac:chgData name="HAO DUAN" userId="6ced073caf6175e1" providerId="LiveId" clId="{03F2B91B-734F-456C-8203-39B4603B68A7}" dt="2024-06-23T09:22:14.304" v="7870" actId="14100"/>
          <ac:cxnSpMkLst>
            <pc:docMk/>
            <pc:sldMk cId="2748814490" sldId="267"/>
            <ac:cxnSpMk id="44" creationId="{4242B0C4-103A-78AF-6F25-17FC37C90092}"/>
          </ac:cxnSpMkLst>
        </pc:cxnChg>
        <pc:cxnChg chg="add mod">
          <ac:chgData name="HAO DUAN" userId="6ced073caf6175e1" providerId="LiveId" clId="{03F2B91B-734F-456C-8203-39B4603B68A7}" dt="2024-06-23T09:22:28.896" v="7874" actId="14100"/>
          <ac:cxnSpMkLst>
            <pc:docMk/>
            <pc:sldMk cId="2748814490" sldId="267"/>
            <ac:cxnSpMk id="46" creationId="{0847F4A5-EDB8-8D4C-D611-0A8BD2127ADD}"/>
          </ac:cxnSpMkLst>
        </pc:cxnChg>
      </pc:sldChg>
      <pc:sldChg chg="add del">
        <pc:chgData name="HAO DUAN" userId="6ced073caf6175e1" providerId="LiveId" clId="{03F2B91B-734F-456C-8203-39B4603B68A7}" dt="2024-06-20T09:30:17.852" v="3630" actId="47"/>
        <pc:sldMkLst>
          <pc:docMk/>
          <pc:sldMk cId="3443088861" sldId="268"/>
        </pc:sldMkLst>
      </pc:sldChg>
      <pc:sldChg chg="addSp delSp modSp add mod">
        <pc:chgData name="HAO DUAN" userId="6ced073caf6175e1" providerId="LiveId" clId="{03F2B91B-734F-456C-8203-39B4603B68A7}" dt="2024-06-20T13:41:36.575" v="6213" actId="166"/>
        <pc:sldMkLst>
          <pc:docMk/>
          <pc:sldMk cId="2385687071" sldId="269"/>
        </pc:sldMkLst>
        <pc:spChg chg="del">
          <ac:chgData name="HAO DUAN" userId="6ced073caf6175e1" providerId="LiveId" clId="{03F2B91B-734F-456C-8203-39B4603B68A7}" dt="2024-06-20T09:29:27.302" v="3620" actId="478"/>
          <ac:spMkLst>
            <pc:docMk/>
            <pc:sldMk cId="2385687071" sldId="269"/>
            <ac:spMk id="10" creationId="{DB14AAA5-72D9-3AE6-B129-266ED933AF8D}"/>
          </ac:spMkLst>
        </pc:spChg>
        <pc:spChg chg="add del mod">
          <ac:chgData name="HAO DUAN" userId="6ced073caf6175e1" providerId="LiveId" clId="{03F2B91B-734F-456C-8203-39B4603B68A7}" dt="2024-06-20T09:32:10.728" v="3697" actId="20577"/>
          <ac:spMkLst>
            <pc:docMk/>
            <pc:sldMk cId="2385687071" sldId="269"/>
            <ac:spMk id="12" creationId="{11CFD27B-41BC-A2A9-8E37-415590EACB30}"/>
          </ac:spMkLst>
        </pc:spChg>
        <pc:spChg chg="mod">
          <ac:chgData name="HAO DUAN" userId="6ced073caf6175e1" providerId="LiveId" clId="{03F2B91B-734F-456C-8203-39B4603B68A7}" dt="2024-06-20T09:33:12.074" v="3741" actId="14100"/>
          <ac:spMkLst>
            <pc:docMk/>
            <pc:sldMk cId="2385687071" sldId="269"/>
            <ac:spMk id="13" creationId="{6544B4F0-F2D9-94FF-613A-ED633464B562}"/>
          </ac:spMkLst>
        </pc:spChg>
        <pc:spChg chg="mod">
          <ac:chgData name="HAO DUAN" userId="6ced073caf6175e1" providerId="LiveId" clId="{03F2B91B-734F-456C-8203-39B4603B68A7}" dt="2024-06-20T09:29:31.795" v="3621" actId="14100"/>
          <ac:spMkLst>
            <pc:docMk/>
            <pc:sldMk cId="2385687071" sldId="269"/>
            <ac:spMk id="14" creationId="{A1E6F14C-FE79-7567-50FA-C0D95A03F7A8}"/>
          </ac:spMkLst>
        </pc:spChg>
        <pc:spChg chg="add del">
          <ac:chgData name="HAO DUAN" userId="6ced073caf6175e1" providerId="LiveId" clId="{03F2B91B-734F-456C-8203-39B4603B68A7}" dt="2024-06-20T09:29:18.875" v="3619" actId="478"/>
          <ac:spMkLst>
            <pc:docMk/>
            <pc:sldMk cId="2385687071" sldId="269"/>
            <ac:spMk id="16" creationId="{52689B17-D5B3-FCEC-8D1A-D558412D2C5A}"/>
          </ac:spMkLst>
        </pc:spChg>
        <pc:spChg chg="add del">
          <ac:chgData name="HAO DUAN" userId="6ced073caf6175e1" providerId="LiveId" clId="{03F2B91B-734F-456C-8203-39B4603B68A7}" dt="2024-06-20T09:29:18.875" v="3619" actId="478"/>
          <ac:spMkLst>
            <pc:docMk/>
            <pc:sldMk cId="2385687071" sldId="269"/>
            <ac:spMk id="25" creationId="{598F1A08-E429-69FA-3FA2-849C72EB2B99}"/>
          </ac:spMkLst>
        </pc:spChg>
        <pc:spChg chg="del">
          <ac:chgData name="HAO DUAN" userId="6ced073caf6175e1" providerId="LiveId" clId="{03F2B91B-734F-456C-8203-39B4603B68A7}" dt="2024-06-20T09:29:07.541" v="3615" actId="478"/>
          <ac:spMkLst>
            <pc:docMk/>
            <pc:sldMk cId="2385687071" sldId="269"/>
            <ac:spMk id="29" creationId="{A928341E-323E-20E7-6A59-091E3586B450}"/>
          </ac:spMkLst>
        </pc:spChg>
        <pc:spChg chg="del">
          <ac:chgData name="HAO DUAN" userId="6ced073caf6175e1" providerId="LiveId" clId="{03F2B91B-734F-456C-8203-39B4603B68A7}" dt="2024-06-20T09:29:07.541" v="3615" actId="478"/>
          <ac:spMkLst>
            <pc:docMk/>
            <pc:sldMk cId="2385687071" sldId="269"/>
            <ac:spMk id="30" creationId="{CCE78EAB-CC1D-CC59-98A2-5C0C53906525}"/>
          </ac:spMkLst>
        </pc:spChg>
        <pc:spChg chg="del">
          <ac:chgData name="HAO DUAN" userId="6ced073caf6175e1" providerId="LiveId" clId="{03F2B91B-734F-456C-8203-39B4603B68A7}" dt="2024-06-20T09:29:07.541" v="3615" actId="478"/>
          <ac:spMkLst>
            <pc:docMk/>
            <pc:sldMk cId="2385687071" sldId="269"/>
            <ac:spMk id="31" creationId="{B3CCEAD7-B824-EFE2-9582-540B606FBECC}"/>
          </ac:spMkLst>
        </pc:spChg>
        <pc:spChg chg="del">
          <ac:chgData name="HAO DUAN" userId="6ced073caf6175e1" providerId="LiveId" clId="{03F2B91B-734F-456C-8203-39B4603B68A7}" dt="2024-06-20T09:29:07.541" v="3615" actId="478"/>
          <ac:spMkLst>
            <pc:docMk/>
            <pc:sldMk cId="2385687071" sldId="269"/>
            <ac:spMk id="32" creationId="{FC18B298-D25F-C39E-1BB0-83D1984CA92C}"/>
          </ac:spMkLst>
        </pc:spChg>
        <pc:spChg chg="del">
          <ac:chgData name="HAO DUAN" userId="6ced073caf6175e1" providerId="LiveId" clId="{03F2B91B-734F-456C-8203-39B4603B68A7}" dt="2024-06-20T09:29:07.541" v="3615" actId="478"/>
          <ac:spMkLst>
            <pc:docMk/>
            <pc:sldMk cId="2385687071" sldId="269"/>
            <ac:spMk id="33" creationId="{D7BA6208-039A-127C-8684-274556972C67}"/>
          </ac:spMkLst>
        </pc:spChg>
        <pc:spChg chg="del">
          <ac:chgData name="HAO DUAN" userId="6ced073caf6175e1" providerId="LiveId" clId="{03F2B91B-734F-456C-8203-39B4603B68A7}" dt="2024-06-20T09:29:07.541" v="3615" actId="478"/>
          <ac:spMkLst>
            <pc:docMk/>
            <pc:sldMk cId="2385687071" sldId="269"/>
            <ac:spMk id="36" creationId="{0B1AB457-0C39-6EE3-C1EE-B765E6A6F8FB}"/>
          </ac:spMkLst>
        </pc:spChg>
        <pc:spChg chg="del">
          <ac:chgData name="HAO DUAN" userId="6ced073caf6175e1" providerId="LiveId" clId="{03F2B91B-734F-456C-8203-39B4603B68A7}" dt="2024-06-20T09:29:10.609" v="3616" actId="478"/>
          <ac:spMkLst>
            <pc:docMk/>
            <pc:sldMk cId="2385687071" sldId="269"/>
            <ac:spMk id="37" creationId="{7E1E3699-090E-B56C-D7BE-BD0EDF7EC6C7}"/>
          </ac:spMkLst>
        </pc:spChg>
        <pc:picChg chg="add mod">
          <ac:chgData name="HAO DUAN" userId="6ced073caf6175e1" providerId="LiveId" clId="{03F2B91B-734F-456C-8203-39B4603B68A7}" dt="2024-06-20T09:39:23.263" v="4101" actId="14100"/>
          <ac:picMkLst>
            <pc:docMk/>
            <pc:sldMk cId="2385687071" sldId="269"/>
            <ac:picMk id="5" creationId="{2B1F99ED-21D3-FD51-B198-6E4B8A83D39A}"/>
          </ac:picMkLst>
        </pc:picChg>
        <pc:picChg chg="del">
          <ac:chgData name="HAO DUAN" userId="6ced073caf6175e1" providerId="LiveId" clId="{03F2B91B-734F-456C-8203-39B4603B68A7}" dt="2024-06-20T09:29:18.875" v="3619" actId="478"/>
          <ac:picMkLst>
            <pc:docMk/>
            <pc:sldMk cId="2385687071" sldId="269"/>
            <ac:picMk id="7" creationId="{FEA79692-F109-F69B-28A4-D85CFF1A0E44}"/>
          </ac:picMkLst>
        </pc:picChg>
        <pc:picChg chg="add mod">
          <ac:chgData name="HAO DUAN" userId="6ced073caf6175e1" providerId="LiveId" clId="{03F2B91B-734F-456C-8203-39B4603B68A7}" dt="2024-06-20T09:39:29.538" v="4104" actId="1076"/>
          <ac:picMkLst>
            <pc:docMk/>
            <pc:sldMk cId="2385687071" sldId="269"/>
            <ac:picMk id="9" creationId="{57F1AF87-0C37-8FFD-2E65-29926BB34780}"/>
          </ac:picMkLst>
        </pc:picChg>
        <pc:picChg chg="add del">
          <ac:chgData name="HAO DUAN" userId="6ced073caf6175e1" providerId="LiveId" clId="{03F2B91B-734F-456C-8203-39B4603B68A7}" dt="2024-06-20T09:29:18.875" v="3619" actId="478"/>
          <ac:picMkLst>
            <pc:docMk/>
            <pc:sldMk cId="2385687071" sldId="269"/>
            <ac:picMk id="15" creationId="{8C1F236F-AEC2-61D5-1FB8-D63F5B24AA38}"/>
          </ac:picMkLst>
        </pc:picChg>
        <pc:picChg chg="add del">
          <ac:chgData name="HAO DUAN" userId="6ced073caf6175e1" providerId="LiveId" clId="{03F2B91B-734F-456C-8203-39B4603B68A7}" dt="2024-06-20T09:29:18.875" v="3619" actId="478"/>
          <ac:picMkLst>
            <pc:docMk/>
            <pc:sldMk cId="2385687071" sldId="269"/>
            <ac:picMk id="24" creationId="{D2FC89DA-B5E0-55F7-5B4C-B5C212236FBC}"/>
          </ac:picMkLst>
        </pc:picChg>
        <pc:picChg chg="del">
          <ac:chgData name="HAO DUAN" userId="6ced073caf6175e1" providerId="LiveId" clId="{03F2B91B-734F-456C-8203-39B4603B68A7}" dt="2024-06-20T09:29:05.227" v="3614" actId="478"/>
          <ac:picMkLst>
            <pc:docMk/>
            <pc:sldMk cId="2385687071" sldId="269"/>
            <ac:picMk id="27" creationId="{A22A9396-9154-384E-9041-B7805A251DD4}"/>
          </ac:picMkLst>
        </pc:picChg>
        <pc:picChg chg="del">
          <ac:chgData name="HAO DUAN" userId="6ced073caf6175e1" providerId="LiveId" clId="{03F2B91B-734F-456C-8203-39B4603B68A7}" dt="2024-06-20T09:29:07.541" v="3615" actId="478"/>
          <ac:picMkLst>
            <pc:docMk/>
            <pc:sldMk cId="2385687071" sldId="269"/>
            <ac:picMk id="35" creationId="{73F739B1-6DA6-B406-0565-6484277AFED1}"/>
          </ac:picMkLst>
        </pc:picChg>
        <pc:cxnChg chg="mod ord">
          <ac:chgData name="HAO DUAN" userId="6ced073caf6175e1" providerId="LiveId" clId="{03F2B91B-734F-456C-8203-39B4603B68A7}" dt="2024-06-20T13:41:36.575" v="6213" actId="166"/>
          <ac:cxnSpMkLst>
            <pc:docMk/>
            <pc:sldMk cId="2385687071" sldId="269"/>
            <ac:cxnSpMk id="6" creationId="{83219D57-5E7C-106D-0D82-0519497CF562}"/>
          </ac:cxnSpMkLst>
        </pc:cxnChg>
        <pc:cxnChg chg="add del">
          <ac:chgData name="HAO DUAN" userId="6ced073caf6175e1" providerId="LiveId" clId="{03F2B91B-734F-456C-8203-39B4603B68A7}" dt="2024-06-20T09:29:18.875" v="3619" actId="478"/>
          <ac:cxnSpMkLst>
            <pc:docMk/>
            <pc:sldMk cId="2385687071" sldId="269"/>
            <ac:cxnSpMk id="18" creationId="{5D4125DD-6AAC-DCF5-3169-A350DF0F7DD1}"/>
          </ac:cxnSpMkLst>
        </pc:cxnChg>
        <pc:cxnChg chg="add del">
          <ac:chgData name="HAO DUAN" userId="6ced073caf6175e1" providerId="LiveId" clId="{03F2B91B-734F-456C-8203-39B4603B68A7}" dt="2024-06-20T09:29:18.875" v="3619" actId="478"/>
          <ac:cxnSpMkLst>
            <pc:docMk/>
            <pc:sldMk cId="2385687071" sldId="269"/>
            <ac:cxnSpMk id="21" creationId="{45D0FD8C-8F73-3666-D912-5C3E4CC27DF1}"/>
          </ac:cxnSpMkLst>
        </pc:cxnChg>
      </pc:sldChg>
      <pc:sldChg chg="addSp delSp modSp add mod">
        <pc:chgData name="HAO DUAN" userId="6ced073caf6175e1" providerId="LiveId" clId="{03F2B91B-734F-456C-8203-39B4603B68A7}" dt="2024-06-20T13:41:28.443" v="6212" actId="166"/>
        <pc:sldMkLst>
          <pc:docMk/>
          <pc:sldMk cId="2818275409" sldId="270"/>
        </pc:sldMkLst>
        <pc:spChg chg="mod">
          <ac:chgData name="HAO DUAN" userId="6ced073caf6175e1" providerId="LiveId" clId="{03F2B91B-734F-456C-8203-39B4603B68A7}" dt="2024-06-20T09:35:39.906" v="3806" actId="20577"/>
          <ac:spMkLst>
            <pc:docMk/>
            <pc:sldMk cId="2818275409" sldId="270"/>
            <ac:spMk id="12" creationId="{11CFD27B-41BC-A2A9-8E37-415590EACB30}"/>
          </ac:spMkLst>
        </pc:spChg>
        <pc:spChg chg="mod">
          <ac:chgData name="HAO DUAN" userId="6ced073caf6175e1" providerId="LiveId" clId="{03F2B91B-734F-456C-8203-39B4603B68A7}" dt="2024-06-20T09:36:45.129" v="3894" actId="20577"/>
          <ac:spMkLst>
            <pc:docMk/>
            <pc:sldMk cId="2818275409" sldId="270"/>
            <ac:spMk id="13" creationId="{6544B4F0-F2D9-94FF-613A-ED633464B562}"/>
          </ac:spMkLst>
        </pc:spChg>
        <pc:picChg chg="add mod">
          <ac:chgData name="HAO DUAN" userId="6ced073caf6175e1" providerId="LiveId" clId="{03F2B91B-734F-456C-8203-39B4603B68A7}" dt="2024-06-20T09:39:13.924" v="4096" actId="14100"/>
          <ac:picMkLst>
            <pc:docMk/>
            <pc:sldMk cId="2818275409" sldId="270"/>
            <ac:picMk id="3" creationId="{AA4B55AB-3487-07B2-8732-E99E2C7EA198}"/>
          </ac:picMkLst>
        </pc:picChg>
        <pc:picChg chg="del">
          <ac:chgData name="HAO DUAN" userId="6ced073caf6175e1" providerId="LiveId" clId="{03F2B91B-734F-456C-8203-39B4603B68A7}" dt="2024-06-20T09:30:12.407" v="3628" actId="478"/>
          <ac:picMkLst>
            <pc:docMk/>
            <pc:sldMk cId="2818275409" sldId="270"/>
            <ac:picMk id="5" creationId="{2B1F99ED-21D3-FD51-B198-6E4B8A83D39A}"/>
          </ac:picMkLst>
        </pc:picChg>
        <pc:picChg chg="add mod">
          <ac:chgData name="HAO DUAN" userId="6ced073caf6175e1" providerId="LiveId" clId="{03F2B91B-734F-456C-8203-39B4603B68A7}" dt="2024-06-20T09:39:17.964" v="4098" actId="14100"/>
          <ac:picMkLst>
            <pc:docMk/>
            <pc:sldMk cId="2818275409" sldId="270"/>
            <ac:picMk id="8" creationId="{D57D936F-AF18-56DF-563D-665463CAE56C}"/>
          </ac:picMkLst>
        </pc:picChg>
        <pc:picChg chg="del">
          <ac:chgData name="HAO DUAN" userId="6ced073caf6175e1" providerId="LiveId" clId="{03F2B91B-734F-456C-8203-39B4603B68A7}" dt="2024-06-20T09:30:13.070" v="3629" actId="478"/>
          <ac:picMkLst>
            <pc:docMk/>
            <pc:sldMk cId="2818275409" sldId="270"/>
            <ac:picMk id="9" creationId="{57F1AF87-0C37-8FFD-2E65-29926BB34780}"/>
          </ac:picMkLst>
        </pc:picChg>
        <pc:cxnChg chg="ord">
          <ac:chgData name="HAO DUAN" userId="6ced073caf6175e1" providerId="LiveId" clId="{03F2B91B-734F-456C-8203-39B4603B68A7}" dt="2024-06-20T13:41:28.443" v="6212" actId="166"/>
          <ac:cxnSpMkLst>
            <pc:docMk/>
            <pc:sldMk cId="2818275409" sldId="270"/>
            <ac:cxnSpMk id="6" creationId="{83219D57-5E7C-106D-0D82-0519497CF562}"/>
          </ac:cxnSpMkLst>
        </pc:cxnChg>
      </pc:sldChg>
      <pc:sldChg chg="addSp modSp add mod">
        <pc:chgData name="HAO DUAN" userId="6ced073caf6175e1" providerId="LiveId" clId="{03F2B91B-734F-456C-8203-39B4603B68A7}" dt="2024-06-20T13:41:51.830" v="6215" actId="166"/>
        <pc:sldMkLst>
          <pc:docMk/>
          <pc:sldMk cId="446386292" sldId="271"/>
        </pc:sldMkLst>
        <pc:spChg chg="mod">
          <ac:chgData name="HAO DUAN" userId="6ced073caf6175e1" providerId="LiveId" clId="{03F2B91B-734F-456C-8203-39B4603B68A7}" dt="2024-06-20T09:37:51.386" v="3964" actId="20577"/>
          <ac:spMkLst>
            <pc:docMk/>
            <pc:sldMk cId="446386292" sldId="271"/>
            <ac:spMk id="12" creationId="{11CFD27B-41BC-A2A9-8E37-415590EACB30}"/>
          </ac:spMkLst>
        </pc:spChg>
        <pc:spChg chg="mod">
          <ac:chgData name="HAO DUAN" userId="6ced073caf6175e1" providerId="LiveId" clId="{03F2B91B-734F-456C-8203-39B4603B68A7}" dt="2024-06-20T09:38:50.603" v="4090" actId="14100"/>
          <ac:spMkLst>
            <pc:docMk/>
            <pc:sldMk cId="446386292" sldId="271"/>
            <ac:spMk id="13" creationId="{6544B4F0-F2D9-94FF-613A-ED633464B562}"/>
          </ac:spMkLst>
        </pc:spChg>
        <pc:picChg chg="add mod">
          <ac:chgData name="HAO DUAN" userId="6ced073caf6175e1" providerId="LiveId" clId="{03F2B91B-734F-456C-8203-39B4603B68A7}" dt="2024-06-20T09:39:02.536" v="4092" actId="14100"/>
          <ac:picMkLst>
            <pc:docMk/>
            <pc:sldMk cId="446386292" sldId="271"/>
            <ac:picMk id="3" creationId="{40DDEDF2-15B2-1D5D-2452-458C0A401C87}"/>
          </ac:picMkLst>
        </pc:picChg>
        <pc:picChg chg="add mod">
          <ac:chgData name="HAO DUAN" userId="6ced073caf6175e1" providerId="LiveId" clId="{03F2B91B-734F-456C-8203-39B4603B68A7}" dt="2024-06-20T09:39:07.565" v="4094" actId="14100"/>
          <ac:picMkLst>
            <pc:docMk/>
            <pc:sldMk cId="446386292" sldId="271"/>
            <ac:picMk id="7" creationId="{726B465F-5576-78D3-BF23-D378F56E3C30}"/>
          </ac:picMkLst>
        </pc:picChg>
        <pc:cxnChg chg="ord">
          <ac:chgData name="HAO DUAN" userId="6ced073caf6175e1" providerId="LiveId" clId="{03F2B91B-734F-456C-8203-39B4603B68A7}" dt="2024-06-20T13:41:51.830" v="6215" actId="166"/>
          <ac:cxnSpMkLst>
            <pc:docMk/>
            <pc:sldMk cId="446386292" sldId="271"/>
            <ac:cxnSpMk id="6" creationId="{83219D57-5E7C-106D-0D82-0519497CF562}"/>
          </ac:cxnSpMkLst>
        </pc:cxnChg>
      </pc:sldChg>
      <pc:sldChg chg="addSp delSp modSp add mod">
        <pc:chgData name="HAO DUAN" userId="6ced073caf6175e1" providerId="LiveId" clId="{03F2B91B-734F-456C-8203-39B4603B68A7}" dt="2024-06-23T09:51:41.935" v="8009" actId="20577"/>
        <pc:sldMkLst>
          <pc:docMk/>
          <pc:sldMk cId="2866298070" sldId="272"/>
        </pc:sldMkLst>
        <pc:spChg chg="add mod">
          <ac:chgData name="HAO DUAN" userId="6ced073caf6175e1" providerId="LiveId" clId="{03F2B91B-734F-456C-8203-39B4603B68A7}" dt="2024-06-23T09:51:41.935" v="8009" actId="20577"/>
          <ac:spMkLst>
            <pc:docMk/>
            <pc:sldMk cId="2866298070" sldId="272"/>
            <ac:spMk id="2" creationId="{5FD97306-2249-B0C7-EF66-4D6A8606B0A3}"/>
          </ac:spMkLst>
        </pc:spChg>
        <pc:spChg chg="add mod">
          <ac:chgData name="HAO DUAN" userId="6ced073caf6175e1" providerId="LiveId" clId="{03F2B91B-734F-456C-8203-39B4603B68A7}" dt="2024-06-20T09:52:10.991" v="4547" actId="20577"/>
          <ac:spMkLst>
            <pc:docMk/>
            <pc:sldMk cId="2866298070" sldId="272"/>
            <ac:spMk id="3" creationId="{13595041-BF8C-FC57-E084-18E38C45EFD0}"/>
          </ac:spMkLst>
        </pc:spChg>
        <pc:spChg chg="mod">
          <ac:chgData name="HAO DUAN" userId="6ced073caf6175e1" providerId="LiveId" clId="{03F2B91B-734F-456C-8203-39B4603B68A7}" dt="2024-06-20T09:39:50.382" v="4108" actId="20577"/>
          <ac:spMkLst>
            <pc:docMk/>
            <pc:sldMk cId="2866298070" sldId="272"/>
            <ac:spMk id="4" creationId="{48DE3498-4BF0-3603-2C4F-A6374579D340}"/>
          </ac:spMkLst>
        </pc:spChg>
        <pc:spChg chg="add mod">
          <ac:chgData name="HAO DUAN" userId="6ced073caf6175e1" providerId="LiveId" clId="{03F2B91B-734F-456C-8203-39B4603B68A7}" dt="2024-06-20T09:53:14.619" v="4558" actId="14100"/>
          <ac:spMkLst>
            <pc:docMk/>
            <pc:sldMk cId="2866298070" sldId="272"/>
            <ac:spMk id="8" creationId="{055792A7-40B7-6243-5F73-CF289AE7CEA4}"/>
          </ac:spMkLst>
        </pc:spChg>
        <pc:spChg chg="del">
          <ac:chgData name="HAO DUAN" userId="6ced073caf6175e1" providerId="LiveId" clId="{03F2B91B-734F-456C-8203-39B4603B68A7}" dt="2024-06-20T09:40:02.244" v="4109" actId="478"/>
          <ac:spMkLst>
            <pc:docMk/>
            <pc:sldMk cId="2866298070" sldId="272"/>
            <ac:spMk id="12" creationId="{11CFD27B-41BC-A2A9-8E37-415590EACB30}"/>
          </ac:spMkLst>
        </pc:spChg>
        <pc:spChg chg="mod">
          <ac:chgData name="HAO DUAN" userId="6ced073caf6175e1" providerId="LiveId" clId="{03F2B91B-734F-456C-8203-39B4603B68A7}" dt="2024-06-20T09:46:13.069" v="4175" actId="14100"/>
          <ac:spMkLst>
            <pc:docMk/>
            <pc:sldMk cId="2866298070" sldId="272"/>
            <ac:spMk id="13" creationId="{6544B4F0-F2D9-94FF-613A-ED633464B562}"/>
          </ac:spMkLst>
        </pc:spChg>
        <pc:spChg chg="del">
          <ac:chgData name="HAO DUAN" userId="6ced073caf6175e1" providerId="LiveId" clId="{03F2B91B-734F-456C-8203-39B4603B68A7}" dt="2024-06-20T09:40:03.109" v="4110" actId="478"/>
          <ac:spMkLst>
            <pc:docMk/>
            <pc:sldMk cId="2866298070" sldId="272"/>
            <ac:spMk id="14" creationId="{A1E6F14C-FE79-7567-50FA-C0D95A03F7A8}"/>
          </ac:spMkLst>
        </pc:spChg>
        <pc:picChg chg="add mod">
          <ac:chgData name="HAO DUAN" userId="6ced073caf6175e1" providerId="LiveId" clId="{03F2B91B-734F-456C-8203-39B4603B68A7}" dt="2024-06-20T09:52:51.834" v="4553" actId="1076"/>
          <ac:picMkLst>
            <pc:docMk/>
            <pc:sldMk cId="2866298070" sldId="272"/>
            <ac:picMk id="7" creationId="{4D888457-F8B8-E6CD-F2F0-17D771B9FA81}"/>
          </ac:picMkLst>
        </pc:picChg>
        <pc:cxnChg chg="del mod">
          <ac:chgData name="HAO DUAN" userId="6ced073caf6175e1" providerId="LiveId" clId="{03F2B91B-734F-456C-8203-39B4603B68A7}" dt="2024-06-20T09:40:04.470" v="4111" actId="478"/>
          <ac:cxnSpMkLst>
            <pc:docMk/>
            <pc:sldMk cId="2866298070" sldId="272"/>
            <ac:cxnSpMk id="6" creationId="{83219D57-5E7C-106D-0D82-0519497CF562}"/>
          </ac:cxnSpMkLst>
        </pc:cxnChg>
      </pc:sldChg>
      <pc:sldChg chg="addSp delSp modSp add mod">
        <pc:chgData name="HAO DUAN" userId="6ced073caf6175e1" providerId="LiveId" clId="{03F2B91B-734F-456C-8203-39B4603B68A7}" dt="2024-06-20T13:42:57.708" v="6217" actId="166"/>
        <pc:sldMkLst>
          <pc:docMk/>
          <pc:sldMk cId="169356033" sldId="273"/>
        </pc:sldMkLst>
        <pc:spChg chg="add mod">
          <ac:chgData name="HAO DUAN" userId="6ced073caf6175e1" providerId="LiveId" clId="{03F2B91B-734F-456C-8203-39B4603B68A7}" dt="2024-06-20T09:55:16.709" v="4593" actId="20577"/>
          <ac:spMkLst>
            <pc:docMk/>
            <pc:sldMk cId="169356033" sldId="273"/>
            <ac:spMk id="2" creationId="{F41B9CC1-562A-F2D0-F002-251C9C75D8F0}"/>
          </ac:spMkLst>
        </pc:spChg>
        <pc:spChg chg="mod">
          <ac:chgData name="HAO DUAN" userId="6ced073caf6175e1" providerId="LiveId" clId="{03F2B91B-734F-456C-8203-39B4603B68A7}" dt="2024-06-20T10:01:52.960" v="4724"/>
          <ac:spMkLst>
            <pc:docMk/>
            <pc:sldMk cId="169356033" sldId="273"/>
            <ac:spMk id="4" creationId="{48DE3498-4BF0-3603-2C4F-A6374579D340}"/>
          </ac:spMkLst>
        </pc:spChg>
        <pc:spChg chg="add mod">
          <ac:chgData name="HAO DUAN" userId="6ced073caf6175e1" providerId="LiveId" clId="{03F2B91B-734F-456C-8203-39B4603B68A7}" dt="2024-06-20T10:04:24.142" v="4809" actId="20577"/>
          <ac:spMkLst>
            <pc:docMk/>
            <pc:sldMk cId="169356033" sldId="273"/>
            <ac:spMk id="5" creationId="{4A3A83B4-2FCA-7B7B-D01D-3EDDDA1AFEF4}"/>
          </ac:spMkLst>
        </pc:spChg>
        <pc:spChg chg="del">
          <ac:chgData name="HAO DUAN" userId="6ced073caf6175e1" providerId="LiveId" clId="{03F2B91B-734F-456C-8203-39B4603B68A7}" dt="2024-06-20T09:55:19.857" v="4594" actId="478"/>
          <ac:spMkLst>
            <pc:docMk/>
            <pc:sldMk cId="169356033" sldId="273"/>
            <ac:spMk id="12" creationId="{11CFD27B-41BC-A2A9-8E37-415590EACB30}"/>
          </ac:spMkLst>
        </pc:spChg>
        <pc:spChg chg="mod">
          <ac:chgData name="HAO DUAN" userId="6ced073caf6175e1" providerId="LiveId" clId="{03F2B91B-734F-456C-8203-39B4603B68A7}" dt="2024-06-20T10:03:54.732" v="4792" actId="1076"/>
          <ac:spMkLst>
            <pc:docMk/>
            <pc:sldMk cId="169356033" sldId="273"/>
            <ac:spMk id="13" creationId="{6544B4F0-F2D9-94FF-613A-ED633464B562}"/>
          </ac:spMkLst>
        </pc:spChg>
        <pc:spChg chg="del">
          <ac:chgData name="HAO DUAN" userId="6ced073caf6175e1" providerId="LiveId" clId="{03F2B91B-734F-456C-8203-39B4603B68A7}" dt="2024-06-20T09:54:05.027" v="4564" actId="478"/>
          <ac:spMkLst>
            <pc:docMk/>
            <pc:sldMk cId="169356033" sldId="273"/>
            <ac:spMk id="14" creationId="{A1E6F14C-FE79-7567-50FA-C0D95A03F7A8}"/>
          </ac:spMkLst>
        </pc:spChg>
        <pc:spChg chg="add mod">
          <ac:chgData name="HAO DUAN" userId="6ced073caf6175e1" providerId="LiveId" clId="{03F2B91B-734F-456C-8203-39B4603B68A7}" dt="2024-06-20T09:59:36.758" v="4692" actId="14100"/>
          <ac:spMkLst>
            <pc:docMk/>
            <pc:sldMk cId="169356033" sldId="273"/>
            <ac:spMk id="19" creationId="{337F9A9C-BCFA-D704-0571-AAA0DDEA13E3}"/>
          </ac:spMkLst>
        </pc:spChg>
        <pc:picChg chg="del">
          <ac:chgData name="HAO DUAN" userId="6ced073caf6175e1" providerId="LiveId" clId="{03F2B91B-734F-456C-8203-39B4603B68A7}" dt="2024-06-20T09:53:31.800" v="4561" actId="478"/>
          <ac:picMkLst>
            <pc:docMk/>
            <pc:sldMk cId="169356033" sldId="273"/>
            <ac:picMk id="3" creationId="{40DDEDF2-15B2-1D5D-2452-458C0A401C87}"/>
          </ac:picMkLst>
        </pc:picChg>
        <pc:picChg chg="del">
          <ac:chgData name="HAO DUAN" userId="6ced073caf6175e1" providerId="LiveId" clId="{03F2B91B-734F-456C-8203-39B4603B68A7}" dt="2024-06-20T09:53:32.210" v="4562" actId="478"/>
          <ac:picMkLst>
            <pc:docMk/>
            <pc:sldMk cId="169356033" sldId="273"/>
            <ac:picMk id="7" creationId="{726B465F-5576-78D3-BF23-D378F56E3C30}"/>
          </ac:picMkLst>
        </pc:picChg>
        <pc:picChg chg="add mod ord">
          <ac:chgData name="HAO DUAN" userId="6ced073caf6175e1" providerId="LiveId" clId="{03F2B91B-734F-456C-8203-39B4603B68A7}" dt="2024-06-20T09:55:31.406" v="4596" actId="167"/>
          <ac:picMkLst>
            <pc:docMk/>
            <pc:sldMk cId="169356033" sldId="273"/>
            <ac:picMk id="9" creationId="{3F3442D7-ABF1-7499-87FE-51C752CEC37D}"/>
          </ac:picMkLst>
        </pc:picChg>
        <pc:picChg chg="add mod">
          <ac:chgData name="HAO DUAN" userId="6ced073caf6175e1" providerId="LiveId" clId="{03F2B91B-734F-456C-8203-39B4603B68A7}" dt="2024-06-20T09:56:40.846" v="4598" actId="1076"/>
          <ac:picMkLst>
            <pc:docMk/>
            <pc:sldMk cId="169356033" sldId="273"/>
            <ac:picMk id="11" creationId="{D9E05D75-03AC-48F0-5EFC-F6D992B979EA}"/>
          </ac:picMkLst>
        </pc:picChg>
        <pc:picChg chg="add del mod">
          <ac:chgData name="HAO DUAN" userId="6ced073caf6175e1" providerId="LiveId" clId="{03F2B91B-734F-456C-8203-39B4603B68A7}" dt="2024-06-20T09:58:00.968" v="4623" actId="22"/>
          <ac:picMkLst>
            <pc:docMk/>
            <pc:sldMk cId="169356033" sldId="273"/>
            <ac:picMk id="16" creationId="{2D37DCF0-49EE-2E88-2951-B20140D9D8D7}"/>
          </ac:picMkLst>
        </pc:picChg>
        <pc:picChg chg="add mod">
          <ac:chgData name="HAO DUAN" userId="6ced073caf6175e1" providerId="LiveId" clId="{03F2B91B-734F-456C-8203-39B4603B68A7}" dt="2024-06-20T09:58:21.429" v="4625" actId="1076"/>
          <ac:picMkLst>
            <pc:docMk/>
            <pc:sldMk cId="169356033" sldId="273"/>
            <ac:picMk id="18" creationId="{E5881B0D-4694-0567-F9DA-F45C39CEB6BC}"/>
          </ac:picMkLst>
        </pc:picChg>
        <pc:cxnChg chg="mod ord">
          <ac:chgData name="HAO DUAN" userId="6ced073caf6175e1" providerId="LiveId" clId="{03F2B91B-734F-456C-8203-39B4603B68A7}" dt="2024-06-20T13:42:57.708" v="6217" actId="166"/>
          <ac:cxnSpMkLst>
            <pc:docMk/>
            <pc:sldMk cId="169356033" sldId="273"/>
            <ac:cxnSpMk id="6" creationId="{83219D57-5E7C-106D-0D82-0519497CF562}"/>
          </ac:cxnSpMkLst>
        </pc:cxnChg>
      </pc:sldChg>
      <pc:sldChg chg="add del">
        <pc:chgData name="HAO DUAN" userId="6ced073caf6175e1" providerId="LiveId" clId="{03F2B91B-734F-456C-8203-39B4603B68A7}" dt="2024-06-20T09:53:20.473" v="4559" actId="47"/>
        <pc:sldMkLst>
          <pc:docMk/>
          <pc:sldMk cId="2058429472" sldId="273"/>
        </pc:sldMkLst>
      </pc:sldChg>
      <pc:sldChg chg="addSp delSp modSp add mod">
        <pc:chgData name="HAO DUAN" userId="6ced073caf6175e1" providerId="LiveId" clId="{03F2B91B-734F-456C-8203-39B4603B68A7}" dt="2024-06-23T08:01:02.492" v="6772"/>
        <pc:sldMkLst>
          <pc:docMk/>
          <pc:sldMk cId="2374984057" sldId="274"/>
        </pc:sldMkLst>
        <pc:spChg chg="mod">
          <ac:chgData name="HAO DUAN" userId="6ced073caf6175e1" providerId="LiveId" clId="{03F2B91B-734F-456C-8203-39B4603B68A7}" dt="2024-06-20T10:12:12.771" v="5052" actId="20577"/>
          <ac:spMkLst>
            <pc:docMk/>
            <pc:sldMk cId="2374984057" sldId="274"/>
            <ac:spMk id="2" creationId="{F41B9CC1-562A-F2D0-F002-251C9C75D8F0}"/>
          </ac:spMkLst>
        </pc:spChg>
        <pc:spChg chg="mod">
          <ac:chgData name="HAO DUAN" userId="6ced073caf6175e1" providerId="LiveId" clId="{03F2B91B-734F-456C-8203-39B4603B68A7}" dt="2024-06-20T10:12:13.819" v="5054" actId="20577"/>
          <ac:spMkLst>
            <pc:docMk/>
            <pc:sldMk cId="2374984057" sldId="274"/>
            <ac:spMk id="4" creationId="{48DE3498-4BF0-3603-2C4F-A6374579D340}"/>
          </ac:spMkLst>
        </pc:spChg>
        <pc:spChg chg="mod">
          <ac:chgData name="HAO DUAN" userId="6ced073caf6175e1" providerId="LiveId" clId="{03F2B91B-734F-456C-8203-39B4603B68A7}" dt="2024-06-20T10:06:39.751" v="4882" actId="20577"/>
          <ac:spMkLst>
            <pc:docMk/>
            <pc:sldMk cId="2374984057" sldId="274"/>
            <ac:spMk id="5" creationId="{4A3A83B4-2FCA-7B7B-D01D-3EDDDA1AFEF4}"/>
          </ac:spMkLst>
        </pc:spChg>
        <pc:spChg chg="add mod">
          <ac:chgData name="HAO DUAN" userId="6ced073caf6175e1" providerId="LiveId" clId="{03F2B91B-734F-456C-8203-39B4603B68A7}" dt="2024-06-20T10:02:47.953" v="4738" actId="14100"/>
          <ac:spMkLst>
            <pc:docMk/>
            <pc:sldMk cId="2374984057" sldId="274"/>
            <ac:spMk id="12" creationId="{5B394D48-1CF0-0C37-B2F0-224BFCD71600}"/>
          </ac:spMkLst>
        </pc:spChg>
        <pc:spChg chg="mod">
          <ac:chgData name="HAO DUAN" userId="6ced073caf6175e1" providerId="LiveId" clId="{03F2B91B-734F-456C-8203-39B4603B68A7}" dt="2024-06-23T07:57:43.718" v="6756" actId="1076"/>
          <ac:spMkLst>
            <pc:docMk/>
            <pc:sldMk cId="2374984057" sldId="274"/>
            <ac:spMk id="13" creationId="{6544B4F0-F2D9-94FF-613A-ED633464B562}"/>
          </ac:spMkLst>
        </pc:spChg>
        <pc:spChg chg="add mod">
          <ac:chgData name="HAO DUAN" userId="6ced073caf6175e1" providerId="LiveId" clId="{03F2B91B-734F-456C-8203-39B4603B68A7}" dt="2024-06-20T10:06:03.387" v="4870" actId="20577"/>
          <ac:spMkLst>
            <pc:docMk/>
            <pc:sldMk cId="2374984057" sldId="274"/>
            <ac:spMk id="16" creationId="{5142DE51-8A54-0FA0-2974-A9976FAD908E}"/>
          </ac:spMkLst>
        </pc:spChg>
        <pc:spChg chg="mod">
          <ac:chgData name="HAO DUAN" userId="6ced073caf6175e1" providerId="LiveId" clId="{03F2B91B-734F-456C-8203-39B4603B68A7}" dt="2024-06-20T10:03:31.104" v="4790" actId="14100"/>
          <ac:spMkLst>
            <pc:docMk/>
            <pc:sldMk cId="2374984057" sldId="274"/>
            <ac:spMk id="19" creationId="{337F9A9C-BCFA-D704-0571-AAA0DDEA13E3}"/>
          </ac:spMkLst>
        </pc:spChg>
        <pc:spChg chg="add mod">
          <ac:chgData name="HAO DUAN" userId="6ced073caf6175e1" providerId="LiveId" clId="{03F2B91B-734F-456C-8203-39B4603B68A7}" dt="2024-06-23T07:56:33.642" v="6745" actId="1036"/>
          <ac:spMkLst>
            <pc:docMk/>
            <pc:sldMk cId="2374984057" sldId="274"/>
            <ac:spMk id="21" creationId="{E8BD457B-81B1-459A-52E1-0F41624F10D2}"/>
          </ac:spMkLst>
        </pc:spChg>
        <pc:spChg chg="add mod">
          <ac:chgData name="HAO DUAN" userId="6ced073caf6175e1" providerId="LiveId" clId="{03F2B91B-734F-456C-8203-39B4603B68A7}" dt="2024-06-23T08:01:02.492" v="6772"/>
          <ac:spMkLst>
            <pc:docMk/>
            <pc:sldMk cId="2374984057" sldId="274"/>
            <ac:spMk id="30" creationId="{2FEF2DAD-28C3-8576-52D0-DB0A37319256}"/>
          </ac:spMkLst>
        </pc:spChg>
        <pc:picChg chg="add mod">
          <ac:chgData name="HAO DUAN" userId="6ced073caf6175e1" providerId="LiveId" clId="{03F2B91B-734F-456C-8203-39B4603B68A7}" dt="2024-06-20T10:00:36.186" v="4705" actId="1076"/>
          <ac:picMkLst>
            <pc:docMk/>
            <pc:sldMk cId="2374984057" sldId="274"/>
            <ac:picMk id="7" creationId="{C243D968-5D12-0E8B-4953-BA25649D542F}"/>
          </ac:picMkLst>
        </pc:picChg>
        <pc:picChg chg="add mod ord">
          <ac:chgData name="HAO DUAN" userId="6ced073caf6175e1" providerId="LiveId" clId="{03F2B91B-734F-456C-8203-39B4603B68A7}" dt="2024-06-23T07:57:40.895" v="6755" actId="167"/>
          <ac:picMkLst>
            <pc:docMk/>
            <pc:sldMk cId="2374984057" sldId="274"/>
            <ac:picMk id="8" creationId="{2A64B35F-F880-CF47-7919-7ED0D87B2F6C}"/>
          </ac:picMkLst>
        </pc:picChg>
        <pc:picChg chg="del">
          <ac:chgData name="HAO DUAN" userId="6ced073caf6175e1" providerId="LiveId" clId="{03F2B91B-734F-456C-8203-39B4603B68A7}" dt="2024-06-20T09:59:53.170" v="4694" actId="478"/>
          <ac:picMkLst>
            <pc:docMk/>
            <pc:sldMk cId="2374984057" sldId="274"/>
            <ac:picMk id="9" creationId="{3F3442D7-ABF1-7499-87FE-51C752CEC37D}"/>
          </ac:picMkLst>
        </pc:picChg>
        <pc:picChg chg="add mod">
          <ac:chgData name="HAO DUAN" userId="6ced073caf6175e1" providerId="LiveId" clId="{03F2B91B-734F-456C-8203-39B4603B68A7}" dt="2024-06-20T10:04:52.526" v="4826" actId="14100"/>
          <ac:picMkLst>
            <pc:docMk/>
            <pc:sldMk cId="2374984057" sldId="274"/>
            <ac:picMk id="10" creationId="{060971EE-0ADA-E2B2-7862-F61D3977C6AD}"/>
          </ac:picMkLst>
        </pc:picChg>
        <pc:picChg chg="del">
          <ac:chgData name="HAO DUAN" userId="6ced073caf6175e1" providerId="LiveId" clId="{03F2B91B-734F-456C-8203-39B4603B68A7}" dt="2024-06-20T09:59:53.909" v="4696" actId="478"/>
          <ac:picMkLst>
            <pc:docMk/>
            <pc:sldMk cId="2374984057" sldId="274"/>
            <ac:picMk id="11" creationId="{D9E05D75-03AC-48F0-5EFC-F6D992B979EA}"/>
          </ac:picMkLst>
        </pc:picChg>
        <pc:picChg chg="add mod">
          <ac:chgData name="HAO DUAN" userId="6ced073caf6175e1" providerId="LiveId" clId="{03F2B91B-734F-456C-8203-39B4603B68A7}" dt="2024-06-20T10:05:19.423" v="4828" actId="1076"/>
          <ac:picMkLst>
            <pc:docMk/>
            <pc:sldMk cId="2374984057" sldId="274"/>
            <ac:picMk id="15" creationId="{5119C9FC-E7A0-1103-11CF-38CE403A026E}"/>
          </ac:picMkLst>
        </pc:picChg>
        <pc:picChg chg="del">
          <ac:chgData name="HAO DUAN" userId="6ced073caf6175e1" providerId="LiveId" clId="{03F2B91B-734F-456C-8203-39B4603B68A7}" dt="2024-06-20T09:59:53.543" v="4695" actId="478"/>
          <ac:picMkLst>
            <pc:docMk/>
            <pc:sldMk cId="2374984057" sldId="274"/>
            <ac:picMk id="18" creationId="{E5881B0D-4694-0567-F9DA-F45C39CEB6BC}"/>
          </ac:picMkLst>
        </pc:picChg>
        <pc:picChg chg="add mod">
          <ac:chgData name="HAO DUAN" userId="6ced073caf6175e1" providerId="LiveId" clId="{03F2B91B-734F-456C-8203-39B4603B68A7}" dt="2024-06-23T07:56:33.642" v="6745" actId="1036"/>
          <ac:picMkLst>
            <pc:docMk/>
            <pc:sldMk cId="2374984057" sldId="274"/>
            <ac:picMk id="20" creationId="{F0EA6014-A659-8F2E-9496-C89412D15273}"/>
          </ac:picMkLst>
        </pc:picChg>
        <pc:cxnChg chg="ord">
          <ac:chgData name="HAO DUAN" userId="6ced073caf6175e1" providerId="LiveId" clId="{03F2B91B-734F-456C-8203-39B4603B68A7}" dt="2024-06-20T13:42:49.428" v="6216" actId="166"/>
          <ac:cxnSpMkLst>
            <pc:docMk/>
            <pc:sldMk cId="2374984057" sldId="274"/>
            <ac:cxnSpMk id="6" creationId="{83219D57-5E7C-106D-0D82-0519497CF562}"/>
          </ac:cxnSpMkLst>
        </pc:cxnChg>
        <pc:cxnChg chg="add mod">
          <ac:chgData name="HAO DUAN" userId="6ced073caf6175e1" providerId="LiveId" clId="{03F2B91B-734F-456C-8203-39B4603B68A7}" dt="2024-06-23T07:57:28.152" v="6753" actId="14100"/>
          <ac:cxnSpMkLst>
            <pc:docMk/>
            <pc:sldMk cId="2374984057" sldId="274"/>
            <ac:cxnSpMk id="9" creationId="{FF9078BA-0E5F-E21C-EF44-079AD5FE89EE}"/>
          </ac:cxnSpMkLst>
        </pc:cxnChg>
        <pc:cxnChg chg="add mod">
          <ac:chgData name="HAO DUAN" userId="6ced073caf6175e1" providerId="LiveId" clId="{03F2B91B-734F-456C-8203-39B4603B68A7}" dt="2024-06-23T07:57:54.421" v="6759" actId="14100"/>
          <ac:cxnSpMkLst>
            <pc:docMk/>
            <pc:sldMk cId="2374984057" sldId="274"/>
            <ac:cxnSpMk id="17" creationId="{CD05F102-4BDF-8A03-8C23-6D157B3162BB}"/>
          </ac:cxnSpMkLst>
        </pc:cxnChg>
        <pc:cxnChg chg="add mod">
          <ac:chgData name="HAO DUAN" userId="6ced073caf6175e1" providerId="LiveId" clId="{03F2B91B-734F-456C-8203-39B4603B68A7}" dt="2024-06-23T07:57:59.691" v="6762" actId="14100"/>
          <ac:cxnSpMkLst>
            <pc:docMk/>
            <pc:sldMk cId="2374984057" sldId="274"/>
            <ac:cxnSpMk id="22" creationId="{7249D849-F8EB-41A4-FEE2-1DE369EF4F4B}"/>
          </ac:cxnSpMkLst>
        </pc:cxnChg>
        <pc:cxnChg chg="add mod">
          <ac:chgData name="HAO DUAN" userId="6ced073caf6175e1" providerId="LiveId" clId="{03F2B91B-734F-456C-8203-39B4603B68A7}" dt="2024-06-23T07:58:23.772" v="6765" actId="14100"/>
          <ac:cxnSpMkLst>
            <pc:docMk/>
            <pc:sldMk cId="2374984057" sldId="274"/>
            <ac:cxnSpMk id="24" creationId="{BB937D31-0E49-2FD0-4A56-3837AF823015}"/>
          </ac:cxnSpMkLst>
        </pc:cxnChg>
        <pc:cxnChg chg="add mod">
          <ac:chgData name="HAO DUAN" userId="6ced073caf6175e1" providerId="LiveId" clId="{03F2B91B-734F-456C-8203-39B4603B68A7}" dt="2024-06-23T07:58:29.439" v="6768" actId="14100"/>
          <ac:cxnSpMkLst>
            <pc:docMk/>
            <pc:sldMk cId="2374984057" sldId="274"/>
            <ac:cxnSpMk id="27" creationId="{C2A6F1F0-5222-3FB0-C1EF-0E84670343CF}"/>
          </ac:cxnSpMkLst>
        </pc:cxnChg>
      </pc:sldChg>
      <pc:sldChg chg="addSp modSp add mod">
        <pc:chgData name="HAO DUAN" userId="6ced073caf6175e1" providerId="LiveId" clId="{03F2B91B-734F-456C-8203-39B4603B68A7}" dt="2024-06-23T08:02:20.834" v="6782" actId="14100"/>
        <pc:sldMkLst>
          <pc:docMk/>
          <pc:sldMk cId="2898312903" sldId="275"/>
        </pc:sldMkLst>
        <pc:spChg chg="mod">
          <ac:chgData name="HAO DUAN" userId="6ced073caf6175e1" providerId="LiveId" clId="{03F2B91B-734F-456C-8203-39B4603B68A7}" dt="2024-06-20T10:12:41.999" v="5096" actId="20577"/>
          <ac:spMkLst>
            <pc:docMk/>
            <pc:sldMk cId="2898312903" sldId="275"/>
            <ac:spMk id="2" creationId="{F41B9CC1-562A-F2D0-F002-251C9C75D8F0}"/>
          </ac:spMkLst>
        </pc:spChg>
        <pc:spChg chg="mod">
          <ac:chgData name="HAO DUAN" userId="6ced073caf6175e1" providerId="LiveId" clId="{03F2B91B-734F-456C-8203-39B4603B68A7}" dt="2024-06-20T10:19:42.887" v="5221" actId="20577"/>
          <ac:spMkLst>
            <pc:docMk/>
            <pc:sldMk cId="2898312903" sldId="275"/>
            <ac:spMk id="4" creationId="{48DE3498-4BF0-3603-2C4F-A6374579D340}"/>
          </ac:spMkLst>
        </pc:spChg>
        <pc:spChg chg="mod">
          <ac:chgData name="HAO DUAN" userId="6ced073caf6175e1" providerId="LiveId" clId="{03F2B91B-734F-456C-8203-39B4603B68A7}" dt="2024-06-20T10:22:19.061" v="5251" actId="20577"/>
          <ac:spMkLst>
            <pc:docMk/>
            <pc:sldMk cId="2898312903" sldId="275"/>
            <ac:spMk id="5" creationId="{4A3A83B4-2FCA-7B7B-D01D-3EDDDA1AFEF4}"/>
          </ac:spMkLst>
        </pc:spChg>
        <pc:spChg chg="add mod">
          <ac:chgData name="HAO DUAN" userId="6ced073caf6175e1" providerId="LiveId" clId="{03F2B91B-734F-456C-8203-39B4603B68A7}" dt="2024-06-20T10:16:24.918" v="5185" actId="20577"/>
          <ac:spMkLst>
            <pc:docMk/>
            <pc:sldMk cId="2898312903" sldId="275"/>
            <ac:spMk id="8" creationId="{28E2199C-E3F7-D172-8622-BFAF90FC29CD}"/>
          </ac:spMkLst>
        </pc:spChg>
        <pc:spChg chg="add mod">
          <ac:chgData name="HAO DUAN" userId="6ced073caf6175e1" providerId="LiveId" clId="{03F2B91B-734F-456C-8203-39B4603B68A7}" dt="2024-06-20T10:16:52.470" v="5207" actId="14100"/>
          <ac:spMkLst>
            <pc:docMk/>
            <pc:sldMk cId="2898312903" sldId="275"/>
            <ac:spMk id="11" creationId="{F09E6B16-CA0F-317C-BD3F-A4C0C526BCC5}"/>
          </ac:spMkLst>
        </pc:spChg>
        <pc:spChg chg="add mod">
          <ac:chgData name="HAO DUAN" userId="6ced073caf6175e1" providerId="LiveId" clId="{03F2B91B-734F-456C-8203-39B4603B68A7}" dt="2024-06-20T10:18:59.555" v="5214" actId="14100"/>
          <ac:spMkLst>
            <pc:docMk/>
            <pc:sldMk cId="2898312903" sldId="275"/>
            <ac:spMk id="12" creationId="{6F6C6361-4F8A-F61E-6B12-4FBC21EDC00E}"/>
          </ac:spMkLst>
        </pc:spChg>
        <pc:spChg chg="mod">
          <ac:chgData name="HAO DUAN" userId="6ced073caf6175e1" providerId="LiveId" clId="{03F2B91B-734F-456C-8203-39B4603B68A7}" dt="2024-06-20T10:27:16.425" v="5265" actId="14100"/>
          <ac:spMkLst>
            <pc:docMk/>
            <pc:sldMk cId="2898312903" sldId="275"/>
            <ac:spMk id="13" creationId="{6544B4F0-F2D9-94FF-613A-ED633464B562}"/>
          </ac:spMkLst>
        </pc:spChg>
        <pc:spChg chg="add mod">
          <ac:chgData name="HAO DUAN" userId="6ced073caf6175e1" providerId="LiveId" clId="{03F2B91B-734F-456C-8203-39B4603B68A7}" dt="2024-06-20T10:19:24.982" v="5218" actId="14100"/>
          <ac:spMkLst>
            <pc:docMk/>
            <pc:sldMk cId="2898312903" sldId="275"/>
            <ac:spMk id="14" creationId="{77BE1664-869E-7CEE-6B8F-96247C81E440}"/>
          </ac:spMkLst>
        </pc:spChg>
        <pc:spChg chg="add mod">
          <ac:chgData name="HAO DUAN" userId="6ced073caf6175e1" providerId="LiveId" clId="{03F2B91B-734F-456C-8203-39B4603B68A7}" dt="2024-06-23T08:01:15.305" v="6775" actId="14100"/>
          <ac:spMkLst>
            <pc:docMk/>
            <pc:sldMk cId="2898312903" sldId="275"/>
            <ac:spMk id="17" creationId="{ECAD9653-99D9-39DD-F83D-3C71CAECA37E}"/>
          </ac:spMkLst>
        </pc:spChg>
        <pc:spChg chg="mod">
          <ac:chgData name="HAO DUAN" userId="6ced073caf6175e1" providerId="LiveId" clId="{03F2B91B-734F-456C-8203-39B4603B68A7}" dt="2024-06-20T10:13:21.544" v="5146" actId="20577"/>
          <ac:spMkLst>
            <pc:docMk/>
            <pc:sldMk cId="2898312903" sldId="275"/>
            <ac:spMk id="19" creationId="{337F9A9C-BCFA-D704-0571-AAA0DDEA13E3}"/>
          </ac:spMkLst>
        </pc:spChg>
        <pc:spChg chg="add mod">
          <ac:chgData name="HAO DUAN" userId="6ced073caf6175e1" providerId="LiveId" clId="{03F2B91B-734F-456C-8203-39B4603B68A7}" dt="2024-06-20T10:27:14.384" v="5264" actId="14100"/>
          <ac:spMkLst>
            <pc:docMk/>
            <pc:sldMk cId="2898312903" sldId="275"/>
            <ac:spMk id="20" creationId="{1EE2535E-45A5-355A-7194-DBBFAE76BCEC}"/>
          </ac:spMkLst>
        </pc:spChg>
        <pc:spChg chg="add mod">
          <ac:chgData name="HAO DUAN" userId="6ced073caf6175e1" providerId="LiveId" clId="{03F2B91B-734F-456C-8203-39B4603B68A7}" dt="2024-06-20T10:33:54.721" v="5286" actId="14100"/>
          <ac:spMkLst>
            <pc:docMk/>
            <pc:sldMk cId="2898312903" sldId="275"/>
            <ac:spMk id="21" creationId="{153E5345-EEDF-DFCF-C100-40E963B9E4AE}"/>
          </ac:spMkLst>
        </pc:spChg>
        <pc:spChg chg="add mod">
          <ac:chgData name="HAO DUAN" userId="6ced073caf6175e1" providerId="LiveId" clId="{03F2B91B-734F-456C-8203-39B4603B68A7}" dt="2024-06-20T10:35:19.092" v="5305" actId="14100"/>
          <ac:spMkLst>
            <pc:docMk/>
            <pc:sldMk cId="2898312903" sldId="275"/>
            <ac:spMk id="22" creationId="{22593FE6-ECFE-E3D9-F8D6-8DEB0B500E72}"/>
          </ac:spMkLst>
        </pc:spChg>
        <pc:spChg chg="add mod">
          <ac:chgData name="HAO DUAN" userId="6ced073caf6175e1" providerId="LiveId" clId="{03F2B91B-734F-456C-8203-39B4603B68A7}" dt="2024-06-20T11:01:00.456" v="5433" actId="1076"/>
          <ac:spMkLst>
            <pc:docMk/>
            <pc:sldMk cId="2898312903" sldId="275"/>
            <ac:spMk id="23" creationId="{3A53E6D3-28A5-E34C-7E75-7EE23D293020}"/>
          </ac:spMkLst>
        </pc:spChg>
        <pc:spChg chg="add mod">
          <ac:chgData name="HAO DUAN" userId="6ced073caf6175e1" providerId="LiveId" clId="{03F2B91B-734F-456C-8203-39B4603B68A7}" dt="2024-06-20T11:01:02.963" v="5434" actId="1076"/>
          <ac:spMkLst>
            <pc:docMk/>
            <pc:sldMk cId="2898312903" sldId="275"/>
            <ac:spMk id="24" creationId="{CA44B00B-9BAF-66A0-60C3-F834A6DB0516}"/>
          </ac:spMkLst>
        </pc:spChg>
        <pc:spChg chg="add mod">
          <ac:chgData name="HAO DUAN" userId="6ced073caf6175e1" providerId="LiveId" clId="{03F2B91B-734F-456C-8203-39B4603B68A7}" dt="2024-06-20T10:48:55.662" v="5343" actId="20577"/>
          <ac:spMkLst>
            <pc:docMk/>
            <pc:sldMk cId="2898312903" sldId="275"/>
            <ac:spMk id="25" creationId="{F63DC234-2812-E4D1-CD05-620657336046}"/>
          </ac:spMkLst>
        </pc:spChg>
        <pc:spChg chg="add mod">
          <ac:chgData name="HAO DUAN" userId="6ced073caf6175e1" providerId="LiveId" clId="{03F2B91B-734F-456C-8203-39B4603B68A7}" dt="2024-06-20T10:57:16.051" v="5372" actId="14100"/>
          <ac:spMkLst>
            <pc:docMk/>
            <pc:sldMk cId="2898312903" sldId="275"/>
            <ac:spMk id="26" creationId="{9E8544AA-F1AD-4B66-816A-BBB82D3EE060}"/>
          </ac:spMkLst>
        </pc:spChg>
        <pc:spChg chg="add mod">
          <ac:chgData name="HAO DUAN" userId="6ced073caf6175e1" providerId="LiveId" clId="{03F2B91B-734F-456C-8203-39B4603B68A7}" dt="2024-06-20T10:50:18.678" v="5347"/>
          <ac:spMkLst>
            <pc:docMk/>
            <pc:sldMk cId="2898312903" sldId="275"/>
            <ac:spMk id="27" creationId="{95BF8660-55AC-44A4-DF07-FA4767EB2800}"/>
          </ac:spMkLst>
        </pc:spChg>
        <pc:spChg chg="add mod">
          <ac:chgData name="HAO DUAN" userId="6ced073caf6175e1" providerId="LiveId" clId="{03F2B91B-734F-456C-8203-39B4603B68A7}" dt="2024-06-20T10:57:41.523" v="5395" actId="20577"/>
          <ac:spMkLst>
            <pc:docMk/>
            <pc:sldMk cId="2898312903" sldId="275"/>
            <ac:spMk id="28" creationId="{9C5F3AC2-5E0C-7DBD-3970-7AA61EE2BF3E}"/>
          </ac:spMkLst>
        </pc:spChg>
        <pc:spChg chg="add mod">
          <ac:chgData name="HAO DUAN" userId="6ced073caf6175e1" providerId="LiveId" clId="{03F2B91B-734F-456C-8203-39B4603B68A7}" dt="2024-06-20T10:58:19.979" v="5407" actId="14100"/>
          <ac:spMkLst>
            <pc:docMk/>
            <pc:sldMk cId="2898312903" sldId="275"/>
            <ac:spMk id="29" creationId="{70B3BAC6-B6F3-79CE-A3C9-15121FC901C7}"/>
          </ac:spMkLst>
        </pc:spChg>
        <pc:spChg chg="add mod">
          <ac:chgData name="HAO DUAN" userId="6ced073caf6175e1" providerId="LiveId" clId="{03F2B91B-734F-456C-8203-39B4603B68A7}" dt="2024-06-20T11:06:39.323" v="5437" actId="20577"/>
          <ac:spMkLst>
            <pc:docMk/>
            <pc:sldMk cId="2898312903" sldId="275"/>
            <ac:spMk id="30" creationId="{4AC97B35-3C10-C795-BE0D-F3593357AF46}"/>
          </ac:spMkLst>
        </pc:spChg>
        <pc:spChg chg="add mod">
          <ac:chgData name="HAO DUAN" userId="6ced073caf6175e1" providerId="LiveId" clId="{03F2B91B-734F-456C-8203-39B4603B68A7}" dt="2024-06-20T11:06:49.634" v="5439" actId="1076"/>
          <ac:spMkLst>
            <pc:docMk/>
            <pc:sldMk cId="2898312903" sldId="275"/>
            <ac:spMk id="31" creationId="{7C004B2A-E501-65FD-50E8-2A3BDB763CB7}"/>
          </ac:spMkLst>
        </pc:spChg>
        <pc:spChg chg="add mod">
          <ac:chgData name="HAO DUAN" userId="6ced073caf6175e1" providerId="LiveId" clId="{03F2B91B-734F-456C-8203-39B4603B68A7}" dt="2024-06-20T11:06:55.608" v="5441" actId="1076"/>
          <ac:spMkLst>
            <pc:docMk/>
            <pc:sldMk cId="2898312903" sldId="275"/>
            <ac:spMk id="32" creationId="{4F5C62C2-3EC8-00A9-5568-38F09B66E7F9}"/>
          </ac:spMkLst>
        </pc:spChg>
        <pc:spChg chg="add mod">
          <ac:chgData name="HAO DUAN" userId="6ced073caf6175e1" providerId="LiveId" clId="{03F2B91B-734F-456C-8203-39B4603B68A7}" dt="2024-06-23T08:01:31.679" v="6780" actId="14100"/>
          <ac:spMkLst>
            <pc:docMk/>
            <pc:sldMk cId="2898312903" sldId="275"/>
            <ac:spMk id="34" creationId="{7E8F8979-EB11-1991-9548-12DEB6E44602}"/>
          </ac:spMkLst>
        </pc:spChg>
        <pc:picChg chg="add mod">
          <ac:chgData name="HAO DUAN" userId="6ced073caf6175e1" providerId="LiveId" clId="{03F2B91B-734F-456C-8203-39B4603B68A7}" dt="2024-06-20T10:13:25.871" v="5147" actId="14100"/>
          <ac:picMkLst>
            <pc:docMk/>
            <pc:sldMk cId="2898312903" sldId="275"/>
            <ac:picMk id="7" creationId="{59C14D45-AA13-6D63-784D-7469BC8D68E3}"/>
          </ac:picMkLst>
        </pc:picChg>
        <pc:picChg chg="add mod">
          <ac:chgData name="HAO DUAN" userId="6ced073caf6175e1" providerId="LiveId" clId="{03F2B91B-734F-456C-8203-39B4603B68A7}" dt="2024-06-20T10:16:32.672" v="5186" actId="1076"/>
          <ac:picMkLst>
            <pc:docMk/>
            <pc:sldMk cId="2898312903" sldId="275"/>
            <ac:picMk id="10" creationId="{D80EEE3E-C978-7D60-423B-5F8B4AC07C31}"/>
          </ac:picMkLst>
        </pc:picChg>
        <pc:picChg chg="add mod">
          <ac:chgData name="HAO DUAN" userId="6ced073caf6175e1" providerId="LiveId" clId="{03F2B91B-734F-456C-8203-39B4603B68A7}" dt="2024-06-20T11:00:57.637" v="5432" actId="1076"/>
          <ac:picMkLst>
            <pc:docMk/>
            <pc:sldMk cId="2898312903" sldId="275"/>
            <ac:picMk id="16" creationId="{8A46E95C-0434-8A40-4B09-EAC124472B62}"/>
          </ac:picMkLst>
        </pc:picChg>
        <pc:picChg chg="add mod">
          <ac:chgData name="HAO DUAN" userId="6ced073caf6175e1" providerId="LiveId" clId="{03F2B91B-734F-456C-8203-39B4603B68A7}" dt="2024-06-20T10:21:22.769" v="5228" actId="14100"/>
          <ac:picMkLst>
            <pc:docMk/>
            <pc:sldMk cId="2898312903" sldId="275"/>
            <ac:picMk id="18" creationId="{51F6A327-3D3A-193A-3C20-C19B05D06E7C}"/>
          </ac:picMkLst>
        </pc:picChg>
        <pc:cxnChg chg="add mod">
          <ac:chgData name="HAO DUAN" userId="6ced073caf6175e1" providerId="LiveId" clId="{03F2B91B-734F-456C-8203-39B4603B68A7}" dt="2024-06-23T08:02:20.834" v="6782" actId="14100"/>
          <ac:cxnSpMkLst>
            <pc:docMk/>
            <pc:sldMk cId="2898312903" sldId="275"/>
            <ac:cxnSpMk id="3" creationId="{28AB4CB6-2CE3-6CCD-D068-8EAD07B08CB0}"/>
          </ac:cxnSpMkLst>
        </pc:cxnChg>
      </pc:sldChg>
      <pc:sldChg chg="addSp delSp modSp add mod">
        <pc:chgData name="HAO DUAN" userId="6ced073caf6175e1" providerId="LiveId" clId="{03F2B91B-734F-456C-8203-39B4603B68A7}" dt="2024-06-24T04:22:56.938" v="8355" actId="14100"/>
        <pc:sldMkLst>
          <pc:docMk/>
          <pc:sldMk cId="2121819021" sldId="276"/>
        </pc:sldMkLst>
        <pc:spChg chg="mod">
          <ac:chgData name="HAO DUAN" userId="6ced073caf6175e1" providerId="LiveId" clId="{03F2B91B-734F-456C-8203-39B4603B68A7}" dt="2024-06-20T12:54:43.043" v="5707" actId="20577"/>
          <ac:spMkLst>
            <pc:docMk/>
            <pc:sldMk cId="2121819021" sldId="276"/>
            <ac:spMk id="2" creationId="{F41B9CC1-562A-F2D0-F002-251C9C75D8F0}"/>
          </ac:spMkLst>
        </pc:spChg>
        <pc:spChg chg="mod">
          <ac:chgData name="HAO DUAN" userId="6ced073caf6175e1" providerId="LiveId" clId="{03F2B91B-734F-456C-8203-39B4603B68A7}" dt="2024-06-20T12:54:29.336" v="5692" actId="20577"/>
          <ac:spMkLst>
            <pc:docMk/>
            <pc:sldMk cId="2121819021" sldId="276"/>
            <ac:spMk id="4" creationId="{48DE3498-4BF0-3603-2C4F-A6374579D340}"/>
          </ac:spMkLst>
        </pc:spChg>
        <pc:spChg chg="mod">
          <ac:chgData name="HAO DUAN" userId="6ced073caf6175e1" providerId="LiveId" clId="{03F2B91B-734F-456C-8203-39B4603B68A7}" dt="2024-06-20T12:54:52.141" v="5714" actId="20577"/>
          <ac:spMkLst>
            <pc:docMk/>
            <pc:sldMk cId="2121819021" sldId="276"/>
            <ac:spMk id="5" creationId="{4A3A83B4-2FCA-7B7B-D01D-3EDDDA1AFEF4}"/>
          </ac:spMkLst>
        </pc:spChg>
        <pc:spChg chg="add mod">
          <ac:chgData name="HAO DUAN" userId="6ced073caf6175e1" providerId="LiveId" clId="{03F2B91B-734F-456C-8203-39B4603B68A7}" dt="2024-06-23T08:05:32.713" v="6808" actId="14100"/>
          <ac:spMkLst>
            <pc:docMk/>
            <pc:sldMk cId="2121819021" sldId="276"/>
            <ac:spMk id="12" creationId="{D83225B9-2448-D678-8C76-0B643B7CFE53}"/>
          </ac:spMkLst>
        </pc:spChg>
        <pc:spChg chg="mod">
          <ac:chgData name="HAO DUAN" userId="6ced073caf6175e1" providerId="LiveId" clId="{03F2B91B-734F-456C-8203-39B4603B68A7}" dt="2024-06-23T08:25:07.414" v="7415" actId="14100"/>
          <ac:spMkLst>
            <pc:docMk/>
            <pc:sldMk cId="2121819021" sldId="276"/>
            <ac:spMk id="13" creationId="{6544B4F0-F2D9-94FF-613A-ED633464B562}"/>
          </ac:spMkLst>
        </pc:spChg>
        <pc:spChg chg="add mod">
          <ac:chgData name="HAO DUAN" userId="6ced073caf6175e1" providerId="LiveId" clId="{03F2B91B-734F-456C-8203-39B4603B68A7}" dt="2024-06-23T08:10:53.686" v="6955" actId="14100"/>
          <ac:spMkLst>
            <pc:docMk/>
            <pc:sldMk cId="2121819021" sldId="276"/>
            <ac:spMk id="15" creationId="{D0DB74D9-8626-E70C-7DD0-57508F311AFC}"/>
          </ac:spMkLst>
        </pc:spChg>
        <pc:spChg chg="add mod">
          <ac:chgData name="HAO DUAN" userId="6ced073caf6175e1" providerId="LiveId" clId="{03F2B91B-734F-456C-8203-39B4603B68A7}" dt="2024-06-24T04:22:49.439" v="8349" actId="14100"/>
          <ac:spMkLst>
            <pc:docMk/>
            <pc:sldMk cId="2121819021" sldId="276"/>
            <ac:spMk id="17" creationId="{571653B9-4C5A-08CB-7C0E-D543E4323426}"/>
          </ac:spMkLst>
        </pc:spChg>
        <pc:spChg chg="add del mod">
          <ac:chgData name="HAO DUAN" userId="6ced073caf6175e1" providerId="LiveId" clId="{03F2B91B-734F-456C-8203-39B4603B68A7}" dt="2024-06-23T08:09:31.735" v="6926" actId="478"/>
          <ac:spMkLst>
            <pc:docMk/>
            <pc:sldMk cId="2121819021" sldId="276"/>
            <ac:spMk id="18" creationId="{D34CE1CD-A4EB-3EEE-FAA0-C12848CD100F}"/>
          </ac:spMkLst>
        </pc:spChg>
        <pc:spChg chg="mod ord">
          <ac:chgData name="HAO DUAN" userId="6ced073caf6175e1" providerId="LiveId" clId="{03F2B91B-734F-456C-8203-39B4603B68A7}" dt="2024-06-23T08:10:49.573" v="6952" actId="14100"/>
          <ac:spMkLst>
            <pc:docMk/>
            <pc:sldMk cId="2121819021" sldId="276"/>
            <ac:spMk id="19" creationId="{337F9A9C-BCFA-D704-0571-AAA0DDEA13E3}"/>
          </ac:spMkLst>
        </pc:spChg>
        <pc:spChg chg="add mod">
          <ac:chgData name="HAO DUAN" userId="6ced073caf6175e1" providerId="LiveId" clId="{03F2B91B-734F-456C-8203-39B4603B68A7}" dt="2024-06-20T12:46:03.628" v="5669" actId="14100"/>
          <ac:spMkLst>
            <pc:docMk/>
            <pc:sldMk cId="2121819021" sldId="276"/>
            <ac:spMk id="20" creationId="{AD5E3F94-E3DB-409C-7CFA-D5B8C0B5A980}"/>
          </ac:spMkLst>
        </pc:spChg>
        <pc:spChg chg="add mod">
          <ac:chgData name="HAO DUAN" userId="6ced073caf6175e1" providerId="LiveId" clId="{03F2B91B-734F-456C-8203-39B4603B68A7}" dt="2024-06-20T12:42:53.388" v="5610" actId="14100"/>
          <ac:spMkLst>
            <pc:docMk/>
            <pc:sldMk cId="2121819021" sldId="276"/>
            <ac:spMk id="23" creationId="{1D1CC3E7-5251-01A2-A842-E40144FE98F1}"/>
          </ac:spMkLst>
        </pc:spChg>
        <pc:spChg chg="add mod">
          <ac:chgData name="HAO DUAN" userId="6ced073caf6175e1" providerId="LiveId" clId="{03F2B91B-734F-456C-8203-39B4603B68A7}" dt="2024-06-23T12:27:14.353" v="8340" actId="20577"/>
          <ac:spMkLst>
            <pc:docMk/>
            <pc:sldMk cId="2121819021" sldId="276"/>
            <ac:spMk id="24" creationId="{F77B5AB1-B29D-99ED-1C83-A7F9396F400C}"/>
          </ac:spMkLst>
        </pc:spChg>
        <pc:spChg chg="add mod">
          <ac:chgData name="HAO DUAN" userId="6ced073caf6175e1" providerId="LiveId" clId="{03F2B91B-734F-456C-8203-39B4603B68A7}" dt="2024-06-23T12:27:33.918" v="8341"/>
          <ac:spMkLst>
            <pc:docMk/>
            <pc:sldMk cId="2121819021" sldId="276"/>
            <ac:spMk id="25" creationId="{25380333-3D11-AD20-7600-A6F7B34C5953}"/>
          </ac:spMkLst>
        </pc:spChg>
        <pc:spChg chg="add mod">
          <ac:chgData name="HAO DUAN" userId="6ced073caf6175e1" providerId="LiveId" clId="{03F2B91B-734F-456C-8203-39B4603B68A7}" dt="2024-06-23T08:12:29.727" v="7044" actId="14100"/>
          <ac:spMkLst>
            <pc:docMk/>
            <pc:sldMk cId="2121819021" sldId="276"/>
            <ac:spMk id="26" creationId="{60F87305-D7E9-C926-04E6-40D8E3FE0CD9}"/>
          </ac:spMkLst>
        </pc:spChg>
        <pc:spChg chg="add mod">
          <ac:chgData name="HAO DUAN" userId="6ced073caf6175e1" providerId="LiveId" clId="{03F2B91B-734F-456C-8203-39B4603B68A7}" dt="2024-06-20T12:46:30.797" v="5672" actId="1076"/>
          <ac:spMkLst>
            <pc:docMk/>
            <pc:sldMk cId="2121819021" sldId="276"/>
            <ac:spMk id="29" creationId="{5EBF82E1-BF41-4BB4-8665-CDE1A8E51752}"/>
          </ac:spMkLst>
        </pc:spChg>
        <pc:spChg chg="add mod">
          <ac:chgData name="HAO DUAN" userId="6ced073caf6175e1" providerId="LiveId" clId="{03F2B91B-734F-456C-8203-39B4603B68A7}" dt="2024-06-23T08:12:43.980" v="7056" actId="20577"/>
          <ac:spMkLst>
            <pc:docMk/>
            <pc:sldMk cId="2121819021" sldId="276"/>
            <ac:spMk id="30" creationId="{51067AD0-FBA3-2421-9B06-063B3FDC40BE}"/>
          </ac:spMkLst>
        </pc:spChg>
        <pc:spChg chg="add mod">
          <ac:chgData name="HAO DUAN" userId="6ced073caf6175e1" providerId="LiveId" clId="{03F2B91B-734F-456C-8203-39B4603B68A7}" dt="2024-06-23T08:12:52.963" v="7068" actId="20577"/>
          <ac:spMkLst>
            <pc:docMk/>
            <pc:sldMk cId="2121819021" sldId="276"/>
            <ac:spMk id="31" creationId="{8E76E695-3BC8-62CF-3DD2-B2FD20540C12}"/>
          </ac:spMkLst>
        </pc:spChg>
        <pc:spChg chg="add mod">
          <ac:chgData name="HAO DUAN" userId="6ced073caf6175e1" providerId="LiveId" clId="{03F2B91B-734F-456C-8203-39B4603B68A7}" dt="2024-06-24T04:22:56.938" v="8355" actId="14100"/>
          <ac:spMkLst>
            <pc:docMk/>
            <pc:sldMk cId="2121819021" sldId="276"/>
            <ac:spMk id="32" creationId="{6717BEA7-3664-D96A-A9A7-F1FBE696CBA3}"/>
          </ac:spMkLst>
        </pc:spChg>
        <pc:spChg chg="add mod">
          <ac:chgData name="HAO DUAN" userId="6ced073caf6175e1" providerId="LiveId" clId="{03F2B91B-734F-456C-8203-39B4603B68A7}" dt="2024-06-23T12:27:41.229" v="8342"/>
          <ac:spMkLst>
            <pc:docMk/>
            <pc:sldMk cId="2121819021" sldId="276"/>
            <ac:spMk id="33" creationId="{84E94837-5465-7971-A9A7-1EFB843654B7}"/>
          </ac:spMkLst>
        </pc:spChg>
        <pc:spChg chg="add mod">
          <ac:chgData name="HAO DUAN" userId="6ced073caf6175e1" providerId="LiveId" clId="{03F2B91B-734F-456C-8203-39B4603B68A7}" dt="2024-06-23T12:27:44.394" v="8343"/>
          <ac:spMkLst>
            <pc:docMk/>
            <pc:sldMk cId="2121819021" sldId="276"/>
            <ac:spMk id="34" creationId="{1D994794-131F-0B91-C5A4-5826B0D68939}"/>
          </ac:spMkLst>
        </pc:spChg>
        <pc:spChg chg="add mod">
          <ac:chgData name="HAO DUAN" userId="6ced073caf6175e1" providerId="LiveId" clId="{03F2B91B-734F-456C-8203-39B4603B68A7}" dt="2024-06-23T08:18:52.114" v="7231" actId="20577"/>
          <ac:spMkLst>
            <pc:docMk/>
            <pc:sldMk cId="2121819021" sldId="276"/>
            <ac:spMk id="35" creationId="{E30B9DF9-3EA6-0C84-8797-1F611D02D2E3}"/>
          </ac:spMkLst>
        </pc:spChg>
        <pc:spChg chg="add del mod">
          <ac:chgData name="HAO DUAN" userId="6ced073caf6175e1" providerId="LiveId" clId="{03F2B91B-734F-456C-8203-39B4603B68A7}" dt="2024-06-23T08:15:57.908" v="7180" actId="478"/>
          <ac:spMkLst>
            <pc:docMk/>
            <pc:sldMk cId="2121819021" sldId="276"/>
            <ac:spMk id="36" creationId="{A60B7BC3-F2CD-54CC-FF27-413B49CEA3B9}"/>
          </ac:spMkLst>
        </pc:spChg>
        <pc:spChg chg="add mod">
          <ac:chgData name="HAO DUAN" userId="6ced073caf6175e1" providerId="LiveId" clId="{03F2B91B-734F-456C-8203-39B4603B68A7}" dt="2024-06-23T08:16:53.070" v="7207" actId="1076"/>
          <ac:spMkLst>
            <pc:docMk/>
            <pc:sldMk cId="2121819021" sldId="276"/>
            <ac:spMk id="37" creationId="{29E76839-3715-B133-E5F8-4805D5840FE4}"/>
          </ac:spMkLst>
        </pc:spChg>
        <pc:spChg chg="add mod">
          <ac:chgData name="HAO DUAN" userId="6ced073caf6175e1" providerId="LiveId" clId="{03F2B91B-734F-456C-8203-39B4603B68A7}" dt="2024-06-23T08:19:11.939" v="7240" actId="14100"/>
          <ac:spMkLst>
            <pc:docMk/>
            <pc:sldMk cId="2121819021" sldId="276"/>
            <ac:spMk id="38" creationId="{24156FAB-A009-DBE0-247F-69265B9C21B4}"/>
          </ac:spMkLst>
        </pc:spChg>
        <pc:spChg chg="add mod">
          <ac:chgData name="HAO DUAN" userId="6ced073caf6175e1" providerId="LiveId" clId="{03F2B91B-734F-456C-8203-39B4603B68A7}" dt="2024-06-23T09:46:04.495" v="7992" actId="403"/>
          <ac:spMkLst>
            <pc:docMk/>
            <pc:sldMk cId="2121819021" sldId="276"/>
            <ac:spMk id="39" creationId="{E8064009-E808-7A86-03C5-24616B548743}"/>
          </ac:spMkLst>
        </pc:spChg>
        <pc:picChg chg="add mod">
          <ac:chgData name="HAO DUAN" userId="6ced073caf6175e1" providerId="LiveId" clId="{03F2B91B-734F-456C-8203-39B4603B68A7}" dt="2024-06-23T08:10:51.484" v="6954" actId="1076"/>
          <ac:picMkLst>
            <pc:docMk/>
            <pc:sldMk cId="2121819021" sldId="276"/>
            <ac:picMk id="7" creationId="{0492036A-CE9A-5F5F-580A-6C3CD4495DE8}"/>
          </ac:picMkLst>
        </pc:picChg>
        <pc:picChg chg="add mod">
          <ac:chgData name="HAO DUAN" userId="6ced073caf6175e1" providerId="LiveId" clId="{03F2B91B-734F-456C-8203-39B4603B68A7}" dt="2024-06-20T11:26:19.716" v="5473" actId="1076"/>
          <ac:picMkLst>
            <pc:docMk/>
            <pc:sldMk cId="2121819021" sldId="276"/>
            <ac:picMk id="9" creationId="{D56C0F44-9616-E2A1-45A2-208B47C15E10}"/>
          </ac:picMkLst>
        </pc:picChg>
        <pc:picChg chg="add mod">
          <ac:chgData name="HAO DUAN" userId="6ced073caf6175e1" providerId="LiveId" clId="{03F2B91B-734F-456C-8203-39B4603B68A7}" dt="2024-06-20T12:09:50.380" v="5572" actId="1076"/>
          <ac:picMkLst>
            <pc:docMk/>
            <pc:sldMk cId="2121819021" sldId="276"/>
            <ac:picMk id="11" creationId="{7CDECA25-D337-B1F7-9673-E66CB488B21B}"/>
          </ac:picMkLst>
        </pc:picChg>
        <pc:picChg chg="add del mod">
          <ac:chgData name="HAO DUAN" userId="6ced073caf6175e1" providerId="LiveId" clId="{03F2B91B-734F-456C-8203-39B4603B68A7}" dt="2024-06-20T11:36:59.343" v="5511" actId="478"/>
          <ac:picMkLst>
            <pc:docMk/>
            <pc:sldMk cId="2121819021" sldId="276"/>
            <ac:picMk id="14" creationId="{857305A9-85A5-23FB-89F2-B5838B52A593}"/>
          </ac:picMkLst>
        </pc:picChg>
        <pc:picChg chg="add del mod">
          <ac:chgData name="HAO DUAN" userId="6ced073caf6175e1" providerId="LiveId" clId="{03F2B91B-734F-456C-8203-39B4603B68A7}" dt="2024-06-20T11:41:39.130" v="5515" actId="478"/>
          <ac:picMkLst>
            <pc:docMk/>
            <pc:sldMk cId="2121819021" sldId="276"/>
            <ac:picMk id="16" creationId="{6FE8F3E3-BE16-71C7-3236-083138E0CBC1}"/>
          </ac:picMkLst>
        </pc:picChg>
        <pc:picChg chg="add mod">
          <ac:chgData name="HAO DUAN" userId="6ced073caf6175e1" providerId="LiveId" clId="{03F2B91B-734F-456C-8203-39B4603B68A7}" dt="2024-06-23T08:08:24.647" v="6856"/>
          <ac:picMkLst>
            <pc:docMk/>
            <pc:sldMk cId="2121819021" sldId="276"/>
            <ac:picMk id="16" creationId="{85167540-2BBA-BAEF-CECD-1DAC65811FD8}"/>
          </ac:picMkLst>
        </pc:picChg>
        <pc:picChg chg="add del mod">
          <ac:chgData name="HAO DUAN" userId="6ced073caf6175e1" providerId="LiveId" clId="{03F2B91B-734F-456C-8203-39B4603B68A7}" dt="2024-06-20T11:42:35.501" v="5527" actId="478"/>
          <ac:picMkLst>
            <pc:docMk/>
            <pc:sldMk cId="2121819021" sldId="276"/>
            <ac:picMk id="18" creationId="{6D18AD5A-C9B7-52B2-B657-CF027626BBC0}"/>
          </ac:picMkLst>
        </pc:picChg>
        <pc:picChg chg="add mod">
          <ac:chgData name="HAO DUAN" userId="6ced073caf6175e1" providerId="LiveId" clId="{03F2B91B-734F-456C-8203-39B4603B68A7}" dt="2024-06-23T08:10:01.165" v="6927"/>
          <ac:picMkLst>
            <pc:docMk/>
            <pc:sldMk cId="2121819021" sldId="276"/>
            <ac:picMk id="21" creationId="{31736C04-A926-FB6F-D0CC-6E0E6B96288A}"/>
          </ac:picMkLst>
        </pc:picChg>
        <pc:picChg chg="add mod">
          <ac:chgData name="HAO DUAN" userId="6ced073caf6175e1" providerId="LiveId" clId="{03F2B91B-734F-456C-8203-39B4603B68A7}" dt="2024-06-23T08:10:04.058" v="6928"/>
          <ac:picMkLst>
            <pc:docMk/>
            <pc:sldMk cId="2121819021" sldId="276"/>
            <ac:picMk id="22" creationId="{2845AC75-7590-AB45-03E6-2142A4FED65A}"/>
          </ac:picMkLst>
        </pc:picChg>
        <pc:picChg chg="add del mod">
          <ac:chgData name="HAO DUAN" userId="6ced073caf6175e1" providerId="LiveId" clId="{03F2B91B-734F-456C-8203-39B4603B68A7}" dt="2024-06-20T12:41:00.960" v="5598" actId="478"/>
          <ac:picMkLst>
            <pc:docMk/>
            <pc:sldMk cId="2121819021" sldId="276"/>
            <ac:picMk id="22" creationId="{6CCEAFBA-CF0D-57AA-9129-64AAD42239DB}"/>
          </ac:picMkLst>
        </pc:picChg>
        <pc:picChg chg="add del mod ord">
          <ac:chgData name="HAO DUAN" userId="6ced073caf6175e1" providerId="LiveId" clId="{03F2B91B-734F-456C-8203-39B4603B68A7}" dt="2024-06-20T12:42:20.592" v="5604" actId="478"/>
          <ac:picMkLst>
            <pc:docMk/>
            <pc:sldMk cId="2121819021" sldId="276"/>
            <ac:picMk id="25" creationId="{47103B60-ACF3-5E61-0237-41E88545AF48}"/>
          </ac:picMkLst>
        </pc:picChg>
        <pc:picChg chg="add mod ord">
          <ac:chgData name="HAO DUAN" userId="6ced073caf6175e1" providerId="LiveId" clId="{03F2B91B-734F-456C-8203-39B4603B68A7}" dt="2024-06-20T12:46:40.808" v="5674" actId="208"/>
          <ac:picMkLst>
            <pc:docMk/>
            <pc:sldMk cId="2121819021" sldId="276"/>
            <ac:picMk id="27" creationId="{2F69A746-C5DB-1BB7-40E1-E410C79B9C57}"/>
          </ac:picMkLst>
        </pc:picChg>
        <pc:picChg chg="add mod">
          <ac:chgData name="HAO DUAN" userId="6ced073caf6175e1" providerId="LiveId" clId="{03F2B91B-734F-456C-8203-39B4603B68A7}" dt="2024-06-20T12:46:38.768" v="5673" actId="208"/>
          <ac:picMkLst>
            <pc:docMk/>
            <pc:sldMk cId="2121819021" sldId="276"/>
            <ac:picMk id="28" creationId="{FAF1A623-0168-8FBE-41B1-6D95B5C61538}"/>
          </ac:picMkLst>
        </pc:picChg>
        <pc:cxnChg chg="add mod">
          <ac:chgData name="HAO DUAN" userId="6ced073caf6175e1" providerId="LiveId" clId="{03F2B91B-734F-456C-8203-39B4603B68A7}" dt="2024-06-23T08:05:35.461" v="6809" actId="14100"/>
          <ac:cxnSpMkLst>
            <pc:docMk/>
            <pc:sldMk cId="2121819021" sldId="276"/>
            <ac:cxnSpMk id="3" creationId="{9D5CD012-2477-7425-7FFC-FF311314A849}"/>
          </ac:cxnSpMkLst>
        </pc:cxnChg>
        <pc:cxnChg chg="ord">
          <ac:chgData name="HAO DUAN" userId="6ced073caf6175e1" providerId="LiveId" clId="{03F2B91B-734F-456C-8203-39B4603B68A7}" dt="2024-06-20T11:26:23.021" v="5474" actId="166"/>
          <ac:cxnSpMkLst>
            <pc:docMk/>
            <pc:sldMk cId="2121819021" sldId="276"/>
            <ac:cxnSpMk id="6" creationId="{83219D57-5E7C-106D-0D82-0519497CF562}"/>
          </ac:cxnSpMkLst>
        </pc:cxnChg>
      </pc:sldChg>
      <pc:sldChg chg="addSp delSp modSp add mod">
        <pc:chgData name="HAO DUAN" userId="6ced073caf6175e1" providerId="LiveId" clId="{03F2B91B-734F-456C-8203-39B4603B68A7}" dt="2024-06-23T08:34:17.888" v="7512" actId="20577"/>
        <pc:sldMkLst>
          <pc:docMk/>
          <pc:sldMk cId="4196342058" sldId="277"/>
        </pc:sldMkLst>
        <pc:spChg chg="mod">
          <ac:chgData name="HAO DUAN" userId="6ced073caf6175e1" providerId="LiveId" clId="{03F2B91B-734F-456C-8203-39B4603B68A7}" dt="2024-06-23T08:34:14.934" v="7509" actId="20577"/>
          <ac:spMkLst>
            <pc:docMk/>
            <pc:sldMk cId="4196342058" sldId="277"/>
            <ac:spMk id="2" creationId="{F41B9CC1-562A-F2D0-F002-251C9C75D8F0}"/>
          </ac:spMkLst>
        </pc:spChg>
        <pc:spChg chg="add mod">
          <ac:chgData name="HAO DUAN" userId="6ced073caf6175e1" providerId="LiveId" clId="{03F2B91B-734F-456C-8203-39B4603B68A7}" dt="2024-06-23T08:33:02.240" v="7493" actId="1076"/>
          <ac:spMkLst>
            <pc:docMk/>
            <pc:sldMk cId="4196342058" sldId="277"/>
            <ac:spMk id="3" creationId="{8555528B-C852-7F6A-7309-A9EFA56A056D}"/>
          </ac:spMkLst>
        </pc:spChg>
        <pc:spChg chg="mod">
          <ac:chgData name="HAO DUAN" userId="6ced073caf6175e1" providerId="LiveId" clId="{03F2B91B-734F-456C-8203-39B4603B68A7}" dt="2024-06-23T08:34:17.888" v="7512" actId="20577"/>
          <ac:spMkLst>
            <pc:docMk/>
            <pc:sldMk cId="4196342058" sldId="277"/>
            <ac:spMk id="5" creationId="{4A3A83B4-2FCA-7B7B-D01D-3EDDDA1AFEF4}"/>
          </ac:spMkLst>
        </pc:spChg>
        <pc:spChg chg="add del mod">
          <ac:chgData name="HAO DUAN" userId="6ced073caf6175e1" providerId="LiveId" clId="{03F2B91B-734F-456C-8203-39B4603B68A7}" dt="2024-06-20T12:32:50.010" v="5594" actId="478"/>
          <ac:spMkLst>
            <pc:docMk/>
            <pc:sldMk cId="4196342058" sldId="277"/>
            <ac:spMk id="12" creationId="{7C8851D2-05DB-9D1A-D529-63E5E1C84E8E}"/>
          </ac:spMkLst>
        </pc:spChg>
        <pc:spChg chg="del mod">
          <ac:chgData name="HAO DUAN" userId="6ced073caf6175e1" providerId="LiveId" clId="{03F2B91B-734F-456C-8203-39B4603B68A7}" dt="2024-06-23T08:32:55.799" v="7491" actId="478"/>
          <ac:spMkLst>
            <pc:docMk/>
            <pc:sldMk cId="4196342058" sldId="277"/>
            <ac:spMk id="13" creationId="{6544B4F0-F2D9-94FF-613A-ED633464B562}"/>
          </ac:spMkLst>
        </pc:spChg>
        <pc:spChg chg="mod">
          <ac:chgData name="HAO DUAN" userId="6ced073caf6175e1" providerId="LiveId" clId="{03F2B91B-734F-456C-8203-39B4603B68A7}" dt="2024-06-23T08:32:53.002" v="7490" actId="14100"/>
          <ac:spMkLst>
            <pc:docMk/>
            <pc:sldMk cId="4196342058" sldId="277"/>
            <ac:spMk id="19" creationId="{337F9A9C-BCFA-D704-0571-AAA0DDEA13E3}"/>
          </ac:spMkLst>
        </pc:spChg>
        <pc:picChg chg="add del mod">
          <ac:chgData name="HAO DUAN" userId="6ced073caf6175e1" providerId="LiveId" clId="{03F2B91B-734F-456C-8203-39B4603B68A7}" dt="2024-06-20T12:31:13.825" v="5583" actId="22"/>
          <ac:picMkLst>
            <pc:docMk/>
            <pc:sldMk cId="4196342058" sldId="277"/>
            <ac:picMk id="7" creationId="{36A03735-F012-9E9B-134B-1FB2578C2D6E}"/>
          </ac:picMkLst>
        </pc:picChg>
        <pc:picChg chg="add del mod">
          <ac:chgData name="HAO DUAN" userId="6ced073caf6175e1" providerId="LiveId" clId="{03F2B91B-734F-456C-8203-39B4603B68A7}" dt="2024-06-20T12:46:12.102" v="5670" actId="478"/>
          <ac:picMkLst>
            <pc:docMk/>
            <pc:sldMk cId="4196342058" sldId="277"/>
            <ac:picMk id="9" creationId="{9F4FD1BA-10F3-A7E0-D58D-E50E7F6D476C}"/>
          </ac:picMkLst>
        </pc:picChg>
        <pc:picChg chg="add mod">
          <ac:chgData name="HAO DUAN" userId="6ced073caf6175e1" providerId="LiveId" clId="{03F2B91B-734F-456C-8203-39B4603B68A7}" dt="2024-06-20T13:10:57.101" v="5715" actId="1076"/>
          <ac:picMkLst>
            <pc:docMk/>
            <pc:sldMk cId="4196342058" sldId="277"/>
            <ac:picMk id="11" creationId="{76142A0B-72F2-1062-9D89-F8051296BE9B}"/>
          </ac:picMkLst>
        </pc:picChg>
        <pc:picChg chg="add mod">
          <ac:chgData name="HAO DUAN" userId="6ced073caf6175e1" providerId="LiveId" clId="{03F2B91B-734F-456C-8203-39B4603B68A7}" dt="2024-06-20T13:11:21.074" v="5717" actId="14100"/>
          <ac:picMkLst>
            <pc:docMk/>
            <pc:sldMk cId="4196342058" sldId="277"/>
            <ac:picMk id="15" creationId="{F2D71AEF-0BA4-AA0C-121C-D0487482E50E}"/>
          </ac:picMkLst>
        </pc:picChg>
        <pc:picChg chg="add mod">
          <ac:chgData name="HAO DUAN" userId="6ced073caf6175e1" providerId="LiveId" clId="{03F2B91B-734F-456C-8203-39B4603B68A7}" dt="2024-06-20T13:16:27.903" v="5769" actId="1076"/>
          <ac:picMkLst>
            <pc:docMk/>
            <pc:sldMk cId="4196342058" sldId="277"/>
            <ac:picMk id="17" creationId="{AF3B6B8C-6678-3A09-4761-38CF58B4861F}"/>
          </ac:picMkLst>
        </pc:picChg>
      </pc:sldChg>
      <pc:sldChg chg="addSp delSp modSp add mod">
        <pc:chgData name="HAO DUAN" userId="6ced073caf6175e1" providerId="LiveId" clId="{03F2B91B-734F-456C-8203-39B4603B68A7}" dt="2024-06-23T10:47:15.037" v="8328" actId="1038"/>
        <pc:sldMkLst>
          <pc:docMk/>
          <pc:sldMk cId="4240141840" sldId="278"/>
        </pc:sldMkLst>
        <pc:spChg chg="mod">
          <ac:chgData name="HAO DUAN" userId="6ced073caf6175e1" providerId="LiveId" clId="{03F2B91B-734F-456C-8203-39B4603B68A7}" dt="2024-06-23T10:06:50.014" v="8191" actId="20577"/>
          <ac:spMkLst>
            <pc:docMk/>
            <pc:sldMk cId="4240141840" sldId="278"/>
            <ac:spMk id="2" creationId="{F41B9CC1-562A-F2D0-F002-251C9C75D8F0}"/>
          </ac:spMkLst>
        </pc:spChg>
        <pc:spChg chg="mod">
          <ac:chgData name="HAO DUAN" userId="6ced073caf6175e1" providerId="LiveId" clId="{03F2B91B-734F-456C-8203-39B4603B68A7}" dt="2024-06-20T13:13:29.774" v="5745" actId="20577"/>
          <ac:spMkLst>
            <pc:docMk/>
            <pc:sldMk cId="4240141840" sldId="278"/>
            <ac:spMk id="4" creationId="{48DE3498-4BF0-3603-2C4F-A6374579D340}"/>
          </ac:spMkLst>
        </pc:spChg>
        <pc:spChg chg="add del mod">
          <ac:chgData name="HAO DUAN" userId="6ced073caf6175e1" providerId="LiveId" clId="{03F2B91B-734F-456C-8203-39B4603B68A7}" dt="2024-06-23T09:03:28.303" v="7779" actId="478"/>
          <ac:spMkLst>
            <pc:docMk/>
            <pc:sldMk cId="4240141840" sldId="278"/>
            <ac:spMk id="5" creationId="{4A3A83B4-2FCA-7B7B-D01D-3EDDDA1AFEF4}"/>
          </ac:spMkLst>
        </pc:spChg>
        <pc:spChg chg="add del mod">
          <ac:chgData name="HAO DUAN" userId="6ced073caf6175e1" providerId="LiveId" clId="{03F2B91B-734F-456C-8203-39B4603B68A7}" dt="2024-06-23T09:04:24.300" v="7789" actId="478"/>
          <ac:spMkLst>
            <pc:docMk/>
            <pc:sldMk cId="4240141840" sldId="278"/>
            <ac:spMk id="8" creationId="{3327CA81-FAD6-AF71-9137-90DBC82074BD}"/>
          </ac:spMkLst>
        </pc:spChg>
        <pc:spChg chg="add mod">
          <ac:chgData name="HAO DUAN" userId="6ced073caf6175e1" providerId="LiveId" clId="{03F2B91B-734F-456C-8203-39B4603B68A7}" dt="2024-06-23T10:06:58.648" v="8207" actId="20577"/>
          <ac:spMkLst>
            <pc:docMk/>
            <pc:sldMk cId="4240141840" sldId="278"/>
            <ac:spMk id="12" creationId="{EE04AF38-5908-36C0-23D4-EA6B22685398}"/>
          </ac:spMkLst>
        </pc:spChg>
        <pc:spChg chg="add del mod">
          <ac:chgData name="HAO DUAN" userId="6ced073caf6175e1" providerId="LiveId" clId="{03F2B91B-734F-456C-8203-39B4603B68A7}" dt="2024-06-23T08:36:27.045" v="7557" actId="478"/>
          <ac:spMkLst>
            <pc:docMk/>
            <pc:sldMk cId="4240141840" sldId="278"/>
            <ac:spMk id="13" creationId="{6544B4F0-F2D9-94FF-613A-ED633464B562}"/>
          </ac:spMkLst>
        </pc:spChg>
        <pc:spChg chg="add del mod ord">
          <ac:chgData name="HAO DUAN" userId="6ced073caf6175e1" providerId="LiveId" clId="{03F2B91B-734F-456C-8203-39B4603B68A7}" dt="2024-06-23T09:03:22.146" v="7778" actId="478"/>
          <ac:spMkLst>
            <pc:docMk/>
            <pc:sldMk cId="4240141840" sldId="278"/>
            <ac:spMk id="16" creationId="{7156416D-1CC1-F667-0CFB-F8A4AAAE925E}"/>
          </ac:spMkLst>
        </pc:spChg>
        <pc:spChg chg="del mod">
          <ac:chgData name="HAO DUAN" userId="6ced073caf6175e1" providerId="LiveId" clId="{03F2B91B-734F-456C-8203-39B4603B68A7}" dt="2024-06-23T08:36:17.556" v="7554" actId="478"/>
          <ac:spMkLst>
            <pc:docMk/>
            <pc:sldMk cId="4240141840" sldId="278"/>
            <ac:spMk id="19" creationId="{337F9A9C-BCFA-D704-0571-AAA0DDEA13E3}"/>
          </ac:spMkLst>
        </pc:spChg>
        <pc:spChg chg="add del mod">
          <ac:chgData name="HAO DUAN" userId="6ced073caf6175e1" providerId="LiveId" clId="{03F2B91B-734F-456C-8203-39B4603B68A7}" dt="2024-06-23T08:49:27.729" v="7647" actId="478"/>
          <ac:spMkLst>
            <pc:docMk/>
            <pc:sldMk cId="4240141840" sldId="278"/>
            <ac:spMk id="20" creationId="{3C11E88E-ABF7-BC7D-F935-6E6B48AD2C53}"/>
          </ac:spMkLst>
        </pc:spChg>
        <pc:spChg chg="add del mod">
          <ac:chgData name="HAO DUAN" userId="6ced073caf6175e1" providerId="LiveId" clId="{03F2B91B-734F-456C-8203-39B4603B68A7}" dt="2024-06-23T09:03:21.200" v="7777" actId="478"/>
          <ac:spMkLst>
            <pc:docMk/>
            <pc:sldMk cId="4240141840" sldId="278"/>
            <ac:spMk id="23" creationId="{A48C839E-8B02-3F8E-69E3-44FFDB9DE1A2}"/>
          </ac:spMkLst>
        </pc:spChg>
        <pc:spChg chg="add mod">
          <ac:chgData name="HAO DUAN" userId="6ced073caf6175e1" providerId="LiveId" clId="{03F2B91B-734F-456C-8203-39B4603B68A7}" dt="2024-06-23T09:57:27.322" v="8024" actId="14100"/>
          <ac:spMkLst>
            <pc:docMk/>
            <pc:sldMk cId="4240141840" sldId="278"/>
            <ac:spMk id="35" creationId="{FA934D84-FC05-3082-AA3D-74FB3AE30510}"/>
          </ac:spMkLst>
        </pc:spChg>
        <pc:spChg chg="add mod">
          <ac:chgData name="HAO DUAN" userId="6ced073caf6175e1" providerId="LiveId" clId="{03F2B91B-734F-456C-8203-39B4603B68A7}" dt="2024-06-23T10:03:27.597" v="8131" actId="1076"/>
          <ac:spMkLst>
            <pc:docMk/>
            <pc:sldMk cId="4240141840" sldId="278"/>
            <ac:spMk id="38" creationId="{F84D95F1-4F3F-63D8-CC9E-5D7DE072E833}"/>
          </ac:spMkLst>
        </pc:spChg>
        <pc:spChg chg="add mod">
          <ac:chgData name="HAO DUAN" userId="6ced073caf6175e1" providerId="LiveId" clId="{03F2B91B-734F-456C-8203-39B4603B68A7}" dt="2024-06-23T10:03:27.597" v="8131" actId="1076"/>
          <ac:spMkLst>
            <pc:docMk/>
            <pc:sldMk cId="4240141840" sldId="278"/>
            <ac:spMk id="41" creationId="{8EB7D0B4-E771-C111-8CE2-21A1F8575DAD}"/>
          </ac:spMkLst>
        </pc:spChg>
        <pc:spChg chg="add mod">
          <ac:chgData name="HAO DUAN" userId="6ced073caf6175e1" providerId="LiveId" clId="{03F2B91B-734F-456C-8203-39B4603B68A7}" dt="2024-06-23T10:07:06.070" v="8217" actId="20577"/>
          <ac:spMkLst>
            <pc:docMk/>
            <pc:sldMk cId="4240141840" sldId="278"/>
            <ac:spMk id="42" creationId="{70A1BB69-3D54-C503-1079-E535A36E7029}"/>
          </ac:spMkLst>
        </pc:spChg>
        <pc:spChg chg="add mod">
          <ac:chgData name="HAO DUAN" userId="6ced073caf6175e1" providerId="LiveId" clId="{03F2B91B-734F-456C-8203-39B4603B68A7}" dt="2024-06-23T10:11:11.637" v="8277" actId="14100"/>
          <ac:spMkLst>
            <pc:docMk/>
            <pc:sldMk cId="4240141840" sldId="278"/>
            <ac:spMk id="43" creationId="{AE10872E-B903-8C60-6A04-2AA6EBAFC7AC}"/>
          </ac:spMkLst>
        </pc:spChg>
        <pc:spChg chg="add mod">
          <ac:chgData name="HAO DUAN" userId="6ced073caf6175e1" providerId="LiveId" clId="{03F2B91B-734F-456C-8203-39B4603B68A7}" dt="2024-06-23T10:47:15.037" v="8328" actId="1038"/>
          <ac:spMkLst>
            <pc:docMk/>
            <pc:sldMk cId="4240141840" sldId="278"/>
            <ac:spMk id="44" creationId="{2A9890B8-3750-271D-20A6-4AD1E109317E}"/>
          </ac:spMkLst>
        </pc:spChg>
        <pc:spChg chg="add mod">
          <ac:chgData name="HAO DUAN" userId="6ced073caf6175e1" providerId="LiveId" clId="{03F2B91B-734F-456C-8203-39B4603B68A7}" dt="2024-06-23T10:47:13.549" v="8324" actId="1038"/>
          <ac:spMkLst>
            <pc:docMk/>
            <pc:sldMk cId="4240141840" sldId="278"/>
            <ac:spMk id="45" creationId="{B8927F7D-370F-6F92-6048-A8E551488AB5}"/>
          </ac:spMkLst>
        </pc:spChg>
        <pc:spChg chg="add mod">
          <ac:chgData name="HAO DUAN" userId="6ced073caf6175e1" providerId="LiveId" clId="{03F2B91B-734F-456C-8203-39B4603B68A7}" dt="2024-06-23T10:05:21.465" v="8178" actId="1076"/>
          <ac:spMkLst>
            <pc:docMk/>
            <pc:sldMk cId="4240141840" sldId="278"/>
            <ac:spMk id="47" creationId="{1CCE158C-DFD0-367F-7ADA-0205554DBF5B}"/>
          </ac:spMkLst>
        </pc:spChg>
        <pc:spChg chg="add mod">
          <ac:chgData name="HAO DUAN" userId="6ced073caf6175e1" providerId="LiveId" clId="{03F2B91B-734F-456C-8203-39B4603B68A7}" dt="2024-06-23T10:11:29.752" v="8278" actId="1076"/>
          <ac:spMkLst>
            <pc:docMk/>
            <pc:sldMk cId="4240141840" sldId="278"/>
            <ac:spMk id="48" creationId="{05D353F1-D8F2-51F6-22E9-44DD2B08568A}"/>
          </ac:spMkLst>
        </pc:spChg>
        <pc:spChg chg="add mod">
          <ac:chgData name="HAO DUAN" userId="6ced073caf6175e1" providerId="LiveId" clId="{03F2B91B-734F-456C-8203-39B4603B68A7}" dt="2024-06-23T10:47:00.922" v="8311" actId="1037"/>
          <ac:spMkLst>
            <pc:docMk/>
            <pc:sldMk cId="4240141840" sldId="278"/>
            <ac:spMk id="49" creationId="{F6557289-08FC-D468-7BFD-A1F00662BB79}"/>
          </ac:spMkLst>
        </pc:spChg>
        <pc:spChg chg="add mod">
          <ac:chgData name="HAO DUAN" userId="6ced073caf6175e1" providerId="LiveId" clId="{03F2B91B-734F-456C-8203-39B4603B68A7}" dt="2024-06-23T10:47:04.375" v="8312" actId="1037"/>
          <ac:spMkLst>
            <pc:docMk/>
            <pc:sldMk cId="4240141840" sldId="278"/>
            <ac:spMk id="50" creationId="{79BA6315-1032-6A90-4F7A-D6593C176C1A}"/>
          </ac:spMkLst>
        </pc:spChg>
        <pc:picChg chg="add del mod">
          <ac:chgData name="HAO DUAN" userId="6ced073caf6175e1" providerId="LiveId" clId="{03F2B91B-734F-456C-8203-39B4603B68A7}" dt="2024-06-20T13:14:13.392" v="5756" actId="22"/>
          <ac:picMkLst>
            <pc:docMk/>
            <pc:sldMk cId="4240141840" sldId="278"/>
            <ac:picMk id="7" creationId="{C8F6CC75-9D08-95E9-AB70-6C1E92132E17}"/>
          </ac:picMkLst>
        </pc:picChg>
        <pc:picChg chg="add mod">
          <ac:chgData name="HAO DUAN" userId="6ced073caf6175e1" providerId="LiveId" clId="{03F2B91B-734F-456C-8203-39B4603B68A7}" dt="2024-06-23T08:36:32.462" v="7559" actId="1076"/>
          <ac:picMkLst>
            <pc:docMk/>
            <pc:sldMk cId="4240141840" sldId="278"/>
            <ac:picMk id="7" creationId="{D6E7ADE3-D6E2-AD83-1786-030788034802}"/>
          </ac:picMkLst>
        </pc:picChg>
        <pc:picChg chg="add mod">
          <ac:chgData name="HAO DUAN" userId="6ced073caf6175e1" providerId="LiveId" clId="{03F2B91B-734F-456C-8203-39B4603B68A7}" dt="2024-06-23T08:36:29.452" v="7558" actId="1076"/>
          <ac:picMkLst>
            <pc:docMk/>
            <pc:sldMk cId="4240141840" sldId="278"/>
            <ac:picMk id="9" creationId="{FC34C7C1-607E-86F5-20DE-DA59AB687F44}"/>
          </ac:picMkLst>
        </pc:picChg>
        <pc:picChg chg="add mod">
          <ac:chgData name="HAO DUAN" userId="6ced073caf6175e1" providerId="LiveId" clId="{03F2B91B-734F-456C-8203-39B4603B68A7}" dt="2024-06-23T10:00:54.994" v="8027" actId="1076"/>
          <ac:picMkLst>
            <pc:docMk/>
            <pc:sldMk cId="4240141840" sldId="278"/>
            <ac:picMk id="10" creationId="{DE02C539-B261-F85A-A054-D55D1BC0DC03}"/>
          </ac:picMkLst>
        </pc:picChg>
        <pc:picChg chg="add mod">
          <ac:chgData name="HAO DUAN" userId="6ced073caf6175e1" providerId="LiveId" clId="{03F2B91B-734F-456C-8203-39B4603B68A7}" dt="2024-06-23T10:00:54.994" v="8027" actId="1076"/>
          <ac:picMkLst>
            <pc:docMk/>
            <pc:sldMk cId="4240141840" sldId="278"/>
            <ac:picMk id="11" creationId="{609CA10B-F6B6-8BC3-B77C-AF9BFE807D88}"/>
          </ac:picMkLst>
        </pc:picChg>
        <pc:picChg chg="add del mod">
          <ac:chgData name="HAO DUAN" userId="6ced073caf6175e1" providerId="LiveId" clId="{03F2B91B-734F-456C-8203-39B4603B68A7}" dt="2024-06-23T08:53:26.450" v="7661" actId="478"/>
          <ac:picMkLst>
            <pc:docMk/>
            <pc:sldMk cId="4240141840" sldId="278"/>
            <ac:picMk id="15" creationId="{5F591C6F-E63A-FB48-1DBC-9D59CD05C1DB}"/>
          </ac:picMkLst>
        </pc:picChg>
        <pc:picChg chg="add del mod">
          <ac:chgData name="HAO DUAN" userId="6ced073caf6175e1" providerId="LiveId" clId="{03F2B91B-734F-456C-8203-39B4603B68A7}" dt="2024-06-23T08:49:27.019" v="7646" actId="478"/>
          <ac:picMkLst>
            <pc:docMk/>
            <pc:sldMk cId="4240141840" sldId="278"/>
            <ac:picMk id="18" creationId="{7DAD9320-B31A-3B9A-2BDB-7A065F72F793}"/>
          </ac:picMkLst>
        </pc:picChg>
        <pc:picChg chg="add del mod">
          <ac:chgData name="HAO DUAN" userId="6ced073caf6175e1" providerId="LiveId" clId="{03F2B91B-734F-456C-8203-39B4603B68A7}" dt="2024-06-23T09:03:20.450" v="7776" actId="478"/>
          <ac:picMkLst>
            <pc:docMk/>
            <pc:sldMk cId="4240141840" sldId="278"/>
            <ac:picMk id="22" creationId="{4C8C5F52-754B-2CC3-5E6B-50EF7A9228B7}"/>
          </ac:picMkLst>
        </pc:picChg>
        <pc:picChg chg="add del mod">
          <ac:chgData name="HAO DUAN" userId="6ced073caf6175e1" providerId="LiveId" clId="{03F2B91B-734F-456C-8203-39B4603B68A7}" dt="2024-06-23T09:03:20.125" v="7775" actId="478"/>
          <ac:picMkLst>
            <pc:docMk/>
            <pc:sldMk cId="4240141840" sldId="278"/>
            <ac:picMk id="25" creationId="{6D8AC626-12F0-D93D-5DBC-CBEECABA45A9}"/>
          </ac:picMkLst>
        </pc:picChg>
        <pc:picChg chg="add del mod">
          <ac:chgData name="HAO DUAN" userId="6ced073caf6175e1" providerId="LiveId" clId="{03F2B91B-734F-456C-8203-39B4603B68A7}" dt="2024-06-23T09:03:19.779" v="7774" actId="478"/>
          <ac:picMkLst>
            <pc:docMk/>
            <pc:sldMk cId="4240141840" sldId="278"/>
            <ac:picMk id="27" creationId="{B5F9206F-A368-2CA4-DB54-1BFA3C265441}"/>
          </ac:picMkLst>
        </pc:picChg>
        <pc:picChg chg="add mod">
          <ac:chgData name="HAO DUAN" userId="6ced073caf6175e1" providerId="LiveId" clId="{03F2B91B-734F-456C-8203-39B4603B68A7}" dt="2024-06-23T09:03:02.370" v="7770" actId="571"/>
          <ac:picMkLst>
            <pc:docMk/>
            <pc:sldMk cId="4240141840" sldId="278"/>
            <ac:picMk id="29" creationId="{A22C2DF8-E3C7-D4CF-6AE0-C266424DE0FE}"/>
          </ac:picMkLst>
        </pc:picChg>
        <pc:picChg chg="add mod">
          <ac:chgData name="HAO DUAN" userId="6ced073caf6175e1" providerId="LiveId" clId="{03F2B91B-734F-456C-8203-39B4603B68A7}" dt="2024-06-23T09:03:02.370" v="7770" actId="571"/>
          <ac:picMkLst>
            <pc:docMk/>
            <pc:sldMk cId="4240141840" sldId="278"/>
            <ac:picMk id="30" creationId="{9ED890A4-45E6-D213-2D8B-950FE9EDAFA8}"/>
          </ac:picMkLst>
        </pc:picChg>
        <pc:picChg chg="add mod">
          <ac:chgData name="HAO DUAN" userId="6ced073caf6175e1" providerId="LiveId" clId="{03F2B91B-734F-456C-8203-39B4603B68A7}" dt="2024-06-23T10:47:09.291" v="8314" actId="1038"/>
          <ac:picMkLst>
            <pc:docMk/>
            <pc:sldMk cId="4240141840" sldId="278"/>
            <ac:picMk id="37" creationId="{429FDF34-0DFF-9CB3-0C31-FD5B8697BA31}"/>
          </ac:picMkLst>
        </pc:picChg>
        <pc:picChg chg="add mod">
          <ac:chgData name="HAO DUAN" userId="6ced073caf6175e1" providerId="LiveId" clId="{03F2B91B-734F-456C-8203-39B4603B68A7}" dt="2024-06-23T10:47:10.455" v="8318" actId="1038"/>
          <ac:picMkLst>
            <pc:docMk/>
            <pc:sldMk cId="4240141840" sldId="278"/>
            <ac:picMk id="40" creationId="{0AB6364D-63CF-6C5D-B50C-B084945BE194}"/>
          </ac:picMkLst>
        </pc:picChg>
        <pc:cxnChg chg="add del mod">
          <ac:chgData name="HAO DUAN" userId="6ced073caf6175e1" providerId="LiveId" clId="{03F2B91B-734F-456C-8203-39B4603B68A7}" dt="2024-06-23T10:04:46.569" v="8173" actId="14100"/>
          <ac:cxnSpMkLst>
            <pc:docMk/>
            <pc:sldMk cId="4240141840" sldId="278"/>
            <ac:cxnSpMk id="6" creationId="{83219D57-5E7C-106D-0D82-0519497CF562}"/>
          </ac:cxnSpMkLst>
        </pc:cxnChg>
      </pc:sldChg>
      <pc:sldChg chg="add del">
        <pc:chgData name="HAO DUAN" userId="6ced073caf6175e1" providerId="LiveId" clId="{03F2B91B-734F-456C-8203-39B4603B68A7}" dt="2024-06-20T13:18:36.134" v="5832" actId="47"/>
        <pc:sldMkLst>
          <pc:docMk/>
          <pc:sldMk cId="2224346166" sldId="279"/>
        </pc:sldMkLst>
      </pc:sldChg>
      <pc:sldChg chg="delSp modSp add mod">
        <pc:chgData name="HAO DUAN" userId="6ced073caf6175e1" providerId="LiveId" clId="{03F2B91B-734F-456C-8203-39B4603B68A7}" dt="2024-06-20T13:19:17.472" v="5849" actId="207"/>
        <pc:sldMkLst>
          <pc:docMk/>
          <pc:sldMk cId="2969694448" sldId="280"/>
        </pc:sldMkLst>
        <pc:spChg chg="del">
          <ac:chgData name="HAO DUAN" userId="6ced073caf6175e1" providerId="LiveId" clId="{03F2B91B-734F-456C-8203-39B4603B68A7}" dt="2024-06-20T13:18:46.220" v="5836" actId="478"/>
          <ac:spMkLst>
            <pc:docMk/>
            <pc:sldMk cId="2969694448" sldId="280"/>
            <ac:spMk id="2" creationId="{F41B9CC1-562A-F2D0-F002-251C9C75D8F0}"/>
          </ac:spMkLst>
        </pc:spChg>
        <pc:spChg chg="mod">
          <ac:chgData name="HAO DUAN" userId="6ced073caf6175e1" providerId="LiveId" clId="{03F2B91B-734F-456C-8203-39B4603B68A7}" dt="2024-06-20T13:19:17.472" v="5849" actId="207"/>
          <ac:spMkLst>
            <pc:docMk/>
            <pc:sldMk cId="2969694448" sldId="280"/>
            <ac:spMk id="4" creationId="{48DE3498-4BF0-3603-2C4F-A6374579D340}"/>
          </ac:spMkLst>
        </pc:spChg>
        <pc:spChg chg="del">
          <ac:chgData name="HAO DUAN" userId="6ced073caf6175e1" providerId="LiveId" clId="{03F2B91B-734F-456C-8203-39B4603B68A7}" dt="2024-06-20T13:18:45.776" v="5835" actId="478"/>
          <ac:spMkLst>
            <pc:docMk/>
            <pc:sldMk cId="2969694448" sldId="280"/>
            <ac:spMk id="5" creationId="{4A3A83B4-2FCA-7B7B-D01D-3EDDDA1AFEF4}"/>
          </ac:spMkLst>
        </pc:spChg>
        <pc:spChg chg="del">
          <ac:chgData name="HAO DUAN" userId="6ced073caf6175e1" providerId="LiveId" clId="{03F2B91B-734F-456C-8203-39B4603B68A7}" dt="2024-06-20T13:18:44.571" v="5833" actId="478"/>
          <ac:spMkLst>
            <pc:docMk/>
            <pc:sldMk cId="2969694448" sldId="280"/>
            <ac:spMk id="13" creationId="{6544B4F0-F2D9-94FF-613A-ED633464B562}"/>
          </ac:spMkLst>
        </pc:spChg>
        <pc:spChg chg="del">
          <ac:chgData name="HAO DUAN" userId="6ced073caf6175e1" providerId="LiveId" clId="{03F2B91B-734F-456C-8203-39B4603B68A7}" dt="2024-06-20T13:18:46.766" v="5837" actId="478"/>
          <ac:spMkLst>
            <pc:docMk/>
            <pc:sldMk cId="2969694448" sldId="280"/>
            <ac:spMk id="19" creationId="{337F9A9C-BCFA-D704-0571-AAA0DDEA13E3}"/>
          </ac:spMkLst>
        </pc:spChg>
        <pc:cxnChg chg="del">
          <ac:chgData name="HAO DUAN" userId="6ced073caf6175e1" providerId="LiveId" clId="{03F2B91B-734F-456C-8203-39B4603B68A7}" dt="2024-06-20T13:18:45.123" v="5834" actId="478"/>
          <ac:cxnSpMkLst>
            <pc:docMk/>
            <pc:sldMk cId="2969694448" sldId="280"/>
            <ac:cxnSpMk id="6" creationId="{83219D57-5E7C-106D-0D82-0519497CF562}"/>
          </ac:cxnSpMkLst>
        </pc:cxnChg>
      </pc:sldChg>
      <pc:sldChg chg="addSp delSp modSp add mod">
        <pc:chgData name="HAO DUAN" userId="6ced073caf6175e1" providerId="LiveId" clId="{03F2B91B-734F-456C-8203-39B4603B68A7}" dt="2024-06-23T10:13:22.222" v="8286" actId="1076"/>
        <pc:sldMkLst>
          <pc:docMk/>
          <pc:sldMk cId="3227632406" sldId="281"/>
        </pc:sldMkLst>
        <pc:spChg chg="mod">
          <ac:chgData name="HAO DUAN" userId="6ced073caf6175e1" providerId="LiveId" clId="{03F2B91B-734F-456C-8203-39B4603B68A7}" dt="2024-06-20T13:20:30.406" v="5876" actId="20577"/>
          <ac:spMkLst>
            <pc:docMk/>
            <pc:sldMk cId="3227632406" sldId="281"/>
            <ac:spMk id="2" creationId="{F41B9CC1-562A-F2D0-F002-251C9C75D8F0}"/>
          </ac:spMkLst>
        </pc:spChg>
        <pc:spChg chg="mod">
          <ac:chgData name="HAO DUAN" userId="6ced073caf6175e1" providerId="LiveId" clId="{03F2B91B-734F-456C-8203-39B4603B68A7}" dt="2024-06-20T13:20:06.861" v="5867" actId="20577"/>
          <ac:spMkLst>
            <pc:docMk/>
            <pc:sldMk cId="3227632406" sldId="281"/>
            <ac:spMk id="4" creationId="{48DE3498-4BF0-3603-2C4F-A6374579D340}"/>
          </ac:spMkLst>
        </pc:spChg>
        <pc:spChg chg="mod">
          <ac:chgData name="HAO DUAN" userId="6ced073caf6175e1" providerId="LiveId" clId="{03F2B91B-734F-456C-8203-39B4603B68A7}" dt="2024-06-20T13:20:38.169" v="5883" actId="20577"/>
          <ac:spMkLst>
            <pc:docMk/>
            <pc:sldMk cId="3227632406" sldId="281"/>
            <ac:spMk id="5" creationId="{4A3A83B4-2FCA-7B7B-D01D-3EDDDA1AFEF4}"/>
          </ac:spMkLst>
        </pc:spChg>
        <pc:spChg chg="add mod">
          <ac:chgData name="HAO DUAN" userId="6ced073caf6175e1" providerId="LiveId" clId="{03F2B91B-734F-456C-8203-39B4603B68A7}" dt="2024-06-23T07:21:46.952" v="6444" actId="14100"/>
          <ac:spMkLst>
            <pc:docMk/>
            <pc:sldMk cId="3227632406" sldId="281"/>
            <ac:spMk id="8" creationId="{FE2B734C-C104-F8D8-9920-6BDDDF7D2A80}"/>
          </ac:spMkLst>
        </pc:spChg>
        <pc:spChg chg="add del mod">
          <ac:chgData name="HAO DUAN" userId="6ced073caf6175e1" providerId="LiveId" clId="{03F2B91B-734F-456C-8203-39B4603B68A7}" dt="2024-06-23T09:01:16.386" v="7729" actId="478"/>
          <ac:spMkLst>
            <pc:docMk/>
            <pc:sldMk cId="3227632406" sldId="281"/>
            <ac:spMk id="11" creationId="{3217A3FD-15AD-40F8-BFBF-5FE6328C33BD}"/>
          </ac:spMkLst>
        </pc:spChg>
        <pc:spChg chg="add del mod">
          <ac:chgData name="HAO DUAN" userId="6ced073caf6175e1" providerId="LiveId" clId="{03F2B91B-734F-456C-8203-39B4603B68A7}" dt="2024-06-23T09:02:19.408" v="7764" actId="478"/>
          <ac:spMkLst>
            <pc:docMk/>
            <pc:sldMk cId="3227632406" sldId="281"/>
            <ac:spMk id="12" creationId="{FA462124-4694-CFF7-DE4C-4DB11385E60B}"/>
          </ac:spMkLst>
        </pc:spChg>
        <pc:spChg chg="mod">
          <ac:chgData name="HAO DUAN" userId="6ced073caf6175e1" providerId="LiveId" clId="{03F2B91B-734F-456C-8203-39B4603B68A7}" dt="2024-06-20T13:29:47.592" v="6078" actId="14100"/>
          <ac:spMkLst>
            <pc:docMk/>
            <pc:sldMk cId="3227632406" sldId="281"/>
            <ac:spMk id="13" creationId="{6544B4F0-F2D9-94FF-613A-ED633464B562}"/>
          </ac:spMkLst>
        </pc:spChg>
        <pc:spChg chg="add del mod">
          <ac:chgData name="HAO DUAN" userId="6ced073caf6175e1" providerId="LiveId" clId="{03F2B91B-734F-456C-8203-39B4603B68A7}" dt="2024-06-23T09:02:18.971" v="7763" actId="478"/>
          <ac:spMkLst>
            <pc:docMk/>
            <pc:sldMk cId="3227632406" sldId="281"/>
            <ac:spMk id="14" creationId="{7940C9D8-5EEF-6F6D-BF4E-9203743503A9}"/>
          </ac:spMkLst>
        </pc:spChg>
        <pc:spChg chg="add del mod">
          <ac:chgData name="HAO DUAN" userId="6ced073caf6175e1" providerId="LiveId" clId="{03F2B91B-734F-456C-8203-39B4603B68A7}" dt="2024-06-23T08:33:49.414" v="7495" actId="478"/>
          <ac:spMkLst>
            <pc:docMk/>
            <pc:sldMk cId="3227632406" sldId="281"/>
            <ac:spMk id="16" creationId="{392BFBA4-F01C-C943-3964-2C13B98BABAD}"/>
          </ac:spMkLst>
        </pc:spChg>
        <pc:spChg chg="add del mod">
          <ac:chgData name="HAO DUAN" userId="6ced073caf6175e1" providerId="LiveId" clId="{03F2B91B-734F-456C-8203-39B4603B68A7}" dt="2024-06-23T08:33:52.578" v="7500" actId="478"/>
          <ac:spMkLst>
            <pc:docMk/>
            <pc:sldMk cId="3227632406" sldId="281"/>
            <ac:spMk id="17" creationId="{FB615FA1-02CA-2A9B-6D7A-55689B6B493F}"/>
          </ac:spMkLst>
        </pc:spChg>
        <pc:spChg chg="add del mod">
          <ac:chgData name="HAO DUAN" userId="6ced073caf6175e1" providerId="LiveId" clId="{03F2B91B-734F-456C-8203-39B4603B68A7}" dt="2024-06-23T08:33:52.182" v="7499" actId="478"/>
          <ac:spMkLst>
            <pc:docMk/>
            <pc:sldMk cId="3227632406" sldId="281"/>
            <ac:spMk id="18" creationId="{1609BC3E-03AC-50D9-B949-1E58D87F8C1D}"/>
          </ac:spMkLst>
        </pc:spChg>
        <pc:spChg chg="mod">
          <ac:chgData name="HAO DUAN" userId="6ced073caf6175e1" providerId="LiveId" clId="{03F2B91B-734F-456C-8203-39B4603B68A7}" dt="2024-06-20T13:26:10.430" v="5936" actId="14100"/>
          <ac:spMkLst>
            <pc:docMk/>
            <pc:sldMk cId="3227632406" sldId="281"/>
            <ac:spMk id="19" creationId="{337F9A9C-BCFA-D704-0571-AAA0DDEA13E3}"/>
          </ac:spMkLst>
        </pc:spChg>
        <pc:spChg chg="add del mod">
          <ac:chgData name="HAO DUAN" userId="6ced073caf6175e1" providerId="LiveId" clId="{03F2B91B-734F-456C-8203-39B4603B68A7}" dt="2024-06-23T08:33:51.699" v="7498" actId="478"/>
          <ac:spMkLst>
            <pc:docMk/>
            <pc:sldMk cId="3227632406" sldId="281"/>
            <ac:spMk id="20" creationId="{A8028B7C-B800-6BF8-BA89-7EAB1CD14E9C}"/>
          </ac:spMkLst>
        </pc:spChg>
        <pc:spChg chg="add del mod">
          <ac:chgData name="HAO DUAN" userId="6ced073caf6175e1" providerId="LiveId" clId="{03F2B91B-734F-456C-8203-39B4603B68A7}" dt="2024-06-23T08:33:51.250" v="7497" actId="478"/>
          <ac:spMkLst>
            <pc:docMk/>
            <pc:sldMk cId="3227632406" sldId="281"/>
            <ac:spMk id="21" creationId="{57A88751-2735-8B1A-9D26-4A0A9D6846C8}"/>
          </ac:spMkLst>
        </pc:spChg>
        <pc:spChg chg="add del mod">
          <ac:chgData name="HAO DUAN" userId="6ced073caf6175e1" providerId="LiveId" clId="{03F2B91B-734F-456C-8203-39B4603B68A7}" dt="2024-06-23T08:33:50.805" v="7496" actId="478"/>
          <ac:spMkLst>
            <pc:docMk/>
            <pc:sldMk cId="3227632406" sldId="281"/>
            <ac:spMk id="22" creationId="{239B0069-89C8-A8F8-7AF0-76D9BA6DE171}"/>
          </ac:spMkLst>
        </pc:spChg>
        <pc:spChg chg="add del mod">
          <ac:chgData name="HAO DUAN" userId="6ced073caf6175e1" providerId="LiveId" clId="{03F2B91B-734F-456C-8203-39B4603B68A7}" dt="2024-06-23T09:02:18.463" v="7762" actId="478"/>
          <ac:spMkLst>
            <pc:docMk/>
            <pc:sldMk cId="3227632406" sldId="281"/>
            <ac:spMk id="23" creationId="{49A1906B-9329-2AC5-F438-2188BE871BD8}"/>
          </ac:spMkLst>
        </pc:spChg>
        <pc:spChg chg="add del mod">
          <ac:chgData name="HAO DUAN" userId="6ced073caf6175e1" providerId="LiveId" clId="{03F2B91B-734F-456C-8203-39B4603B68A7}" dt="2024-06-23T09:02:17.760" v="7761" actId="478"/>
          <ac:spMkLst>
            <pc:docMk/>
            <pc:sldMk cId="3227632406" sldId="281"/>
            <ac:spMk id="24" creationId="{20CFC087-FCDB-2934-5FCC-A9999E08A290}"/>
          </ac:spMkLst>
        </pc:spChg>
        <pc:spChg chg="add del mod">
          <ac:chgData name="HAO DUAN" userId="6ced073caf6175e1" providerId="LiveId" clId="{03F2B91B-734F-456C-8203-39B4603B68A7}" dt="2024-06-23T09:02:16.635" v="7760" actId="478"/>
          <ac:spMkLst>
            <pc:docMk/>
            <pc:sldMk cId="3227632406" sldId="281"/>
            <ac:spMk id="25" creationId="{50F8911E-BD32-6C33-DA7C-D71BF88F7206}"/>
          </ac:spMkLst>
        </pc:spChg>
        <pc:spChg chg="add mod">
          <ac:chgData name="HAO DUAN" userId="6ced073caf6175e1" providerId="LiveId" clId="{03F2B91B-734F-456C-8203-39B4603B68A7}" dt="2024-06-23T09:03:06.864" v="7771"/>
          <ac:spMkLst>
            <pc:docMk/>
            <pc:sldMk cId="3227632406" sldId="281"/>
            <ac:spMk id="30" creationId="{61603EDC-C10C-25EE-632F-9BDAC0FF5A3B}"/>
          </ac:spMkLst>
        </pc:spChg>
        <pc:spChg chg="add mod">
          <ac:chgData name="HAO DUAN" userId="6ced073caf6175e1" providerId="LiveId" clId="{03F2B91B-734F-456C-8203-39B4603B68A7}" dt="2024-06-23T09:03:06.864" v="7771"/>
          <ac:spMkLst>
            <pc:docMk/>
            <pc:sldMk cId="3227632406" sldId="281"/>
            <ac:spMk id="32" creationId="{39371C05-3E85-DCE7-4817-2A9DECF1C55D}"/>
          </ac:spMkLst>
        </pc:spChg>
        <pc:spChg chg="add mod">
          <ac:chgData name="HAO DUAN" userId="6ced073caf6175e1" providerId="LiveId" clId="{03F2B91B-734F-456C-8203-39B4603B68A7}" dt="2024-06-23T09:03:13.473" v="7773" actId="1076"/>
          <ac:spMkLst>
            <pc:docMk/>
            <pc:sldMk cId="3227632406" sldId="281"/>
            <ac:spMk id="35" creationId="{EE37384D-666A-39F8-F431-BC4FC7F79BD6}"/>
          </ac:spMkLst>
        </pc:spChg>
        <pc:spChg chg="add mod">
          <ac:chgData name="HAO DUAN" userId="6ced073caf6175e1" providerId="LiveId" clId="{03F2B91B-734F-456C-8203-39B4603B68A7}" dt="2024-06-23T09:03:13.473" v="7773" actId="1076"/>
          <ac:spMkLst>
            <pc:docMk/>
            <pc:sldMk cId="3227632406" sldId="281"/>
            <ac:spMk id="37" creationId="{47690E50-A331-253B-E835-1086506B223B}"/>
          </ac:spMkLst>
        </pc:spChg>
        <pc:spChg chg="add mod">
          <ac:chgData name="HAO DUAN" userId="6ced073caf6175e1" providerId="LiveId" clId="{03F2B91B-734F-456C-8203-39B4603B68A7}" dt="2024-06-23T09:38:23.080" v="7879" actId="1076"/>
          <ac:spMkLst>
            <pc:docMk/>
            <pc:sldMk cId="3227632406" sldId="281"/>
            <ac:spMk id="41" creationId="{C953C6FF-4A65-0DF0-683E-2FD0490039A0}"/>
          </ac:spMkLst>
        </pc:spChg>
        <pc:spChg chg="add mod">
          <ac:chgData name="HAO DUAN" userId="6ced073caf6175e1" providerId="LiveId" clId="{03F2B91B-734F-456C-8203-39B4603B68A7}" dt="2024-06-23T09:41:01.111" v="7986" actId="14100"/>
          <ac:spMkLst>
            <pc:docMk/>
            <pc:sldMk cId="3227632406" sldId="281"/>
            <ac:spMk id="44" creationId="{061769CA-9712-1A26-6214-14B888D976E1}"/>
          </ac:spMkLst>
        </pc:spChg>
        <pc:picChg chg="add mod">
          <ac:chgData name="HAO DUAN" userId="6ced073caf6175e1" providerId="LiveId" clId="{03F2B91B-734F-456C-8203-39B4603B68A7}" dt="2024-06-23T09:38:59.405" v="7881" actId="1038"/>
          <ac:picMkLst>
            <pc:docMk/>
            <pc:sldMk cId="3227632406" sldId="281"/>
            <ac:picMk id="7" creationId="{551284BE-4933-46CF-E4CA-F6BC424C6211}"/>
          </ac:picMkLst>
        </pc:picChg>
        <pc:picChg chg="add mod ord">
          <ac:chgData name="HAO DUAN" userId="6ced073caf6175e1" providerId="LiveId" clId="{03F2B91B-734F-456C-8203-39B4603B68A7}" dt="2024-06-23T09:05:32.143" v="7811" actId="14100"/>
          <ac:picMkLst>
            <pc:docMk/>
            <pc:sldMk cId="3227632406" sldId="281"/>
            <ac:picMk id="9" creationId="{DDE39262-7BDE-C589-E55E-8AA0C2BDE8E9}"/>
          </ac:picMkLst>
        </pc:picChg>
        <pc:picChg chg="del">
          <ac:chgData name="HAO DUAN" userId="6ced073caf6175e1" providerId="LiveId" clId="{03F2B91B-734F-456C-8203-39B4603B68A7}" dt="2024-06-20T13:20:49.268" v="5884" actId="478"/>
          <ac:picMkLst>
            <pc:docMk/>
            <pc:sldMk cId="3227632406" sldId="281"/>
            <ac:picMk id="9" creationId="{FC34C7C1-607E-86F5-20DE-DA59AB687F44}"/>
          </ac:picMkLst>
        </pc:picChg>
        <pc:picChg chg="del">
          <ac:chgData name="HAO DUAN" userId="6ced073caf6175e1" providerId="LiveId" clId="{03F2B91B-734F-456C-8203-39B4603B68A7}" dt="2024-06-20T13:20:50.094" v="5885" actId="478"/>
          <ac:picMkLst>
            <pc:docMk/>
            <pc:sldMk cId="3227632406" sldId="281"/>
            <ac:picMk id="10" creationId="{DE02C539-B261-F85A-A054-D55D1BC0DC03}"/>
          </ac:picMkLst>
        </pc:picChg>
        <pc:picChg chg="add del mod">
          <ac:chgData name="HAO DUAN" userId="6ced073caf6175e1" providerId="LiveId" clId="{03F2B91B-734F-456C-8203-39B4603B68A7}" dt="2024-06-23T09:02:42.707" v="7765" actId="478"/>
          <ac:picMkLst>
            <pc:docMk/>
            <pc:sldMk cId="3227632406" sldId="281"/>
            <ac:picMk id="10" creationId="{E7706C21-12A9-47CF-D149-54B643E2CE50}"/>
          </ac:picMkLst>
        </pc:picChg>
        <pc:picChg chg="del">
          <ac:chgData name="HAO DUAN" userId="6ced073caf6175e1" providerId="LiveId" clId="{03F2B91B-734F-456C-8203-39B4603B68A7}" dt="2024-06-20T13:20:50.561" v="5886" actId="478"/>
          <ac:picMkLst>
            <pc:docMk/>
            <pc:sldMk cId="3227632406" sldId="281"/>
            <ac:picMk id="11" creationId="{609CA10B-F6B6-8BC3-B77C-AF9BFE807D88}"/>
          </ac:picMkLst>
        </pc:picChg>
        <pc:picChg chg="add del mod">
          <ac:chgData name="HAO DUAN" userId="6ced073caf6175e1" providerId="LiveId" clId="{03F2B91B-734F-456C-8203-39B4603B68A7}" dt="2024-06-21T11:44:01.821" v="6272" actId="478"/>
          <ac:picMkLst>
            <pc:docMk/>
            <pc:sldMk cId="3227632406" sldId="281"/>
            <ac:picMk id="14" creationId="{43452814-BCA0-F688-F355-82EC2BBAAD57}"/>
          </ac:picMkLst>
        </pc:picChg>
        <pc:picChg chg="add del mod">
          <ac:chgData name="HAO DUAN" userId="6ced073caf6175e1" providerId="LiveId" clId="{03F2B91B-734F-456C-8203-39B4603B68A7}" dt="2024-06-23T08:33:47.388" v="7494" actId="478"/>
          <ac:picMkLst>
            <pc:docMk/>
            <pc:sldMk cId="3227632406" sldId="281"/>
            <ac:picMk id="15" creationId="{7A0C092C-503D-81AC-AB5F-14DE73D7220F}"/>
          </ac:picMkLst>
        </pc:picChg>
        <pc:picChg chg="add del mod">
          <ac:chgData name="HAO DUAN" userId="6ced073caf6175e1" providerId="LiveId" clId="{03F2B91B-734F-456C-8203-39B4603B68A7}" dt="2024-06-23T09:02:57.863" v="7768" actId="478"/>
          <ac:picMkLst>
            <pc:docMk/>
            <pc:sldMk cId="3227632406" sldId="281"/>
            <ac:picMk id="26" creationId="{BAF68967-C149-4A1A-91F7-C679886E5F1C}"/>
          </ac:picMkLst>
        </pc:picChg>
        <pc:picChg chg="add del mod">
          <ac:chgData name="HAO DUAN" userId="6ced073caf6175e1" providerId="LiveId" clId="{03F2B91B-734F-456C-8203-39B4603B68A7}" dt="2024-06-23T09:02:57.863" v="7768" actId="478"/>
          <ac:picMkLst>
            <pc:docMk/>
            <pc:sldMk cId="3227632406" sldId="281"/>
            <ac:picMk id="27" creationId="{B38F34E2-1465-593D-F43D-6F40746900A4}"/>
          </ac:picMkLst>
        </pc:picChg>
        <pc:picChg chg="add del mod">
          <ac:chgData name="HAO DUAN" userId="6ced073caf6175e1" providerId="LiveId" clId="{03F2B91B-734F-456C-8203-39B4603B68A7}" dt="2024-06-23T09:02:57.863" v="7768" actId="478"/>
          <ac:picMkLst>
            <pc:docMk/>
            <pc:sldMk cId="3227632406" sldId="281"/>
            <ac:picMk id="28" creationId="{1BBB4F91-3D74-FA73-0209-644568EAC807}"/>
          </ac:picMkLst>
        </pc:picChg>
        <pc:picChg chg="add mod">
          <ac:chgData name="HAO DUAN" userId="6ced073caf6175e1" providerId="LiveId" clId="{03F2B91B-734F-456C-8203-39B4603B68A7}" dt="2024-06-23T09:03:06.864" v="7771"/>
          <ac:picMkLst>
            <pc:docMk/>
            <pc:sldMk cId="3227632406" sldId="281"/>
            <ac:picMk id="29" creationId="{CF162BA7-7613-9F5F-EA6E-C46BAC58BEFB}"/>
          </ac:picMkLst>
        </pc:picChg>
        <pc:picChg chg="add mod">
          <ac:chgData name="HAO DUAN" userId="6ced073caf6175e1" providerId="LiveId" clId="{03F2B91B-734F-456C-8203-39B4603B68A7}" dt="2024-06-23T09:03:06.864" v="7771"/>
          <ac:picMkLst>
            <pc:docMk/>
            <pc:sldMk cId="3227632406" sldId="281"/>
            <ac:picMk id="31" creationId="{15A8586C-6D5C-249E-95AD-70EF56327576}"/>
          </ac:picMkLst>
        </pc:picChg>
        <pc:picChg chg="add mod">
          <ac:chgData name="HAO DUAN" userId="6ced073caf6175e1" providerId="LiveId" clId="{03F2B91B-734F-456C-8203-39B4603B68A7}" dt="2024-06-23T09:03:06.864" v="7771"/>
          <ac:picMkLst>
            <pc:docMk/>
            <pc:sldMk cId="3227632406" sldId="281"/>
            <ac:picMk id="33" creationId="{90B46531-0BDA-2083-A366-AAE7992BEA16}"/>
          </ac:picMkLst>
        </pc:picChg>
        <pc:picChg chg="add mod">
          <ac:chgData name="HAO DUAN" userId="6ced073caf6175e1" providerId="LiveId" clId="{03F2B91B-734F-456C-8203-39B4603B68A7}" dt="2024-06-23T09:05:10.860" v="7796" actId="208"/>
          <ac:picMkLst>
            <pc:docMk/>
            <pc:sldMk cId="3227632406" sldId="281"/>
            <ac:picMk id="34" creationId="{300D81B0-F092-0AED-CCB1-67C53A0D04AE}"/>
          </ac:picMkLst>
        </pc:picChg>
        <pc:picChg chg="add mod">
          <ac:chgData name="HAO DUAN" userId="6ced073caf6175e1" providerId="LiveId" clId="{03F2B91B-734F-456C-8203-39B4603B68A7}" dt="2024-06-23T09:05:16.362" v="7802" actId="208"/>
          <ac:picMkLst>
            <pc:docMk/>
            <pc:sldMk cId="3227632406" sldId="281"/>
            <ac:picMk id="36" creationId="{A2FEE042-0056-F879-21DB-82A67E6CBCA9}"/>
          </ac:picMkLst>
        </pc:picChg>
        <pc:picChg chg="add mod">
          <ac:chgData name="HAO DUAN" userId="6ced073caf6175e1" providerId="LiveId" clId="{03F2B91B-734F-456C-8203-39B4603B68A7}" dt="2024-06-23T09:38:14.927" v="7875" actId="14100"/>
          <ac:picMkLst>
            <pc:docMk/>
            <pc:sldMk cId="3227632406" sldId="281"/>
            <ac:picMk id="38" creationId="{59F8BFEC-8D4C-0DDC-3C87-C724EAE7CAE1}"/>
          </ac:picMkLst>
        </pc:picChg>
        <pc:picChg chg="add mod">
          <ac:chgData name="HAO DUAN" userId="6ced073caf6175e1" providerId="LiveId" clId="{03F2B91B-734F-456C-8203-39B4603B68A7}" dt="2024-06-23T09:57:50.884" v="8026" actId="1038"/>
          <ac:picMkLst>
            <pc:docMk/>
            <pc:sldMk cId="3227632406" sldId="281"/>
            <ac:picMk id="40" creationId="{8C5E3774-CE47-BE47-2AA5-8566882FA0E0}"/>
          </ac:picMkLst>
        </pc:picChg>
        <pc:picChg chg="add mod">
          <ac:chgData name="HAO DUAN" userId="6ced073caf6175e1" providerId="LiveId" clId="{03F2B91B-734F-456C-8203-39B4603B68A7}" dt="2024-06-23T09:40:11.429" v="7883" actId="1076"/>
          <ac:picMkLst>
            <pc:docMk/>
            <pc:sldMk cId="3227632406" sldId="281"/>
            <ac:picMk id="43" creationId="{3022E97E-426C-3FD7-641B-80BDB4376B32}"/>
          </ac:picMkLst>
        </pc:picChg>
        <pc:picChg chg="add del mod">
          <ac:chgData name="HAO DUAN" userId="6ced073caf6175e1" providerId="LiveId" clId="{03F2B91B-734F-456C-8203-39B4603B68A7}" dt="2024-06-23T10:12:38.031" v="8281" actId="478"/>
          <ac:picMkLst>
            <pc:docMk/>
            <pc:sldMk cId="3227632406" sldId="281"/>
            <ac:picMk id="48" creationId="{C73B1D39-0A0A-7571-75B0-EABDF75ED2A3}"/>
          </ac:picMkLst>
        </pc:picChg>
        <pc:picChg chg="add del mod">
          <ac:chgData name="HAO DUAN" userId="6ced073caf6175e1" providerId="LiveId" clId="{03F2B91B-734F-456C-8203-39B4603B68A7}" dt="2024-06-23T10:13:08.886" v="8284" actId="478"/>
          <ac:picMkLst>
            <pc:docMk/>
            <pc:sldMk cId="3227632406" sldId="281"/>
            <ac:picMk id="50" creationId="{E370AF41-CDE3-8A23-D304-D8948264182C}"/>
          </ac:picMkLst>
        </pc:picChg>
        <pc:picChg chg="add mod">
          <ac:chgData name="HAO DUAN" userId="6ced073caf6175e1" providerId="LiveId" clId="{03F2B91B-734F-456C-8203-39B4603B68A7}" dt="2024-06-23T10:13:22.222" v="8286" actId="1076"/>
          <ac:picMkLst>
            <pc:docMk/>
            <pc:sldMk cId="3227632406" sldId="281"/>
            <ac:picMk id="52" creationId="{10E1EF50-3EE6-AA38-00C1-44B51A3347AF}"/>
          </ac:picMkLst>
        </pc:picChg>
        <pc:cxnChg chg="add mod">
          <ac:chgData name="HAO DUAN" userId="6ced073caf6175e1" providerId="LiveId" clId="{03F2B91B-734F-456C-8203-39B4603B68A7}" dt="2024-06-23T09:41:15.372" v="7988" actId="208"/>
          <ac:cxnSpMkLst>
            <pc:docMk/>
            <pc:sldMk cId="3227632406" sldId="281"/>
            <ac:cxnSpMk id="46" creationId="{89A1C8D7-90CA-CF88-06C1-F0153B90E785}"/>
          </ac:cxnSpMkLst>
        </pc:cxnChg>
      </pc:sldChg>
    </pc:docChg>
  </pc:docChgLst>
  <pc:docChgLst>
    <pc:chgData name="HAO DUAN" userId="6ced073caf6175e1" providerId="LiveId" clId="{55AE9EBA-DBFE-4CCE-BBCA-110FD3A2CA90}"/>
    <pc:docChg chg="undo custSel modSld">
      <pc:chgData name="HAO DUAN" userId="6ced073caf6175e1" providerId="LiveId" clId="{55AE9EBA-DBFE-4CCE-BBCA-110FD3A2CA90}" dt="2024-06-26T19:34:38.600" v="284" actId="20577"/>
      <pc:docMkLst>
        <pc:docMk/>
      </pc:docMkLst>
      <pc:sldChg chg="modSp mod">
        <pc:chgData name="HAO DUAN" userId="6ced073caf6175e1" providerId="LiveId" clId="{55AE9EBA-DBFE-4CCE-BBCA-110FD3A2CA90}" dt="2024-06-26T19:25:42.038" v="210" actId="20577"/>
        <pc:sldMkLst>
          <pc:docMk/>
          <pc:sldMk cId="3303968506" sldId="259"/>
        </pc:sldMkLst>
        <pc:spChg chg="mod">
          <ac:chgData name="HAO DUAN" userId="6ced073caf6175e1" providerId="LiveId" clId="{55AE9EBA-DBFE-4CCE-BBCA-110FD3A2CA90}" dt="2024-06-26T19:25:42.038" v="210" actId="20577"/>
          <ac:spMkLst>
            <pc:docMk/>
            <pc:sldMk cId="3303968506" sldId="259"/>
            <ac:spMk id="21" creationId="{A1DADB77-9E7D-46C6-FC45-BE7547635D2E}"/>
          </ac:spMkLst>
        </pc:spChg>
      </pc:sldChg>
      <pc:sldChg chg="modSp mod">
        <pc:chgData name="HAO DUAN" userId="6ced073caf6175e1" providerId="LiveId" clId="{55AE9EBA-DBFE-4CCE-BBCA-110FD3A2CA90}" dt="2024-06-26T19:26:47.894" v="245" actId="20577"/>
        <pc:sldMkLst>
          <pc:docMk/>
          <pc:sldMk cId="1681697846" sldId="260"/>
        </pc:sldMkLst>
        <pc:spChg chg="mod">
          <ac:chgData name="HAO DUAN" userId="6ced073caf6175e1" providerId="LiveId" clId="{55AE9EBA-DBFE-4CCE-BBCA-110FD3A2CA90}" dt="2024-06-26T19:26:25.061" v="242" actId="14100"/>
          <ac:spMkLst>
            <pc:docMk/>
            <pc:sldMk cId="1681697846" sldId="260"/>
            <ac:spMk id="12" creationId="{11CFD27B-41BC-A2A9-8E37-415590EACB30}"/>
          </ac:spMkLst>
        </pc:spChg>
        <pc:spChg chg="mod">
          <ac:chgData name="HAO DUAN" userId="6ced073caf6175e1" providerId="LiveId" clId="{55AE9EBA-DBFE-4CCE-BBCA-110FD3A2CA90}" dt="2024-06-26T19:26:47.894" v="245" actId="20577"/>
          <ac:spMkLst>
            <pc:docMk/>
            <pc:sldMk cId="1681697846" sldId="260"/>
            <ac:spMk id="20" creationId="{5FFA9518-44D3-33BD-69D2-CC28F2C3326E}"/>
          </ac:spMkLst>
        </pc:spChg>
      </pc:sldChg>
      <pc:sldChg chg="modSp mod">
        <pc:chgData name="HAO DUAN" userId="6ced073caf6175e1" providerId="LiveId" clId="{55AE9EBA-DBFE-4CCE-BBCA-110FD3A2CA90}" dt="2024-06-26T19:27:11.531" v="275" actId="20577"/>
        <pc:sldMkLst>
          <pc:docMk/>
          <pc:sldMk cId="3529932968" sldId="261"/>
        </pc:sldMkLst>
        <pc:spChg chg="mod">
          <ac:chgData name="HAO DUAN" userId="6ced073caf6175e1" providerId="LiveId" clId="{55AE9EBA-DBFE-4CCE-BBCA-110FD3A2CA90}" dt="2024-06-26T19:27:11.531" v="275" actId="20577"/>
          <ac:spMkLst>
            <pc:docMk/>
            <pc:sldMk cId="3529932968" sldId="261"/>
            <ac:spMk id="12" creationId="{11CFD27B-41BC-A2A9-8E37-415590EACB30}"/>
          </ac:spMkLst>
        </pc:spChg>
      </pc:sldChg>
      <pc:sldChg chg="addSp modSp mod">
        <pc:chgData name="HAO DUAN" userId="6ced073caf6175e1" providerId="LiveId" clId="{55AE9EBA-DBFE-4CCE-BBCA-110FD3A2CA90}" dt="2024-06-26T19:34:38.600" v="284" actId="20577"/>
        <pc:sldMkLst>
          <pc:docMk/>
          <pc:sldMk cId="1057195438" sldId="265"/>
        </pc:sldMkLst>
        <pc:spChg chg="add mod">
          <ac:chgData name="HAO DUAN" userId="6ced073caf6175e1" providerId="LiveId" clId="{55AE9EBA-DBFE-4CCE-BBCA-110FD3A2CA90}" dt="2024-06-26T18:02:15.074" v="176" actId="14100"/>
          <ac:spMkLst>
            <pc:docMk/>
            <pc:sldMk cId="1057195438" sldId="265"/>
            <ac:spMk id="2" creationId="{15848CE8-45E2-0BAF-97F3-E641CEB3FAD5}"/>
          </ac:spMkLst>
        </pc:spChg>
        <pc:spChg chg="add mod">
          <ac:chgData name="HAO DUAN" userId="6ced073caf6175e1" providerId="LiveId" clId="{55AE9EBA-DBFE-4CCE-BBCA-110FD3A2CA90}" dt="2024-06-26T18:02:24.145" v="179" actId="14100"/>
          <ac:spMkLst>
            <pc:docMk/>
            <pc:sldMk cId="1057195438" sldId="265"/>
            <ac:spMk id="11" creationId="{580A0BD0-C35C-5BA0-3D7A-D88B4D15E51B}"/>
          </ac:spMkLst>
        </pc:spChg>
        <pc:spChg chg="add mod">
          <ac:chgData name="HAO DUAN" userId="6ced073caf6175e1" providerId="LiveId" clId="{55AE9EBA-DBFE-4CCE-BBCA-110FD3A2CA90}" dt="2024-06-26T18:02:28.525" v="181" actId="1076"/>
          <ac:spMkLst>
            <pc:docMk/>
            <pc:sldMk cId="1057195438" sldId="265"/>
            <ac:spMk id="12" creationId="{4A35B811-F567-0B93-0217-22B3107D50B5}"/>
          </ac:spMkLst>
        </pc:spChg>
        <pc:spChg chg="mod">
          <ac:chgData name="HAO DUAN" userId="6ced073caf6175e1" providerId="LiveId" clId="{55AE9EBA-DBFE-4CCE-BBCA-110FD3A2CA90}" dt="2024-06-26T19:34:38.600" v="284" actId="20577"/>
          <ac:spMkLst>
            <pc:docMk/>
            <pc:sldMk cId="1057195438" sldId="265"/>
            <ac:spMk id="16" creationId="{1E3E5F57-18E7-B9EB-917F-866E007FFE8C}"/>
          </ac:spMkLst>
        </pc:spChg>
      </pc:sldChg>
      <pc:sldChg chg="modSp mod">
        <pc:chgData name="HAO DUAN" userId="6ced073caf6175e1" providerId="LiveId" clId="{55AE9EBA-DBFE-4CCE-BBCA-110FD3A2CA90}" dt="2024-06-26T18:59:43.548" v="189" actId="14100"/>
        <pc:sldMkLst>
          <pc:docMk/>
          <pc:sldMk cId="2121819021" sldId="276"/>
        </pc:sldMkLst>
        <pc:spChg chg="mod">
          <ac:chgData name="HAO DUAN" userId="6ced073caf6175e1" providerId="LiveId" clId="{55AE9EBA-DBFE-4CCE-BBCA-110FD3A2CA90}" dt="2024-06-26T18:59:43.548" v="189" actId="14100"/>
          <ac:spMkLst>
            <pc:docMk/>
            <pc:sldMk cId="2121819021" sldId="276"/>
            <ac:spMk id="26" creationId="{60F87305-D7E9-C926-04E6-40D8E3FE0CD9}"/>
          </ac:spMkLst>
        </pc:spChg>
      </pc:sldChg>
      <pc:sldChg chg="addSp delSp modSp mod">
        <pc:chgData name="HAO DUAN" userId="6ced073caf6175e1" providerId="LiveId" clId="{55AE9EBA-DBFE-4CCE-BBCA-110FD3A2CA90}" dt="2024-06-26T19:16:57.951" v="194" actId="14100"/>
        <pc:sldMkLst>
          <pc:docMk/>
          <pc:sldMk cId="3227632406" sldId="281"/>
        </pc:sldMkLst>
        <pc:spChg chg="mod">
          <ac:chgData name="HAO DUAN" userId="6ced073caf6175e1" providerId="LiveId" clId="{55AE9EBA-DBFE-4CCE-BBCA-110FD3A2CA90}" dt="2024-06-26T12:16:38.219" v="124" actId="1076"/>
          <ac:spMkLst>
            <pc:docMk/>
            <pc:sldMk cId="3227632406" sldId="281"/>
            <ac:spMk id="3" creationId="{D8257901-F89B-D2F1-685C-BF02CA0D79CF}"/>
          </ac:spMkLst>
        </pc:spChg>
        <pc:spChg chg="mod">
          <ac:chgData name="HAO DUAN" userId="6ced073caf6175e1" providerId="LiveId" clId="{55AE9EBA-DBFE-4CCE-BBCA-110FD3A2CA90}" dt="2024-06-26T12:16:34.217" v="123" actId="1076"/>
          <ac:spMkLst>
            <pc:docMk/>
            <pc:sldMk cId="3227632406" sldId="281"/>
            <ac:spMk id="10" creationId="{FD26646A-325E-5942-E869-A231FDC530A9}"/>
          </ac:spMkLst>
        </pc:spChg>
        <pc:spChg chg="mod">
          <ac:chgData name="HAO DUAN" userId="6ced073caf6175e1" providerId="LiveId" clId="{55AE9EBA-DBFE-4CCE-BBCA-110FD3A2CA90}" dt="2024-06-26T12:16:25.981" v="121" actId="1076"/>
          <ac:spMkLst>
            <pc:docMk/>
            <pc:sldMk cId="3227632406" sldId="281"/>
            <ac:spMk id="11" creationId="{215B0BA9-A541-FC11-183D-30C843EC1E66}"/>
          </ac:spMkLst>
        </pc:spChg>
        <pc:spChg chg="mod">
          <ac:chgData name="HAO DUAN" userId="6ced073caf6175e1" providerId="LiveId" clId="{55AE9EBA-DBFE-4CCE-BBCA-110FD3A2CA90}" dt="2024-06-26T12:16:25.981" v="121" actId="1076"/>
          <ac:spMkLst>
            <pc:docMk/>
            <pc:sldMk cId="3227632406" sldId="281"/>
            <ac:spMk id="12" creationId="{1C572BF4-D8BF-300E-9FEC-7964B54F81D9}"/>
          </ac:spMkLst>
        </pc:spChg>
        <pc:spChg chg="mod">
          <ac:chgData name="HAO DUAN" userId="6ced073caf6175e1" providerId="LiveId" clId="{55AE9EBA-DBFE-4CCE-BBCA-110FD3A2CA90}" dt="2024-06-26T19:16:57.951" v="194" actId="14100"/>
          <ac:spMkLst>
            <pc:docMk/>
            <pc:sldMk cId="3227632406" sldId="281"/>
            <ac:spMk id="14" creationId="{041DB5B6-7B82-7FEF-019E-8CF7C5169FEA}"/>
          </ac:spMkLst>
        </pc:spChg>
        <pc:spChg chg="del">
          <ac:chgData name="HAO DUAN" userId="6ced073caf6175e1" providerId="LiveId" clId="{55AE9EBA-DBFE-4CCE-BBCA-110FD3A2CA90}" dt="2024-06-26T12:11:50.183" v="2" actId="478"/>
          <ac:spMkLst>
            <pc:docMk/>
            <pc:sldMk cId="3227632406" sldId="281"/>
            <ac:spMk id="16" creationId="{EF7770D1-5F55-282B-6394-A130E540C98D}"/>
          </ac:spMkLst>
        </pc:spChg>
        <pc:spChg chg="del mod">
          <ac:chgData name="HAO DUAN" userId="6ced073caf6175e1" providerId="LiveId" clId="{55AE9EBA-DBFE-4CCE-BBCA-110FD3A2CA90}" dt="2024-06-26T12:15:00.773" v="108" actId="478"/>
          <ac:spMkLst>
            <pc:docMk/>
            <pc:sldMk cId="3227632406" sldId="281"/>
            <ac:spMk id="19" creationId="{19110593-1D4F-0E38-3707-3EB9DEBC7A57}"/>
          </ac:spMkLst>
        </pc:spChg>
        <pc:spChg chg="add mod">
          <ac:chgData name="HAO DUAN" userId="6ced073caf6175e1" providerId="LiveId" clId="{55AE9EBA-DBFE-4CCE-BBCA-110FD3A2CA90}" dt="2024-06-26T12:17:39.952" v="156" actId="14100"/>
          <ac:spMkLst>
            <pc:docMk/>
            <pc:sldMk cId="3227632406" sldId="281"/>
            <ac:spMk id="30" creationId="{D7EBD276-FE13-9DFD-7172-B8F4847C5E04}"/>
          </ac:spMkLst>
        </pc:spChg>
        <pc:spChg chg="add mod ord">
          <ac:chgData name="HAO DUAN" userId="6ced073caf6175e1" providerId="LiveId" clId="{55AE9EBA-DBFE-4CCE-BBCA-110FD3A2CA90}" dt="2024-06-26T12:17:59.506" v="171" actId="1076"/>
          <ac:spMkLst>
            <pc:docMk/>
            <pc:sldMk cId="3227632406" sldId="281"/>
            <ac:spMk id="31" creationId="{16D4FB0D-D2EA-B21D-D05D-7FC5497B1931}"/>
          </ac:spMkLst>
        </pc:spChg>
        <pc:spChg chg="mod">
          <ac:chgData name="HAO DUAN" userId="6ced073caf6175e1" providerId="LiveId" clId="{55AE9EBA-DBFE-4CCE-BBCA-110FD3A2CA90}" dt="2024-06-26T19:16:14.425" v="190" actId="14100"/>
          <ac:spMkLst>
            <pc:docMk/>
            <pc:sldMk cId="3227632406" sldId="281"/>
            <ac:spMk id="37" creationId="{47690E50-A331-253B-E835-1086506B223B}"/>
          </ac:spMkLst>
        </pc:spChg>
        <pc:spChg chg="mod">
          <ac:chgData name="HAO DUAN" userId="6ced073caf6175e1" providerId="LiveId" clId="{55AE9EBA-DBFE-4CCE-BBCA-110FD3A2CA90}" dt="2024-06-26T12:16:25.981" v="121" actId="1076"/>
          <ac:spMkLst>
            <pc:docMk/>
            <pc:sldMk cId="3227632406" sldId="281"/>
            <ac:spMk id="41" creationId="{C953C6FF-4A65-0DF0-683E-2FD0490039A0}"/>
          </ac:spMkLst>
        </pc:spChg>
        <pc:picChg chg="add mod ord">
          <ac:chgData name="HAO DUAN" userId="6ced073caf6175e1" providerId="LiveId" clId="{55AE9EBA-DBFE-4CCE-BBCA-110FD3A2CA90}" dt="2024-06-26T12:14:50.425" v="73" actId="14100"/>
          <ac:picMkLst>
            <pc:docMk/>
            <pc:sldMk cId="3227632406" sldId="281"/>
            <ac:picMk id="5" creationId="{4E5E330A-CB54-9C86-BC33-080B1DC567C2}"/>
          </ac:picMkLst>
        </pc:picChg>
        <pc:picChg chg="del">
          <ac:chgData name="HAO DUAN" userId="6ced073caf6175e1" providerId="LiveId" clId="{55AE9EBA-DBFE-4CCE-BBCA-110FD3A2CA90}" dt="2024-06-26T12:11:49.681" v="1" actId="478"/>
          <ac:picMkLst>
            <pc:docMk/>
            <pc:sldMk cId="3227632406" sldId="281"/>
            <ac:picMk id="9" creationId="{C37B074F-7C93-0346-39E2-7444BAA45DF1}"/>
          </ac:picMkLst>
        </pc:picChg>
        <pc:picChg chg="del">
          <ac:chgData name="HAO DUAN" userId="6ced073caf6175e1" providerId="LiveId" clId="{55AE9EBA-DBFE-4CCE-BBCA-110FD3A2CA90}" dt="2024-06-26T12:11:48.971" v="0" actId="478"/>
          <ac:picMkLst>
            <pc:docMk/>
            <pc:sldMk cId="3227632406" sldId="281"/>
            <ac:picMk id="15" creationId="{F6EEF850-BD98-83C0-E094-38657E4A592F}"/>
          </ac:picMkLst>
        </pc:picChg>
        <pc:picChg chg="mod">
          <ac:chgData name="HAO DUAN" userId="6ced073caf6175e1" providerId="LiveId" clId="{55AE9EBA-DBFE-4CCE-BBCA-110FD3A2CA90}" dt="2024-06-26T12:14:46.256" v="72" actId="14100"/>
          <ac:picMkLst>
            <pc:docMk/>
            <pc:sldMk cId="3227632406" sldId="281"/>
            <ac:picMk id="18" creationId="{B5D670A7-CB71-955E-6719-4AFD27185F6D}"/>
          </ac:picMkLst>
        </pc:picChg>
        <pc:picChg chg="del">
          <ac:chgData name="HAO DUAN" userId="6ced073caf6175e1" providerId="LiveId" clId="{55AE9EBA-DBFE-4CCE-BBCA-110FD3A2CA90}" dt="2024-06-26T12:12:00.992" v="18" actId="478"/>
          <ac:picMkLst>
            <pc:docMk/>
            <pc:sldMk cId="3227632406" sldId="281"/>
            <ac:picMk id="21" creationId="{DCB25E2E-70E1-EF52-9D2A-85F5A79B3B07}"/>
          </ac:picMkLst>
        </pc:picChg>
        <pc:picChg chg="mod">
          <ac:chgData name="HAO DUAN" userId="6ced073caf6175e1" providerId="LiveId" clId="{55AE9EBA-DBFE-4CCE-BBCA-110FD3A2CA90}" dt="2024-06-26T17:42:19.427" v="173" actId="208"/>
          <ac:picMkLst>
            <pc:docMk/>
            <pc:sldMk cId="3227632406" sldId="281"/>
            <ac:picMk id="27" creationId="{8292A5FC-6AB2-D71E-715F-C900073B1445}"/>
          </ac:picMkLst>
        </pc:picChg>
        <pc:picChg chg="mod">
          <ac:chgData name="HAO DUAN" userId="6ced073caf6175e1" providerId="LiveId" clId="{55AE9EBA-DBFE-4CCE-BBCA-110FD3A2CA90}" dt="2024-06-26T12:15:33.920" v="112" actId="14100"/>
          <ac:picMkLst>
            <pc:docMk/>
            <pc:sldMk cId="3227632406" sldId="281"/>
            <ac:picMk id="36" creationId="{A2FEE042-0056-F879-21DB-82A67E6CBCA9}"/>
          </ac:picMkLst>
        </pc:picChg>
        <pc:picChg chg="mod">
          <ac:chgData name="HAO DUAN" userId="6ced073caf6175e1" providerId="LiveId" clId="{55AE9EBA-DBFE-4CCE-BBCA-110FD3A2CA90}" dt="2024-06-26T12:16:32.097" v="122" actId="14100"/>
          <ac:picMkLst>
            <pc:docMk/>
            <pc:sldMk cId="3227632406" sldId="281"/>
            <ac:picMk id="38" creationId="{59F8BFEC-8D4C-0DDC-3C87-C724EAE7CAE1}"/>
          </ac:picMkLst>
        </pc:picChg>
        <pc:picChg chg="mod">
          <ac:chgData name="HAO DUAN" userId="6ced073caf6175e1" providerId="LiveId" clId="{55AE9EBA-DBFE-4CCE-BBCA-110FD3A2CA90}" dt="2024-06-26T12:15:36.068" v="113" actId="1076"/>
          <ac:picMkLst>
            <pc:docMk/>
            <pc:sldMk cId="3227632406" sldId="281"/>
            <ac:picMk id="52" creationId="{10E1EF50-3EE6-AA38-00C1-44B51A3347AF}"/>
          </ac:picMkLst>
        </pc:picChg>
        <pc:cxnChg chg="mod">
          <ac:chgData name="HAO DUAN" userId="6ced073caf6175e1" providerId="LiveId" clId="{55AE9EBA-DBFE-4CCE-BBCA-110FD3A2CA90}" dt="2024-06-26T12:14:57.142" v="107" actId="1038"/>
          <ac:cxnSpMkLst>
            <pc:docMk/>
            <pc:sldMk cId="3227632406" sldId="281"/>
            <ac:cxnSpMk id="22" creationId="{B25B44D5-F5E9-5884-2DE0-84C8E89850FF}"/>
          </ac:cxnSpMkLst>
        </pc:cxnChg>
        <pc:cxnChg chg="add mod">
          <ac:chgData name="HAO DUAN" userId="6ced073caf6175e1" providerId="LiveId" clId="{55AE9EBA-DBFE-4CCE-BBCA-110FD3A2CA90}" dt="2024-06-26T12:18:03.099" v="172" actId="14100"/>
          <ac:cxnSpMkLst>
            <pc:docMk/>
            <pc:sldMk cId="3227632406" sldId="281"/>
            <ac:cxnSpMk id="23" creationId="{CF62F3CA-C867-01F5-8D68-CB9628AF510B}"/>
          </ac:cxnSpMkLst>
        </pc:cxnChg>
        <pc:cxnChg chg="mod">
          <ac:chgData name="HAO DUAN" userId="6ced073caf6175e1" providerId="LiveId" clId="{55AE9EBA-DBFE-4CCE-BBCA-110FD3A2CA90}" dt="2024-06-26T12:14:53.285" v="83" actId="1035"/>
          <ac:cxnSpMkLst>
            <pc:docMk/>
            <pc:sldMk cId="3227632406" sldId="281"/>
            <ac:cxnSpMk id="25" creationId="{D022D062-E693-4E71-68A6-701AE04F18D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839E4-5CD7-3AE1-2E19-FCAB4B5A4A5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D9F1A78-E42F-E76A-DB81-B09270B111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C2C2022-9530-63F7-A280-1A9B6C3EAB33}"/>
              </a:ext>
            </a:extLst>
          </p:cNvPr>
          <p:cNvSpPr>
            <a:spLocks noGrp="1"/>
          </p:cNvSpPr>
          <p:nvPr>
            <p:ph type="dt" sz="half" idx="10"/>
          </p:nvPr>
        </p:nvSpPr>
        <p:spPr/>
        <p:txBody>
          <a:bodyPr/>
          <a:lstStyle/>
          <a:p>
            <a:fld id="{F58E1B07-2915-4EB1-90D9-A8D08FEB9EEA}" type="datetimeFigureOut">
              <a:rPr lang="zh-CN" altLang="en-US" smtClean="0"/>
              <a:t>2024/10/31</a:t>
            </a:fld>
            <a:endParaRPr lang="zh-CN" altLang="en-US"/>
          </a:p>
        </p:txBody>
      </p:sp>
      <p:sp>
        <p:nvSpPr>
          <p:cNvPr id="5" name="页脚占位符 4">
            <a:extLst>
              <a:ext uri="{FF2B5EF4-FFF2-40B4-BE49-F238E27FC236}">
                <a16:creationId xmlns:a16="http://schemas.microsoft.com/office/drawing/2014/main" id="{E8E4ACBC-91F9-B072-6738-33C3FC335B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D68C2D-C442-DA3E-3BFC-786B2159C9DD}"/>
              </a:ext>
            </a:extLst>
          </p:cNvPr>
          <p:cNvSpPr>
            <a:spLocks noGrp="1"/>
          </p:cNvSpPr>
          <p:nvPr>
            <p:ph type="sldNum" sz="quarter" idx="12"/>
          </p:nvPr>
        </p:nvSpPr>
        <p:spPr/>
        <p:txBody>
          <a:bodyPr/>
          <a:lstStyle/>
          <a:p>
            <a:fld id="{4B8C406B-BB85-465B-A8D2-3728987D45DE}" type="slidenum">
              <a:rPr lang="zh-CN" altLang="en-US" smtClean="0"/>
              <a:t>‹#›</a:t>
            </a:fld>
            <a:endParaRPr lang="zh-CN" altLang="en-US"/>
          </a:p>
        </p:txBody>
      </p:sp>
    </p:spTree>
    <p:extLst>
      <p:ext uri="{BB962C8B-B14F-4D97-AF65-F5344CB8AC3E}">
        <p14:creationId xmlns:p14="http://schemas.microsoft.com/office/powerpoint/2010/main" val="60702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D9E5C-64F0-33DC-D262-0E675DD6795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6594C0A-A137-3B7D-ACBD-05AE27351FD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0A276C-1A18-DF1B-5998-F8843BBABD43}"/>
              </a:ext>
            </a:extLst>
          </p:cNvPr>
          <p:cNvSpPr>
            <a:spLocks noGrp="1"/>
          </p:cNvSpPr>
          <p:nvPr>
            <p:ph type="dt" sz="half" idx="10"/>
          </p:nvPr>
        </p:nvSpPr>
        <p:spPr/>
        <p:txBody>
          <a:bodyPr/>
          <a:lstStyle/>
          <a:p>
            <a:fld id="{F58E1B07-2915-4EB1-90D9-A8D08FEB9EEA}" type="datetimeFigureOut">
              <a:rPr lang="zh-CN" altLang="en-US" smtClean="0"/>
              <a:t>2024/10/31</a:t>
            </a:fld>
            <a:endParaRPr lang="zh-CN" altLang="en-US"/>
          </a:p>
        </p:txBody>
      </p:sp>
      <p:sp>
        <p:nvSpPr>
          <p:cNvPr id="5" name="页脚占位符 4">
            <a:extLst>
              <a:ext uri="{FF2B5EF4-FFF2-40B4-BE49-F238E27FC236}">
                <a16:creationId xmlns:a16="http://schemas.microsoft.com/office/drawing/2014/main" id="{F42A0A8F-F5BE-7152-B27A-F48068E584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847423-BAE4-6CE8-4607-580E2E3AE394}"/>
              </a:ext>
            </a:extLst>
          </p:cNvPr>
          <p:cNvSpPr>
            <a:spLocks noGrp="1"/>
          </p:cNvSpPr>
          <p:nvPr>
            <p:ph type="sldNum" sz="quarter" idx="12"/>
          </p:nvPr>
        </p:nvSpPr>
        <p:spPr/>
        <p:txBody>
          <a:bodyPr/>
          <a:lstStyle/>
          <a:p>
            <a:fld id="{4B8C406B-BB85-465B-A8D2-3728987D45DE}" type="slidenum">
              <a:rPr lang="zh-CN" altLang="en-US" smtClean="0"/>
              <a:t>‹#›</a:t>
            </a:fld>
            <a:endParaRPr lang="zh-CN" altLang="en-US"/>
          </a:p>
        </p:txBody>
      </p:sp>
    </p:spTree>
    <p:extLst>
      <p:ext uri="{BB962C8B-B14F-4D97-AF65-F5344CB8AC3E}">
        <p14:creationId xmlns:p14="http://schemas.microsoft.com/office/powerpoint/2010/main" val="2691286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10563A4-BDBF-22F0-308F-F0EC104A0C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0BA98B3-8611-336B-5151-CC7830A5313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DB98F0-032F-3278-6A9C-2DD91144BCA4}"/>
              </a:ext>
            </a:extLst>
          </p:cNvPr>
          <p:cNvSpPr>
            <a:spLocks noGrp="1"/>
          </p:cNvSpPr>
          <p:nvPr>
            <p:ph type="dt" sz="half" idx="10"/>
          </p:nvPr>
        </p:nvSpPr>
        <p:spPr/>
        <p:txBody>
          <a:bodyPr/>
          <a:lstStyle/>
          <a:p>
            <a:fld id="{F58E1B07-2915-4EB1-90D9-A8D08FEB9EEA}" type="datetimeFigureOut">
              <a:rPr lang="zh-CN" altLang="en-US" smtClean="0"/>
              <a:t>2024/10/31</a:t>
            </a:fld>
            <a:endParaRPr lang="zh-CN" altLang="en-US"/>
          </a:p>
        </p:txBody>
      </p:sp>
      <p:sp>
        <p:nvSpPr>
          <p:cNvPr id="5" name="页脚占位符 4">
            <a:extLst>
              <a:ext uri="{FF2B5EF4-FFF2-40B4-BE49-F238E27FC236}">
                <a16:creationId xmlns:a16="http://schemas.microsoft.com/office/drawing/2014/main" id="{80589F25-2A0A-68D0-724D-E1499DD114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C66AD5-6BE5-D209-02BA-4B59C31FCF46}"/>
              </a:ext>
            </a:extLst>
          </p:cNvPr>
          <p:cNvSpPr>
            <a:spLocks noGrp="1"/>
          </p:cNvSpPr>
          <p:nvPr>
            <p:ph type="sldNum" sz="quarter" idx="12"/>
          </p:nvPr>
        </p:nvSpPr>
        <p:spPr/>
        <p:txBody>
          <a:bodyPr/>
          <a:lstStyle/>
          <a:p>
            <a:fld id="{4B8C406B-BB85-465B-A8D2-3728987D45DE}" type="slidenum">
              <a:rPr lang="zh-CN" altLang="en-US" smtClean="0"/>
              <a:t>‹#›</a:t>
            </a:fld>
            <a:endParaRPr lang="zh-CN" altLang="en-US"/>
          </a:p>
        </p:txBody>
      </p:sp>
    </p:spTree>
    <p:extLst>
      <p:ext uri="{BB962C8B-B14F-4D97-AF65-F5344CB8AC3E}">
        <p14:creationId xmlns:p14="http://schemas.microsoft.com/office/powerpoint/2010/main" val="1871273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6BA03-A7DD-1438-5E3B-016292E698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904B52-6304-1E0B-772B-D84CFA4A2A5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5A1AE9-33F8-F59C-D105-25F61EF971CB}"/>
              </a:ext>
            </a:extLst>
          </p:cNvPr>
          <p:cNvSpPr>
            <a:spLocks noGrp="1"/>
          </p:cNvSpPr>
          <p:nvPr>
            <p:ph type="dt" sz="half" idx="10"/>
          </p:nvPr>
        </p:nvSpPr>
        <p:spPr/>
        <p:txBody>
          <a:bodyPr/>
          <a:lstStyle/>
          <a:p>
            <a:fld id="{F58E1B07-2915-4EB1-90D9-A8D08FEB9EEA}" type="datetimeFigureOut">
              <a:rPr lang="zh-CN" altLang="en-US" smtClean="0"/>
              <a:t>2024/10/31</a:t>
            </a:fld>
            <a:endParaRPr lang="zh-CN" altLang="en-US"/>
          </a:p>
        </p:txBody>
      </p:sp>
      <p:sp>
        <p:nvSpPr>
          <p:cNvPr id="5" name="页脚占位符 4">
            <a:extLst>
              <a:ext uri="{FF2B5EF4-FFF2-40B4-BE49-F238E27FC236}">
                <a16:creationId xmlns:a16="http://schemas.microsoft.com/office/drawing/2014/main" id="{75A6160A-275C-55FF-1CE2-E13B617F04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1CED4B-CBD3-B01D-8DD1-FFFA243AF22A}"/>
              </a:ext>
            </a:extLst>
          </p:cNvPr>
          <p:cNvSpPr>
            <a:spLocks noGrp="1"/>
          </p:cNvSpPr>
          <p:nvPr>
            <p:ph type="sldNum" sz="quarter" idx="12"/>
          </p:nvPr>
        </p:nvSpPr>
        <p:spPr/>
        <p:txBody>
          <a:bodyPr/>
          <a:lstStyle/>
          <a:p>
            <a:fld id="{4B8C406B-BB85-465B-A8D2-3728987D45DE}" type="slidenum">
              <a:rPr lang="zh-CN" altLang="en-US" smtClean="0"/>
              <a:t>‹#›</a:t>
            </a:fld>
            <a:endParaRPr lang="zh-CN" altLang="en-US"/>
          </a:p>
        </p:txBody>
      </p:sp>
    </p:spTree>
    <p:extLst>
      <p:ext uri="{BB962C8B-B14F-4D97-AF65-F5344CB8AC3E}">
        <p14:creationId xmlns:p14="http://schemas.microsoft.com/office/powerpoint/2010/main" val="24360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9C2FB-5890-E2B6-6947-7B4DFFB1B4E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9BAE72C-F6E2-8855-D64B-7957BFCCB6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6D9FA9E-40CA-FCB8-0DFA-71680F3A8BFA}"/>
              </a:ext>
            </a:extLst>
          </p:cNvPr>
          <p:cNvSpPr>
            <a:spLocks noGrp="1"/>
          </p:cNvSpPr>
          <p:nvPr>
            <p:ph type="dt" sz="half" idx="10"/>
          </p:nvPr>
        </p:nvSpPr>
        <p:spPr/>
        <p:txBody>
          <a:bodyPr/>
          <a:lstStyle/>
          <a:p>
            <a:fld id="{F58E1B07-2915-4EB1-90D9-A8D08FEB9EEA}" type="datetimeFigureOut">
              <a:rPr lang="zh-CN" altLang="en-US" smtClean="0"/>
              <a:t>2024/10/31</a:t>
            </a:fld>
            <a:endParaRPr lang="zh-CN" altLang="en-US"/>
          </a:p>
        </p:txBody>
      </p:sp>
      <p:sp>
        <p:nvSpPr>
          <p:cNvPr id="5" name="页脚占位符 4">
            <a:extLst>
              <a:ext uri="{FF2B5EF4-FFF2-40B4-BE49-F238E27FC236}">
                <a16:creationId xmlns:a16="http://schemas.microsoft.com/office/drawing/2014/main" id="{7CECAF81-6A5D-09A9-BDE4-B986D51925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14EF6C-9DBD-8EDF-F631-29B8A24A25F9}"/>
              </a:ext>
            </a:extLst>
          </p:cNvPr>
          <p:cNvSpPr>
            <a:spLocks noGrp="1"/>
          </p:cNvSpPr>
          <p:nvPr>
            <p:ph type="sldNum" sz="quarter" idx="12"/>
          </p:nvPr>
        </p:nvSpPr>
        <p:spPr/>
        <p:txBody>
          <a:bodyPr/>
          <a:lstStyle/>
          <a:p>
            <a:fld id="{4B8C406B-BB85-465B-A8D2-3728987D45DE}" type="slidenum">
              <a:rPr lang="zh-CN" altLang="en-US" smtClean="0"/>
              <a:t>‹#›</a:t>
            </a:fld>
            <a:endParaRPr lang="zh-CN" altLang="en-US"/>
          </a:p>
        </p:txBody>
      </p:sp>
    </p:spTree>
    <p:extLst>
      <p:ext uri="{BB962C8B-B14F-4D97-AF65-F5344CB8AC3E}">
        <p14:creationId xmlns:p14="http://schemas.microsoft.com/office/powerpoint/2010/main" val="3759499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044B7-BCB5-92E7-52EF-C4449FA579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C8462D-23A1-52A8-7418-9FDBCAEA9E6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57B6718-A204-224F-E2FA-BFA05321847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00156C3-41C9-9A91-4F6B-AA250F238439}"/>
              </a:ext>
            </a:extLst>
          </p:cNvPr>
          <p:cNvSpPr>
            <a:spLocks noGrp="1"/>
          </p:cNvSpPr>
          <p:nvPr>
            <p:ph type="dt" sz="half" idx="10"/>
          </p:nvPr>
        </p:nvSpPr>
        <p:spPr/>
        <p:txBody>
          <a:bodyPr/>
          <a:lstStyle/>
          <a:p>
            <a:fld id="{F58E1B07-2915-4EB1-90D9-A8D08FEB9EEA}" type="datetimeFigureOut">
              <a:rPr lang="zh-CN" altLang="en-US" smtClean="0"/>
              <a:t>2024/10/31</a:t>
            </a:fld>
            <a:endParaRPr lang="zh-CN" altLang="en-US"/>
          </a:p>
        </p:txBody>
      </p:sp>
      <p:sp>
        <p:nvSpPr>
          <p:cNvPr id="6" name="页脚占位符 5">
            <a:extLst>
              <a:ext uri="{FF2B5EF4-FFF2-40B4-BE49-F238E27FC236}">
                <a16:creationId xmlns:a16="http://schemas.microsoft.com/office/drawing/2014/main" id="{0AFF6EFC-E417-18E4-A10B-C973CB5578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46F745-CF0C-429A-FBE2-9D9E83D8DC9B}"/>
              </a:ext>
            </a:extLst>
          </p:cNvPr>
          <p:cNvSpPr>
            <a:spLocks noGrp="1"/>
          </p:cNvSpPr>
          <p:nvPr>
            <p:ph type="sldNum" sz="quarter" idx="12"/>
          </p:nvPr>
        </p:nvSpPr>
        <p:spPr/>
        <p:txBody>
          <a:bodyPr/>
          <a:lstStyle/>
          <a:p>
            <a:fld id="{4B8C406B-BB85-465B-A8D2-3728987D45DE}" type="slidenum">
              <a:rPr lang="zh-CN" altLang="en-US" smtClean="0"/>
              <a:t>‹#›</a:t>
            </a:fld>
            <a:endParaRPr lang="zh-CN" altLang="en-US"/>
          </a:p>
        </p:txBody>
      </p:sp>
    </p:spTree>
    <p:extLst>
      <p:ext uri="{BB962C8B-B14F-4D97-AF65-F5344CB8AC3E}">
        <p14:creationId xmlns:p14="http://schemas.microsoft.com/office/powerpoint/2010/main" val="84886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A021C-C1D7-6AB4-BE53-4F3F6A1FB7B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605C048-98A8-EAC8-D1D4-6D8C12C18A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BEFD1E2-22DD-00AB-E811-130F8502ED8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6073CD4-6635-394F-C807-A8B11CE2D0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9182705-91EE-4F04-C732-B257957CF5E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3FCC30B-5B68-4762-F639-78B7B16ECCC5}"/>
              </a:ext>
            </a:extLst>
          </p:cNvPr>
          <p:cNvSpPr>
            <a:spLocks noGrp="1"/>
          </p:cNvSpPr>
          <p:nvPr>
            <p:ph type="dt" sz="half" idx="10"/>
          </p:nvPr>
        </p:nvSpPr>
        <p:spPr/>
        <p:txBody>
          <a:bodyPr/>
          <a:lstStyle/>
          <a:p>
            <a:fld id="{F58E1B07-2915-4EB1-90D9-A8D08FEB9EEA}" type="datetimeFigureOut">
              <a:rPr lang="zh-CN" altLang="en-US" smtClean="0"/>
              <a:t>2024/10/31</a:t>
            </a:fld>
            <a:endParaRPr lang="zh-CN" altLang="en-US"/>
          </a:p>
        </p:txBody>
      </p:sp>
      <p:sp>
        <p:nvSpPr>
          <p:cNvPr id="8" name="页脚占位符 7">
            <a:extLst>
              <a:ext uri="{FF2B5EF4-FFF2-40B4-BE49-F238E27FC236}">
                <a16:creationId xmlns:a16="http://schemas.microsoft.com/office/drawing/2014/main" id="{A81330A8-5886-4869-8CE0-28A9BC2BB6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22849E-5384-068D-DF8C-5A6750A639F4}"/>
              </a:ext>
            </a:extLst>
          </p:cNvPr>
          <p:cNvSpPr>
            <a:spLocks noGrp="1"/>
          </p:cNvSpPr>
          <p:nvPr>
            <p:ph type="sldNum" sz="quarter" idx="12"/>
          </p:nvPr>
        </p:nvSpPr>
        <p:spPr/>
        <p:txBody>
          <a:bodyPr/>
          <a:lstStyle/>
          <a:p>
            <a:fld id="{4B8C406B-BB85-465B-A8D2-3728987D45DE}" type="slidenum">
              <a:rPr lang="zh-CN" altLang="en-US" smtClean="0"/>
              <a:t>‹#›</a:t>
            </a:fld>
            <a:endParaRPr lang="zh-CN" altLang="en-US"/>
          </a:p>
        </p:txBody>
      </p:sp>
    </p:spTree>
    <p:extLst>
      <p:ext uri="{BB962C8B-B14F-4D97-AF65-F5344CB8AC3E}">
        <p14:creationId xmlns:p14="http://schemas.microsoft.com/office/powerpoint/2010/main" val="133384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785EB-681D-926C-D8E3-6FC43485A8A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10C276-CD24-C971-1C97-F35B506DDA33}"/>
              </a:ext>
            </a:extLst>
          </p:cNvPr>
          <p:cNvSpPr>
            <a:spLocks noGrp="1"/>
          </p:cNvSpPr>
          <p:nvPr>
            <p:ph type="dt" sz="half" idx="10"/>
          </p:nvPr>
        </p:nvSpPr>
        <p:spPr/>
        <p:txBody>
          <a:bodyPr/>
          <a:lstStyle/>
          <a:p>
            <a:fld id="{F58E1B07-2915-4EB1-90D9-A8D08FEB9EEA}" type="datetimeFigureOut">
              <a:rPr lang="zh-CN" altLang="en-US" smtClean="0"/>
              <a:t>2024/10/31</a:t>
            </a:fld>
            <a:endParaRPr lang="zh-CN" altLang="en-US"/>
          </a:p>
        </p:txBody>
      </p:sp>
      <p:sp>
        <p:nvSpPr>
          <p:cNvPr id="4" name="页脚占位符 3">
            <a:extLst>
              <a:ext uri="{FF2B5EF4-FFF2-40B4-BE49-F238E27FC236}">
                <a16:creationId xmlns:a16="http://schemas.microsoft.com/office/drawing/2014/main" id="{8BC55562-F6F1-6DF5-CD6B-98B24499876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8511C1F-CCD8-47B2-4C39-B5E4347DD83B}"/>
              </a:ext>
            </a:extLst>
          </p:cNvPr>
          <p:cNvSpPr>
            <a:spLocks noGrp="1"/>
          </p:cNvSpPr>
          <p:nvPr>
            <p:ph type="sldNum" sz="quarter" idx="12"/>
          </p:nvPr>
        </p:nvSpPr>
        <p:spPr/>
        <p:txBody>
          <a:bodyPr/>
          <a:lstStyle/>
          <a:p>
            <a:fld id="{4B8C406B-BB85-465B-A8D2-3728987D45DE}" type="slidenum">
              <a:rPr lang="zh-CN" altLang="en-US" smtClean="0"/>
              <a:t>‹#›</a:t>
            </a:fld>
            <a:endParaRPr lang="zh-CN" altLang="en-US"/>
          </a:p>
        </p:txBody>
      </p:sp>
    </p:spTree>
    <p:extLst>
      <p:ext uri="{BB962C8B-B14F-4D97-AF65-F5344CB8AC3E}">
        <p14:creationId xmlns:p14="http://schemas.microsoft.com/office/powerpoint/2010/main" val="4251810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5CDF7C-4BDE-7C47-9FD3-D7687A363E44}"/>
              </a:ext>
            </a:extLst>
          </p:cNvPr>
          <p:cNvSpPr>
            <a:spLocks noGrp="1"/>
          </p:cNvSpPr>
          <p:nvPr>
            <p:ph type="dt" sz="half" idx="10"/>
          </p:nvPr>
        </p:nvSpPr>
        <p:spPr/>
        <p:txBody>
          <a:bodyPr/>
          <a:lstStyle/>
          <a:p>
            <a:fld id="{F58E1B07-2915-4EB1-90D9-A8D08FEB9EEA}" type="datetimeFigureOut">
              <a:rPr lang="zh-CN" altLang="en-US" smtClean="0"/>
              <a:t>2024/10/31</a:t>
            </a:fld>
            <a:endParaRPr lang="zh-CN" altLang="en-US"/>
          </a:p>
        </p:txBody>
      </p:sp>
      <p:sp>
        <p:nvSpPr>
          <p:cNvPr id="3" name="页脚占位符 2">
            <a:extLst>
              <a:ext uri="{FF2B5EF4-FFF2-40B4-BE49-F238E27FC236}">
                <a16:creationId xmlns:a16="http://schemas.microsoft.com/office/drawing/2014/main" id="{983CF6FC-030E-201F-29F9-2C4BD609F31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30D43AF-2333-FCEF-A738-521A8350C285}"/>
              </a:ext>
            </a:extLst>
          </p:cNvPr>
          <p:cNvSpPr>
            <a:spLocks noGrp="1"/>
          </p:cNvSpPr>
          <p:nvPr>
            <p:ph type="sldNum" sz="quarter" idx="12"/>
          </p:nvPr>
        </p:nvSpPr>
        <p:spPr/>
        <p:txBody>
          <a:bodyPr/>
          <a:lstStyle/>
          <a:p>
            <a:fld id="{4B8C406B-BB85-465B-A8D2-3728987D45DE}" type="slidenum">
              <a:rPr lang="zh-CN" altLang="en-US" smtClean="0"/>
              <a:t>‹#›</a:t>
            </a:fld>
            <a:endParaRPr lang="zh-CN" altLang="en-US"/>
          </a:p>
        </p:txBody>
      </p:sp>
    </p:spTree>
    <p:extLst>
      <p:ext uri="{BB962C8B-B14F-4D97-AF65-F5344CB8AC3E}">
        <p14:creationId xmlns:p14="http://schemas.microsoft.com/office/powerpoint/2010/main" val="414146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42B74-2AC0-666B-4AB3-65128A2941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D87A34A-B371-498E-0126-DB33705BE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53F3D5F-96E2-3F70-14A5-CF714F252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53CCD2-F625-0179-5111-AC69EC52AEFC}"/>
              </a:ext>
            </a:extLst>
          </p:cNvPr>
          <p:cNvSpPr>
            <a:spLocks noGrp="1"/>
          </p:cNvSpPr>
          <p:nvPr>
            <p:ph type="dt" sz="half" idx="10"/>
          </p:nvPr>
        </p:nvSpPr>
        <p:spPr/>
        <p:txBody>
          <a:bodyPr/>
          <a:lstStyle/>
          <a:p>
            <a:fld id="{F58E1B07-2915-4EB1-90D9-A8D08FEB9EEA}" type="datetimeFigureOut">
              <a:rPr lang="zh-CN" altLang="en-US" smtClean="0"/>
              <a:t>2024/10/31</a:t>
            </a:fld>
            <a:endParaRPr lang="zh-CN" altLang="en-US"/>
          </a:p>
        </p:txBody>
      </p:sp>
      <p:sp>
        <p:nvSpPr>
          <p:cNvPr id="6" name="页脚占位符 5">
            <a:extLst>
              <a:ext uri="{FF2B5EF4-FFF2-40B4-BE49-F238E27FC236}">
                <a16:creationId xmlns:a16="http://schemas.microsoft.com/office/drawing/2014/main" id="{1F00C5B0-718B-9139-463E-09B63EAC48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70487E-CCBA-DF09-8978-44B80AE95712}"/>
              </a:ext>
            </a:extLst>
          </p:cNvPr>
          <p:cNvSpPr>
            <a:spLocks noGrp="1"/>
          </p:cNvSpPr>
          <p:nvPr>
            <p:ph type="sldNum" sz="quarter" idx="12"/>
          </p:nvPr>
        </p:nvSpPr>
        <p:spPr/>
        <p:txBody>
          <a:bodyPr/>
          <a:lstStyle/>
          <a:p>
            <a:fld id="{4B8C406B-BB85-465B-A8D2-3728987D45DE}" type="slidenum">
              <a:rPr lang="zh-CN" altLang="en-US" smtClean="0"/>
              <a:t>‹#›</a:t>
            </a:fld>
            <a:endParaRPr lang="zh-CN" altLang="en-US"/>
          </a:p>
        </p:txBody>
      </p:sp>
    </p:spTree>
    <p:extLst>
      <p:ext uri="{BB962C8B-B14F-4D97-AF65-F5344CB8AC3E}">
        <p14:creationId xmlns:p14="http://schemas.microsoft.com/office/powerpoint/2010/main" val="383338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61C28-90B9-3B4E-9BEE-2FCBE23615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5BAD919-6A98-D89A-6D38-405D4B6161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B521369-5118-4AAE-55F3-EF48ECF429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B8BF175-8E4F-7C78-2FF7-85F403EFFB2C}"/>
              </a:ext>
            </a:extLst>
          </p:cNvPr>
          <p:cNvSpPr>
            <a:spLocks noGrp="1"/>
          </p:cNvSpPr>
          <p:nvPr>
            <p:ph type="dt" sz="half" idx="10"/>
          </p:nvPr>
        </p:nvSpPr>
        <p:spPr/>
        <p:txBody>
          <a:bodyPr/>
          <a:lstStyle/>
          <a:p>
            <a:fld id="{F58E1B07-2915-4EB1-90D9-A8D08FEB9EEA}" type="datetimeFigureOut">
              <a:rPr lang="zh-CN" altLang="en-US" smtClean="0"/>
              <a:t>2024/10/31</a:t>
            </a:fld>
            <a:endParaRPr lang="zh-CN" altLang="en-US"/>
          </a:p>
        </p:txBody>
      </p:sp>
      <p:sp>
        <p:nvSpPr>
          <p:cNvPr id="6" name="页脚占位符 5">
            <a:extLst>
              <a:ext uri="{FF2B5EF4-FFF2-40B4-BE49-F238E27FC236}">
                <a16:creationId xmlns:a16="http://schemas.microsoft.com/office/drawing/2014/main" id="{41A0B2BF-ED91-9172-DFDC-D691614B6F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BAFCAA-8BFB-095A-CEED-1B318922B59D}"/>
              </a:ext>
            </a:extLst>
          </p:cNvPr>
          <p:cNvSpPr>
            <a:spLocks noGrp="1"/>
          </p:cNvSpPr>
          <p:nvPr>
            <p:ph type="sldNum" sz="quarter" idx="12"/>
          </p:nvPr>
        </p:nvSpPr>
        <p:spPr/>
        <p:txBody>
          <a:bodyPr/>
          <a:lstStyle/>
          <a:p>
            <a:fld id="{4B8C406B-BB85-465B-A8D2-3728987D45DE}" type="slidenum">
              <a:rPr lang="zh-CN" altLang="en-US" smtClean="0"/>
              <a:t>‹#›</a:t>
            </a:fld>
            <a:endParaRPr lang="zh-CN" altLang="en-US"/>
          </a:p>
        </p:txBody>
      </p:sp>
    </p:spTree>
    <p:extLst>
      <p:ext uri="{BB962C8B-B14F-4D97-AF65-F5344CB8AC3E}">
        <p14:creationId xmlns:p14="http://schemas.microsoft.com/office/powerpoint/2010/main" val="81626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FBFCE33-95E6-1BDC-45B1-3B40EE5C4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EB42F3A-A26C-41B6-E109-D72A6685F2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BFAD40-8813-9917-5439-15F2329423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8E1B07-2915-4EB1-90D9-A8D08FEB9EEA}" type="datetimeFigureOut">
              <a:rPr lang="zh-CN" altLang="en-US" smtClean="0"/>
              <a:t>2024/10/31</a:t>
            </a:fld>
            <a:endParaRPr lang="zh-CN" altLang="en-US"/>
          </a:p>
        </p:txBody>
      </p:sp>
      <p:sp>
        <p:nvSpPr>
          <p:cNvPr id="5" name="页脚占位符 4">
            <a:extLst>
              <a:ext uri="{FF2B5EF4-FFF2-40B4-BE49-F238E27FC236}">
                <a16:creationId xmlns:a16="http://schemas.microsoft.com/office/drawing/2014/main" id="{0B90A753-4C86-F4C7-B0F9-AA9B9326F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25BD35D1-B9E2-DAE4-806C-9787FB19B6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8C406B-BB85-465B-A8D2-3728987D45DE}" type="slidenum">
              <a:rPr lang="zh-CN" altLang="en-US" smtClean="0"/>
              <a:t>‹#›</a:t>
            </a:fld>
            <a:endParaRPr lang="zh-CN" altLang="en-US"/>
          </a:p>
        </p:txBody>
      </p:sp>
    </p:spTree>
    <p:extLst>
      <p:ext uri="{BB962C8B-B14F-4D97-AF65-F5344CB8AC3E}">
        <p14:creationId xmlns:p14="http://schemas.microsoft.com/office/powerpoint/2010/main" val="358539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34.png"/><Relationship Id="rId7" Type="http://schemas.openxmlformats.org/officeDocument/2006/relationships/image" Target="../media/image66.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9" Type="http://schemas.openxmlformats.org/officeDocument/2006/relationships/image" Target="../media/image6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6" descr="グラフィカル ユーザー インターフェイス, テキスト&#10;&#10;自動的に生成された説明">
            <a:extLst>
              <a:ext uri="{FF2B5EF4-FFF2-40B4-BE49-F238E27FC236}">
                <a16:creationId xmlns:a16="http://schemas.microsoft.com/office/drawing/2014/main" id="{225B4260-B878-C4E5-646A-B91168169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692348"/>
          </a:xfrm>
          <a:prstGeom prst="rect">
            <a:avLst/>
          </a:prstGeom>
        </p:spPr>
      </p:pic>
      <p:sp>
        <p:nvSpPr>
          <p:cNvPr id="5" name="正方形/長方形 22">
            <a:extLst>
              <a:ext uri="{FF2B5EF4-FFF2-40B4-BE49-F238E27FC236}">
                <a16:creationId xmlns:a16="http://schemas.microsoft.com/office/drawing/2014/main" id="{0773BA3B-7667-F1C1-DA89-F46B8148B1B0}"/>
              </a:ext>
            </a:extLst>
          </p:cNvPr>
          <p:cNvSpPr/>
          <p:nvPr/>
        </p:nvSpPr>
        <p:spPr>
          <a:xfrm>
            <a:off x="230909" y="4221018"/>
            <a:ext cx="11683999" cy="133927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317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学習曲線</a:t>
            </a:r>
            <a:endParaRPr lang="zh-CN" altLang="en-US" dirty="0">
              <a:solidFill>
                <a:schemeClr val="tx1"/>
              </a:solidFill>
            </a:endParaRPr>
          </a:p>
        </p:txBody>
      </p:sp>
      <p:cxnSp>
        <p:nvCxnSpPr>
          <p:cNvPr id="6" name="直接连接符 5">
            <a:extLst>
              <a:ext uri="{FF2B5EF4-FFF2-40B4-BE49-F238E27FC236}">
                <a16:creationId xmlns:a16="http://schemas.microsoft.com/office/drawing/2014/main" id="{83219D57-5E7C-106D-0D82-0519497CF562}"/>
              </a:ext>
            </a:extLst>
          </p:cNvPr>
          <p:cNvCxnSpPr>
            <a:cxnSpLocks/>
            <a:stCxn id="4" idx="2"/>
          </p:cNvCxnSpPr>
          <p:nvPr/>
        </p:nvCxnSpPr>
        <p:spPr>
          <a:xfrm>
            <a:off x="6095996" y="448235"/>
            <a:ext cx="4" cy="6409765"/>
          </a:xfrm>
          <a:prstGeom prst="line">
            <a:avLst/>
          </a:prstGeom>
        </p:spPr>
        <p:style>
          <a:lnRef idx="2">
            <a:schemeClr val="dk1"/>
          </a:lnRef>
          <a:fillRef idx="0">
            <a:schemeClr val="dk1"/>
          </a:fillRef>
          <a:effectRef idx="1">
            <a:schemeClr val="dk1"/>
          </a:effectRef>
          <a:fontRef idx="minor">
            <a:schemeClr val="tx1"/>
          </a:fontRef>
        </p:style>
      </p:cxnSp>
      <p:sp>
        <p:nvSpPr>
          <p:cNvPr id="10" name="矩形 9">
            <a:extLst>
              <a:ext uri="{FF2B5EF4-FFF2-40B4-BE49-F238E27FC236}">
                <a16:creationId xmlns:a16="http://schemas.microsoft.com/office/drawing/2014/main" id="{DB14AAA5-72D9-3AE6-B129-266ED933AF8D}"/>
              </a:ext>
            </a:extLst>
          </p:cNvPr>
          <p:cNvSpPr/>
          <p:nvPr/>
        </p:nvSpPr>
        <p:spPr>
          <a:xfrm>
            <a:off x="-8" y="44823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15.</a:t>
            </a:r>
            <a:r>
              <a:rPr lang="ja-JP" altLang="en-US" dirty="0">
                <a:solidFill>
                  <a:schemeClr val="tx1"/>
                </a:solidFill>
              </a:rPr>
              <a:t>コード</a:t>
            </a:r>
            <a:endParaRPr lang="zh-CN" altLang="en-US" dirty="0">
              <a:solidFill>
                <a:schemeClr val="tx1"/>
              </a:solidFill>
            </a:endParaRPr>
          </a:p>
        </p:txBody>
      </p:sp>
      <p:sp>
        <p:nvSpPr>
          <p:cNvPr id="14" name="矩形 13">
            <a:extLst>
              <a:ext uri="{FF2B5EF4-FFF2-40B4-BE49-F238E27FC236}">
                <a16:creationId xmlns:a16="http://schemas.microsoft.com/office/drawing/2014/main" id="{A1E6F14C-FE79-7567-50FA-C0D95A03F7A8}"/>
              </a:ext>
            </a:extLst>
          </p:cNvPr>
          <p:cNvSpPr/>
          <p:nvPr/>
        </p:nvSpPr>
        <p:spPr>
          <a:xfrm>
            <a:off x="6096008" y="45295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16.</a:t>
            </a:r>
            <a:r>
              <a:rPr lang="ja-JP" altLang="en-US" dirty="0">
                <a:solidFill>
                  <a:schemeClr val="tx1"/>
                </a:solidFill>
              </a:rPr>
              <a:t>結果</a:t>
            </a:r>
            <a:endParaRPr lang="zh-CN" altLang="en-US" dirty="0">
              <a:solidFill>
                <a:schemeClr val="tx1"/>
              </a:solidFill>
            </a:endParaRPr>
          </a:p>
        </p:txBody>
      </p:sp>
      <p:pic>
        <p:nvPicPr>
          <p:cNvPr id="3" name="図 2">
            <a:extLst>
              <a:ext uri="{FF2B5EF4-FFF2-40B4-BE49-F238E27FC236}">
                <a16:creationId xmlns:a16="http://schemas.microsoft.com/office/drawing/2014/main" id="{693BDC52-5827-357D-C0B8-44ABDCB6295B}"/>
              </a:ext>
            </a:extLst>
          </p:cNvPr>
          <p:cNvPicPr>
            <a:picLocks noChangeAspect="1"/>
          </p:cNvPicPr>
          <p:nvPr/>
        </p:nvPicPr>
        <p:blipFill>
          <a:blip r:embed="rId2"/>
          <a:stretch>
            <a:fillRect/>
          </a:stretch>
        </p:blipFill>
        <p:spPr>
          <a:xfrm>
            <a:off x="-1065" y="979057"/>
            <a:ext cx="6073961" cy="4317727"/>
          </a:xfrm>
          <a:prstGeom prst="rect">
            <a:avLst/>
          </a:prstGeom>
        </p:spPr>
      </p:pic>
      <p:sp>
        <p:nvSpPr>
          <p:cNvPr id="5" name="矩形 11">
            <a:extLst>
              <a:ext uri="{FF2B5EF4-FFF2-40B4-BE49-F238E27FC236}">
                <a16:creationId xmlns:a16="http://schemas.microsoft.com/office/drawing/2014/main" id="{FC90E3EB-D423-CEED-13B9-B1CC4F466BB9}"/>
              </a:ext>
            </a:extLst>
          </p:cNvPr>
          <p:cNvSpPr/>
          <p:nvPr/>
        </p:nvSpPr>
        <p:spPr>
          <a:xfrm>
            <a:off x="-1" y="988293"/>
            <a:ext cx="1928813" cy="154473"/>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モデルたちの実例</a:t>
            </a:r>
            <a:r>
              <a:rPr lang="en-US" altLang="ja-JP" sz="1100" dirty="0">
                <a:solidFill>
                  <a:schemeClr val="tx1"/>
                </a:solidFill>
              </a:rPr>
              <a:t>(</a:t>
            </a:r>
            <a:r>
              <a:rPr lang="ja-JP" altLang="en-US" sz="1100" dirty="0">
                <a:solidFill>
                  <a:schemeClr val="tx1"/>
                </a:solidFill>
              </a:rPr>
              <a:t>左辺値</a:t>
            </a:r>
            <a:r>
              <a:rPr lang="en-US" altLang="ja-JP" sz="1100" dirty="0">
                <a:solidFill>
                  <a:schemeClr val="tx1"/>
                </a:solidFill>
              </a:rPr>
              <a:t>)</a:t>
            </a:r>
            <a:endParaRPr lang="zh-CN" altLang="en-US" sz="1100" dirty="0">
              <a:solidFill>
                <a:schemeClr val="tx1"/>
              </a:solidFill>
            </a:endParaRPr>
          </a:p>
        </p:txBody>
      </p:sp>
      <p:sp>
        <p:nvSpPr>
          <p:cNvPr id="7" name="矩形 11">
            <a:extLst>
              <a:ext uri="{FF2B5EF4-FFF2-40B4-BE49-F238E27FC236}">
                <a16:creationId xmlns:a16="http://schemas.microsoft.com/office/drawing/2014/main" id="{589293A6-5439-9341-C13B-A67DACA33AF3}"/>
              </a:ext>
            </a:extLst>
          </p:cNvPr>
          <p:cNvSpPr/>
          <p:nvPr/>
        </p:nvSpPr>
        <p:spPr>
          <a:xfrm>
            <a:off x="4144083" y="994262"/>
            <a:ext cx="1928813" cy="154473"/>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ベストパラメータ</a:t>
            </a:r>
            <a:r>
              <a:rPr lang="en-US" altLang="ja-JP" sz="1100" dirty="0">
                <a:solidFill>
                  <a:schemeClr val="tx1"/>
                </a:solidFill>
              </a:rPr>
              <a:t>(</a:t>
            </a:r>
            <a:r>
              <a:rPr lang="ja-JP" altLang="en-US" sz="1100" dirty="0">
                <a:solidFill>
                  <a:schemeClr val="tx1"/>
                </a:solidFill>
              </a:rPr>
              <a:t>右辺値</a:t>
            </a:r>
            <a:r>
              <a:rPr lang="en-US" altLang="ja-JP" sz="1100" dirty="0">
                <a:solidFill>
                  <a:schemeClr val="tx1"/>
                </a:solidFill>
              </a:rPr>
              <a:t>)</a:t>
            </a:r>
            <a:endParaRPr lang="zh-CN" altLang="en-US" sz="1100" dirty="0">
              <a:solidFill>
                <a:schemeClr val="tx1"/>
              </a:solidFill>
            </a:endParaRPr>
          </a:p>
        </p:txBody>
      </p:sp>
      <p:sp>
        <p:nvSpPr>
          <p:cNvPr id="8" name="矩形 11">
            <a:extLst>
              <a:ext uri="{FF2B5EF4-FFF2-40B4-BE49-F238E27FC236}">
                <a16:creationId xmlns:a16="http://schemas.microsoft.com/office/drawing/2014/main" id="{F3B783DC-1EDE-D097-6358-4EBC4AB550C2}"/>
              </a:ext>
            </a:extLst>
          </p:cNvPr>
          <p:cNvSpPr/>
          <p:nvPr/>
        </p:nvSpPr>
        <p:spPr>
          <a:xfrm>
            <a:off x="3121733" y="2383065"/>
            <a:ext cx="1475667" cy="206583"/>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学習曲線を描く関数</a:t>
            </a:r>
            <a:endParaRPr lang="zh-CN" altLang="en-US" sz="1100" dirty="0">
              <a:solidFill>
                <a:schemeClr val="tx1"/>
              </a:solidFill>
            </a:endParaRPr>
          </a:p>
        </p:txBody>
      </p:sp>
      <p:sp>
        <p:nvSpPr>
          <p:cNvPr id="9" name="矩形 11">
            <a:extLst>
              <a:ext uri="{FF2B5EF4-FFF2-40B4-BE49-F238E27FC236}">
                <a16:creationId xmlns:a16="http://schemas.microsoft.com/office/drawing/2014/main" id="{6EB9A4B7-2084-5886-5957-9553B441D1BC}"/>
              </a:ext>
            </a:extLst>
          </p:cNvPr>
          <p:cNvSpPr/>
          <p:nvPr/>
        </p:nvSpPr>
        <p:spPr>
          <a:xfrm>
            <a:off x="1094351" y="2840265"/>
            <a:ext cx="2106049" cy="206583"/>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学習曲線を別々に描く</a:t>
            </a:r>
            <a:r>
              <a:rPr lang="en-US" altLang="ja-JP" sz="1100" dirty="0">
                <a:solidFill>
                  <a:schemeClr val="tx1"/>
                </a:solidFill>
              </a:rPr>
              <a:t>(4</a:t>
            </a:r>
            <a:r>
              <a:rPr lang="ja-JP" altLang="en-US" sz="1100" dirty="0">
                <a:solidFill>
                  <a:schemeClr val="tx1"/>
                </a:solidFill>
              </a:rPr>
              <a:t>行</a:t>
            </a:r>
            <a:r>
              <a:rPr lang="en-US" altLang="ja-JP" sz="1100" dirty="0">
                <a:solidFill>
                  <a:schemeClr val="tx1"/>
                </a:solidFill>
              </a:rPr>
              <a:t>2</a:t>
            </a:r>
            <a:r>
              <a:rPr lang="ja-JP" altLang="en-US" sz="1100" dirty="0">
                <a:solidFill>
                  <a:schemeClr val="tx1"/>
                </a:solidFill>
              </a:rPr>
              <a:t>列</a:t>
            </a:r>
            <a:r>
              <a:rPr lang="en-US" altLang="ja-JP" sz="1100" dirty="0">
                <a:solidFill>
                  <a:schemeClr val="tx1"/>
                </a:solidFill>
              </a:rPr>
              <a:t>)</a:t>
            </a:r>
            <a:endParaRPr lang="zh-CN" altLang="en-US" sz="1100" dirty="0">
              <a:solidFill>
                <a:schemeClr val="tx1"/>
              </a:solidFill>
            </a:endParaRPr>
          </a:p>
        </p:txBody>
      </p:sp>
      <p:pic>
        <p:nvPicPr>
          <p:cNvPr id="15" name="図 14">
            <a:extLst>
              <a:ext uri="{FF2B5EF4-FFF2-40B4-BE49-F238E27FC236}">
                <a16:creationId xmlns:a16="http://schemas.microsoft.com/office/drawing/2014/main" id="{D7A3C545-9BBD-2202-7170-1522CA397026}"/>
              </a:ext>
            </a:extLst>
          </p:cNvPr>
          <p:cNvPicPr>
            <a:picLocks noChangeAspect="1"/>
          </p:cNvPicPr>
          <p:nvPr/>
        </p:nvPicPr>
        <p:blipFill>
          <a:blip r:embed="rId3"/>
          <a:stretch>
            <a:fillRect/>
          </a:stretch>
        </p:blipFill>
        <p:spPr>
          <a:xfrm>
            <a:off x="6396956" y="1606569"/>
            <a:ext cx="5333230" cy="5256743"/>
          </a:xfrm>
          <a:prstGeom prst="rect">
            <a:avLst/>
          </a:prstGeom>
        </p:spPr>
      </p:pic>
      <p:sp>
        <p:nvSpPr>
          <p:cNvPr id="16" name="矩形 11">
            <a:extLst>
              <a:ext uri="{FF2B5EF4-FFF2-40B4-BE49-F238E27FC236}">
                <a16:creationId xmlns:a16="http://schemas.microsoft.com/office/drawing/2014/main" id="{1E3E5F57-18E7-B9EB-917F-866E007FFE8C}"/>
              </a:ext>
            </a:extLst>
          </p:cNvPr>
          <p:cNvSpPr/>
          <p:nvPr/>
        </p:nvSpPr>
        <p:spPr>
          <a:xfrm>
            <a:off x="6119100" y="979056"/>
            <a:ext cx="6072896" cy="55417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b="0" i="0" dirty="0">
                <a:solidFill>
                  <a:srgbClr val="202124"/>
                </a:solidFill>
                <a:effectLst/>
                <a:latin typeface="Google Sans"/>
              </a:rPr>
              <a:t>決定木回帰</a:t>
            </a:r>
            <a:r>
              <a:rPr lang="ja-JP" altLang="en-US" sz="1100">
                <a:solidFill>
                  <a:srgbClr val="202124"/>
                </a:solidFill>
                <a:latin typeface="Google Sans"/>
              </a:rPr>
              <a:t>の分散が高い。</a:t>
            </a:r>
            <a:r>
              <a:rPr lang="ja-JP" altLang="en-US" sz="1100" dirty="0">
                <a:solidFill>
                  <a:srgbClr val="202124"/>
                </a:solidFill>
                <a:latin typeface="Google Sans"/>
              </a:rPr>
              <a:t>線形回帰、</a:t>
            </a:r>
            <a:r>
              <a:rPr lang="en-US" altLang="ja-JP" sz="1100" dirty="0">
                <a:solidFill>
                  <a:srgbClr val="202124"/>
                </a:solidFill>
                <a:latin typeface="Google Sans"/>
              </a:rPr>
              <a:t>Lasso</a:t>
            </a:r>
            <a:r>
              <a:rPr lang="ja-JP" altLang="en-US" sz="1100" dirty="0">
                <a:solidFill>
                  <a:srgbClr val="202124"/>
                </a:solidFill>
                <a:latin typeface="Google Sans"/>
              </a:rPr>
              <a:t>回帰、</a:t>
            </a:r>
            <a:r>
              <a:rPr lang="en-US" altLang="ja-JP" sz="1100" dirty="0">
                <a:solidFill>
                  <a:srgbClr val="202124"/>
                </a:solidFill>
                <a:latin typeface="Google Sans"/>
              </a:rPr>
              <a:t>Ridge</a:t>
            </a:r>
            <a:r>
              <a:rPr lang="ja-JP" altLang="en-US" sz="1100" dirty="0">
                <a:solidFill>
                  <a:srgbClr val="202124"/>
                </a:solidFill>
                <a:latin typeface="Google Sans"/>
              </a:rPr>
              <a:t>回帰の点数が</a:t>
            </a:r>
            <a:r>
              <a:rPr lang="en-US" altLang="ja-JP" sz="1100" dirty="0">
                <a:solidFill>
                  <a:srgbClr val="202124"/>
                </a:solidFill>
                <a:latin typeface="Google Sans"/>
              </a:rPr>
              <a:t>0.8</a:t>
            </a:r>
            <a:r>
              <a:rPr lang="ja-JP" altLang="en-US" sz="1100" dirty="0">
                <a:solidFill>
                  <a:srgbClr val="202124"/>
                </a:solidFill>
                <a:latin typeface="Google Sans"/>
              </a:rPr>
              <a:t>以下で、ランダムフォレスト、勾配ブースティング、多層パーセプトロンの点数が</a:t>
            </a:r>
            <a:r>
              <a:rPr lang="en-US" altLang="ja-JP" sz="1100" dirty="0">
                <a:solidFill>
                  <a:srgbClr val="202124"/>
                </a:solidFill>
                <a:latin typeface="Google Sans"/>
              </a:rPr>
              <a:t>0.8</a:t>
            </a:r>
            <a:r>
              <a:rPr lang="ja-JP" altLang="en-US" sz="1100" dirty="0">
                <a:solidFill>
                  <a:srgbClr val="202124"/>
                </a:solidFill>
                <a:latin typeface="Google Sans"/>
              </a:rPr>
              <a:t>以上</a:t>
            </a:r>
            <a:endParaRPr lang="zh-CN" altLang="en-US" sz="1100" dirty="0">
              <a:solidFill>
                <a:schemeClr val="tx1"/>
              </a:solidFill>
            </a:endParaRPr>
          </a:p>
        </p:txBody>
      </p:sp>
      <p:sp>
        <p:nvSpPr>
          <p:cNvPr id="17" name="矩形 11">
            <a:extLst>
              <a:ext uri="{FF2B5EF4-FFF2-40B4-BE49-F238E27FC236}">
                <a16:creationId xmlns:a16="http://schemas.microsoft.com/office/drawing/2014/main" id="{D2BC4361-984D-8AF1-6FCE-28834B69C9F1}"/>
              </a:ext>
            </a:extLst>
          </p:cNvPr>
          <p:cNvSpPr/>
          <p:nvPr/>
        </p:nvSpPr>
        <p:spPr>
          <a:xfrm>
            <a:off x="1" y="992781"/>
            <a:ext cx="6072896" cy="131222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ndParaRPr>
          </a:p>
        </p:txBody>
      </p:sp>
      <p:cxnSp>
        <p:nvCxnSpPr>
          <p:cNvPr id="19" name="コネクタ: カギ線 18">
            <a:extLst>
              <a:ext uri="{FF2B5EF4-FFF2-40B4-BE49-F238E27FC236}">
                <a16:creationId xmlns:a16="http://schemas.microsoft.com/office/drawing/2014/main" id="{D325F6BB-BB6D-D09E-C618-9F27458A0FB9}"/>
              </a:ext>
            </a:extLst>
          </p:cNvPr>
          <p:cNvCxnSpPr>
            <a:cxnSpLocks/>
          </p:cNvCxnSpPr>
          <p:nvPr/>
        </p:nvCxnSpPr>
        <p:spPr>
          <a:xfrm rot="5400000">
            <a:off x="4113914" y="2792578"/>
            <a:ext cx="2243900" cy="1276927"/>
          </a:xfrm>
          <a:prstGeom prst="bentConnector3">
            <a:avLst/>
          </a:prstGeom>
          <a:ln>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1" name="矩形 11">
            <a:extLst>
              <a:ext uri="{FF2B5EF4-FFF2-40B4-BE49-F238E27FC236}">
                <a16:creationId xmlns:a16="http://schemas.microsoft.com/office/drawing/2014/main" id="{CDF831DE-F59E-40C9-EF2C-9CB775C87AD3}"/>
              </a:ext>
            </a:extLst>
          </p:cNvPr>
          <p:cNvSpPr/>
          <p:nvPr/>
        </p:nvSpPr>
        <p:spPr>
          <a:xfrm>
            <a:off x="1928811" y="4514850"/>
            <a:ext cx="3136959" cy="2485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ndParaRPr>
          </a:p>
        </p:txBody>
      </p:sp>
      <p:sp>
        <p:nvSpPr>
          <p:cNvPr id="2" name="矩形 11">
            <a:extLst>
              <a:ext uri="{FF2B5EF4-FFF2-40B4-BE49-F238E27FC236}">
                <a16:creationId xmlns:a16="http://schemas.microsoft.com/office/drawing/2014/main" id="{15848CE8-45E2-0BAF-97F3-E641CEB3FAD5}"/>
              </a:ext>
            </a:extLst>
          </p:cNvPr>
          <p:cNvSpPr/>
          <p:nvPr/>
        </p:nvSpPr>
        <p:spPr>
          <a:xfrm>
            <a:off x="6727857" y="4234940"/>
            <a:ext cx="2332168" cy="106184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ndParaRPr>
          </a:p>
        </p:txBody>
      </p:sp>
      <p:sp>
        <p:nvSpPr>
          <p:cNvPr id="11" name="矩形 11">
            <a:extLst>
              <a:ext uri="{FF2B5EF4-FFF2-40B4-BE49-F238E27FC236}">
                <a16:creationId xmlns:a16="http://schemas.microsoft.com/office/drawing/2014/main" id="{580A0BD0-C35C-5BA0-3D7A-D88B4D15E51B}"/>
              </a:ext>
            </a:extLst>
          </p:cNvPr>
          <p:cNvSpPr/>
          <p:nvPr/>
        </p:nvSpPr>
        <p:spPr>
          <a:xfrm>
            <a:off x="9305642" y="4234940"/>
            <a:ext cx="2424543" cy="106184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ndParaRPr>
          </a:p>
        </p:txBody>
      </p:sp>
      <p:sp>
        <p:nvSpPr>
          <p:cNvPr id="12" name="矩形 11">
            <a:extLst>
              <a:ext uri="{FF2B5EF4-FFF2-40B4-BE49-F238E27FC236}">
                <a16:creationId xmlns:a16="http://schemas.microsoft.com/office/drawing/2014/main" id="{4A35B811-F567-0B93-0217-22B3107D50B5}"/>
              </a:ext>
            </a:extLst>
          </p:cNvPr>
          <p:cNvSpPr/>
          <p:nvPr/>
        </p:nvSpPr>
        <p:spPr>
          <a:xfrm>
            <a:off x="6727857" y="5549126"/>
            <a:ext cx="2332168" cy="106184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ndParaRPr>
          </a:p>
        </p:txBody>
      </p:sp>
    </p:spTree>
    <p:extLst>
      <p:ext uri="{BB962C8B-B14F-4D97-AF65-F5344CB8AC3E}">
        <p14:creationId xmlns:p14="http://schemas.microsoft.com/office/powerpoint/2010/main" val="1057195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精度と損失比較</a:t>
            </a:r>
            <a:endParaRPr lang="zh-CN" altLang="en-US" dirty="0">
              <a:solidFill>
                <a:schemeClr val="tx1"/>
              </a:solidFill>
            </a:endParaRPr>
          </a:p>
        </p:txBody>
      </p:sp>
      <p:sp>
        <p:nvSpPr>
          <p:cNvPr id="10" name="矩形 9">
            <a:extLst>
              <a:ext uri="{FF2B5EF4-FFF2-40B4-BE49-F238E27FC236}">
                <a16:creationId xmlns:a16="http://schemas.microsoft.com/office/drawing/2014/main" id="{DB14AAA5-72D9-3AE6-B129-266ED933AF8D}"/>
              </a:ext>
            </a:extLst>
          </p:cNvPr>
          <p:cNvSpPr/>
          <p:nvPr/>
        </p:nvSpPr>
        <p:spPr>
          <a:xfrm>
            <a:off x="-8" y="44823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17.</a:t>
            </a:r>
            <a:r>
              <a:rPr lang="ja-JP" altLang="en-US" sz="1800" dirty="0">
                <a:solidFill>
                  <a:schemeClr val="tx1"/>
                </a:solidFill>
              </a:rPr>
              <a:t>精度と損失の保存</a:t>
            </a:r>
            <a:endParaRPr lang="zh-CN" altLang="en-US" dirty="0">
              <a:solidFill>
                <a:schemeClr val="tx1"/>
              </a:solidFill>
            </a:endParaRPr>
          </a:p>
        </p:txBody>
      </p:sp>
      <p:sp>
        <p:nvSpPr>
          <p:cNvPr id="12" name="矩形 11">
            <a:extLst>
              <a:ext uri="{FF2B5EF4-FFF2-40B4-BE49-F238E27FC236}">
                <a16:creationId xmlns:a16="http://schemas.microsoft.com/office/drawing/2014/main" id="{11CFD27B-41BC-A2A9-8E37-415590EACB30}"/>
              </a:ext>
            </a:extLst>
          </p:cNvPr>
          <p:cNvSpPr/>
          <p:nvPr/>
        </p:nvSpPr>
        <p:spPr>
          <a:xfrm>
            <a:off x="-17" y="967745"/>
            <a:ext cx="5296639" cy="177563"/>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rPr>
              <a:t>R2 score, MSE,MAE</a:t>
            </a:r>
            <a:r>
              <a:rPr lang="ja-JP" altLang="en-US" sz="1100" dirty="0">
                <a:solidFill>
                  <a:schemeClr val="tx1"/>
                </a:solidFill>
              </a:rPr>
              <a:t>を用意して、</a:t>
            </a:r>
            <a:r>
              <a:rPr lang="ja-JP" altLang="en-US" sz="1100" dirty="0">
                <a:solidFill>
                  <a:srgbClr val="202124"/>
                </a:solidFill>
                <a:latin typeface="Google Sans"/>
              </a:rPr>
              <a:t>ランダムフォレストの精度と損失を保存する</a:t>
            </a:r>
            <a:endParaRPr lang="zh-CN" altLang="en-US" sz="1100" dirty="0">
              <a:solidFill>
                <a:schemeClr val="tx1"/>
              </a:solidFill>
            </a:endParaRPr>
          </a:p>
        </p:txBody>
      </p:sp>
      <p:sp>
        <p:nvSpPr>
          <p:cNvPr id="13" name="矩形 12">
            <a:extLst>
              <a:ext uri="{FF2B5EF4-FFF2-40B4-BE49-F238E27FC236}">
                <a16:creationId xmlns:a16="http://schemas.microsoft.com/office/drawing/2014/main" id="{6544B4F0-F2D9-94FF-613A-ED633464B562}"/>
              </a:ext>
            </a:extLst>
          </p:cNvPr>
          <p:cNvSpPr/>
          <p:nvPr/>
        </p:nvSpPr>
        <p:spPr>
          <a:xfrm>
            <a:off x="6095984" y="967746"/>
            <a:ext cx="5098480"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モデルそれぞれの精度と損失を一つの行列にして、</a:t>
            </a:r>
            <a:r>
              <a:rPr lang="en-US" altLang="ja-JP" sz="1100" dirty="0" err="1">
                <a:solidFill>
                  <a:schemeClr val="tx1"/>
                </a:solidFill>
              </a:rPr>
              <a:t>MaxAbsScaler</a:t>
            </a:r>
            <a:r>
              <a:rPr lang="ja-JP" altLang="en-US" sz="1100" dirty="0">
                <a:solidFill>
                  <a:schemeClr val="tx1"/>
                </a:solidFill>
              </a:rPr>
              <a:t>で正規化する</a:t>
            </a:r>
            <a:endParaRPr lang="zh-CN" altLang="en-US" sz="1100" dirty="0">
              <a:solidFill>
                <a:schemeClr val="tx1"/>
              </a:solidFill>
            </a:endParaRPr>
          </a:p>
        </p:txBody>
      </p:sp>
      <p:sp>
        <p:nvSpPr>
          <p:cNvPr id="14" name="矩形 13">
            <a:extLst>
              <a:ext uri="{FF2B5EF4-FFF2-40B4-BE49-F238E27FC236}">
                <a16:creationId xmlns:a16="http://schemas.microsoft.com/office/drawing/2014/main" id="{A1E6F14C-FE79-7567-50FA-C0D95A03F7A8}"/>
              </a:ext>
            </a:extLst>
          </p:cNvPr>
          <p:cNvSpPr/>
          <p:nvPr/>
        </p:nvSpPr>
        <p:spPr>
          <a:xfrm>
            <a:off x="6096008" y="45295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18.</a:t>
            </a:r>
            <a:r>
              <a:rPr lang="ja-JP" altLang="en-US" dirty="0">
                <a:solidFill>
                  <a:schemeClr val="tx1"/>
                </a:solidFill>
              </a:rPr>
              <a:t>精度と損失の比較</a:t>
            </a:r>
            <a:endParaRPr lang="zh-CN" altLang="en-US" dirty="0">
              <a:solidFill>
                <a:schemeClr val="tx1"/>
              </a:solidFill>
            </a:endParaRPr>
          </a:p>
        </p:txBody>
      </p:sp>
      <p:pic>
        <p:nvPicPr>
          <p:cNvPr id="3" name="図 2">
            <a:extLst>
              <a:ext uri="{FF2B5EF4-FFF2-40B4-BE49-F238E27FC236}">
                <a16:creationId xmlns:a16="http://schemas.microsoft.com/office/drawing/2014/main" id="{38336038-DE11-23E4-9DB6-6857CBE5EF3E}"/>
              </a:ext>
            </a:extLst>
          </p:cNvPr>
          <p:cNvPicPr>
            <a:picLocks noChangeAspect="1"/>
          </p:cNvPicPr>
          <p:nvPr/>
        </p:nvPicPr>
        <p:blipFill>
          <a:blip r:embed="rId2"/>
          <a:stretch>
            <a:fillRect/>
          </a:stretch>
        </p:blipFill>
        <p:spPr>
          <a:xfrm>
            <a:off x="0" y="1176636"/>
            <a:ext cx="5296639" cy="1886213"/>
          </a:xfrm>
          <a:prstGeom prst="rect">
            <a:avLst/>
          </a:prstGeom>
        </p:spPr>
      </p:pic>
      <p:pic>
        <p:nvPicPr>
          <p:cNvPr id="7" name="図 6">
            <a:extLst>
              <a:ext uri="{FF2B5EF4-FFF2-40B4-BE49-F238E27FC236}">
                <a16:creationId xmlns:a16="http://schemas.microsoft.com/office/drawing/2014/main" id="{5EFC7D4C-F7CF-1CDE-7FC6-11BF32CA971E}"/>
              </a:ext>
            </a:extLst>
          </p:cNvPr>
          <p:cNvPicPr>
            <a:picLocks noChangeAspect="1"/>
          </p:cNvPicPr>
          <p:nvPr/>
        </p:nvPicPr>
        <p:blipFill>
          <a:blip r:embed="rId3"/>
          <a:stretch>
            <a:fillRect/>
          </a:stretch>
        </p:blipFill>
        <p:spPr>
          <a:xfrm>
            <a:off x="-17" y="3358193"/>
            <a:ext cx="5258534" cy="1724266"/>
          </a:xfrm>
          <a:prstGeom prst="rect">
            <a:avLst/>
          </a:prstGeom>
        </p:spPr>
      </p:pic>
      <p:sp>
        <p:nvSpPr>
          <p:cNvPr id="8" name="矩形 11">
            <a:extLst>
              <a:ext uri="{FF2B5EF4-FFF2-40B4-BE49-F238E27FC236}">
                <a16:creationId xmlns:a16="http://schemas.microsoft.com/office/drawing/2014/main" id="{54181ADE-67F3-AC3A-7972-5EB53EB4E7D3}"/>
              </a:ext>
            </a:extLst>
          </p:cNvPr>
          <p:cNvSpPr/>
          <p:nvPr/>
        </p:nvSpPr>
        <p:spPr>
          <a:xfrm>
            <a:off x="1" y="3094177"/>
            <a:ext cx="3022600" cy="177563"/>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rgbClr val="202124"/>
                </a:solidFill>
                <a:latin typeface="Google Sans"/>
              </a:rPr>
              <a:t>勾配ブースティングの精度と損失を保存する</a:t>
            </a:r>
            <a:endParaRPr lang="zh-CN" altLang="en-US" sz="1100" dirty="0">
              <a:solidFill>
                <a:schemeClr val="tx1"/>
              </a:solidFill>
            </a:endParaRPr>
          </a:p>
        </p:txBody>
      </p:sp>
      <p:sp>
        <p:nvSpPr>
          <p:cNvPr id="9" name="矩形 11">
            <a:extLst>
              <a:ext uri="{FF2B5EF4-FFF2-40B4-BE49-F238E27FC236}">
                <a16:creationId xmlns:a16="http://schemas.microsoft.com/office/drawing/2014/main" id="{085D84A2-266A-2451-AAE8-CEC8BFB85AD8}"/>
              </a:ext>
            </a:extLst>
          </p:cNvPr>
          <p:cNvSpPr/>
          <p:nvPr/>
        </p:nvSpPr>
        <p:spPr>
          <a:xfrm>
            <a:off x="25388" y="5104856"/>
            <a:ext cx="3022600" cy="177563"/>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rgbClr val="202124"/>
                </a:solidFill>
                <a:latin typeface="Google Sans"/>
              </a:rPr>
              <a:t>多層パーセプトロンの精度と損失を保存する</a:t>
            </a:r>
            <a:endParaRPr lang="zh-CN" altLang="en-US" sz="1100" dirty="0">
              <a:solidFill>
                <a:schemeClr val="tx1"/>
              </a:solidFill>
            </a:endParaRPr>
          </a:p>
        </p:txBody>
      </p:sp>
      <p:pic>
        <p:nvPicPr>
          <p:cNvPr id="17" name="図 16">
            <a:extLst>
              <a:ext uri="{FF2B5EF4-FFF2-40B4-BE49-F238E27FC236}">
                <a16:creationId xmlns:a16="http://schemas.microsoft.com/office/drawing/2014/main" id="{D70B47FA-19B8-0330-4E50-C3DE36043623}"/>
              </a:ext>
            </a:extLst>
          </p:cNvPr>
          <p:cNvPicPr>
            <a:picLocks noChangeAspect="1"/>
          </p:cNvPicPr>
          <p:nvPr/>
        </p:nvPicPr>
        <p:blipFill>
          <a:blip r:embed="rId4"/>
          <a:stretch>
            <a:fillRect/>
          </a:stretch>
        </p:blipFill>
        <p:spPr>
          <a:xfrm>
            <a:off x="-28596" y="5306614"/>
            <a:ext cx="5117829" cy="1586066"/>
          </a:xfrm>
          <a:prstGeom prst="rect">
            <a:avLst/>
          </a:prstGeom>
        </p:spPr>
      </p:pic>
      <p:pic>
        <p:nvPicPr>
          <p:cNvPr id="19" name="図 18">
            <a:extLst>
              <a:ext uri="{FF2B5EF4-FFF2-40B4-BE49-F238E27FC236}">
                <a16:creationId xmlns:a16="http://schemas.microsoft.com/office/drawing/2014/main" id="{0CAD59D6-A77B-D215-D6E6-114A9526F086}"/>
              </a:ext>
            </a:extLst>
          </p:cNvPr>
          <p:cNvPicPr>
            <a:picLocks noChangeAspect="1"/>
          </p:cNvPicPr>
          <p:nvPr/>
        </p:nvPicPr>
        <p:blipFill>
          <a:blip r:embed="rId5"/>
          <a:stretch>
            <a:fillRect/>
          </a:stretch>
        </p:blipFill>
        <p:spPr>
          <a:xfrm>
            <a:off x="6134118" y="1310456"/>
            <a:ext cx="4496427" cy="1533739"/>
          </a:xfrm>
          <a:prstGeom prst="rect">
            <a:avLst/>
          </a:prstGeom>
        </p:spPr>
      </p:pic>
      <p:sp>
        <p:nvSpPr>
          <p:cNvPr id="20" name="矩形 11">
            <a:extLst>
              <a:ext uri="{FF2B5EF4-FFF2-40B4-BE49-F238E27FC236}">
                <a16:creationId xmlns:a16="http://schemas.microsoft.com/office/drawing/2014/main" id="{F797DD14-2B59-808C-A30B-AB3D43C3EAA5}"/>
              </a:ext>
            </a:extLst>
          </p:cNvPr>
          <p:cNvSpPr/>
          <p:nvPr/>
        </p:nvSpPr>
        <p:spPr>
          <a:xfrm>
            <a:off x="10007600" y="2322941"/>
            <a:ext cx="1101726"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rgbClr val="202124"/>
                </a:solidFill>
                <a:latin typeface="Google Sans"/>
              </a:rPr>
              <a:t>ランダムフォレスト</a:t>
            </a:r>
            <a:endParaRPr lang="zh-CN" altLang="en-US" sz="800" dirty="0">
              <a:solidFill>
                <a:schemeClr val="tx1"/>
              </a:solidFill>
            </a:endParaRPr>
          </a:p>
        </p:txBody>
      </p:sp>
      <p:sp>
        <p:nvSpPr>
          <p:cNvPr id="21" name="矩形 11">
            <a:extLst>
              <a:ext uri="{FF2B5EF4-FFF2-40B4-BE49-F238E27FC236}">
                <a16:creationId xmlns:a16="http://schemas.microsoft.com/office/drawing/2014/main" id="{3AB0EA58-923C-6AF8-E3C9-0A5F90F16448}"/>
              </a:ext>
            </a:extLst>
          </p:cNvPr>
          <p:cNvSpPr/>
          <p:nvPr/>
        </p:nvSpPr>
        <p:spPr>
          <a:xfrm>
            <a:off x="10007600" y="2481270"/>
            <a:ext cx="1101726"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rgbClr val="202124"/>
                </a:solidFill>
                <a:latin typeface="Google Sans"/>
              </a:rPr>
              <a:t>勾配ブースティング</a:t>
            </a:r>
            <a:endParaRPr lang="zh-CN" altLang="en-US" sz="800" dirty="0">
              <a:solidFill>
                <a:schemeClr val="tx1"/>
              </a:solidFill>
            </a:endParaRPr>
          </a:p>
        </p:txBody>
      </p:sp>
      <p:sp>
        <p:nvSpPr>
          <p:cNvPr id="22" name="矩形 11">
            <a:extLst>
              <a:ext uri="{FF2B5EF4-FFF2-40B4-BE49-F238E27FC236}">
                <a16:creationId xmlns:a16="http://schemas.microsoft.com/office/drawing/2014/main" id="{5C7B100F-04BF-93DF-BD45-DE1727E127DE}"/>
              </a:ext>
            </a:extLst>
          </p:cNvPr>
          <p:cNvSpPr/>
          <p:nvPr/>
        </p:nvSpPr>
        <p:spPr>
          <a:xfrm>
            <a:off x="10007600" y="2639599"/>
            <a:ext cx="1101726"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rgbClr val="202124"/>
                </a:solidFill>
                <a:latin typeface="Google Sans"/>
              </a:rPr>
              <a:t>多層パーセプトロン</a:t>
            </a:r>
            <a:endParaRPr lang="zh-CN" altLang="en-US" sz="800" dirty="0">
              <a:solidFill>
                <a:schemeClr val="tx1"/>
              </a:solidFill>
            </a:endParaRPr>
          </a:p>
        </p:txBody>
      </p:sp>
      <p:sp>
        <p:nvSpPr>
          <p:cNvPr id="23" name="矩形 11">
            <a:extLst>
              <a:ext uri="{FF2B5EF4-FFF2-40B4-BE49-F238E27FC236}">
                <a16:creationId xmlns:a16="http://schemas.microsoft.com/office/drawing/2014/main" id="{A2486BFE-3BDD-B80C-8C30-19B37316A600}"/>
              </a:ext>
            </a:extLst>
          </p:cNvPr>
          <p:cNvSpPr/>
          <p:nvPr/>
        </p:nvSpPr>
        <p:spPr>
          <a:xfrm>
            <a:off x="6588125" y="2790760"/>
            <a:ext cx="808038"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rgbClr val="202124"/>
                </a:solidFill>
                <a:latin typeface="Google Sans"/>
              </a:rPr>
              <a:t>モデルの精度</a:t>
            </a:r>
            <a:endParaRPr lang="zh-CN" altLang="en-US" sz="800" dirty="0">
              <a:solidFill>
                <a:schemeClr val="tx1"/>
              </a:solidFill>
            </a:endParaRPr>
          </a:p>
        </p:txBody>
      </p:sp>
      <p:sp>
        <p:nvSpPr>
          <p:cNvPr id="24" name="矩形 11">
            <a:extLst>
              <a:ext uri="{FF2B5EF4-FFF2-40B4-BE49-F238E27FC236}">
                <a16:creationId xmlns:a16="http://schemas.microsoft.com/office/drawing/2014/main" id="{365DC681-8C3D-59BD-F369-D1D28C0EDB9A}"/>
              </a:ext>
            </a:extLst>
          </p:cNvPr>
          <p:cNvSpPr/>
          <p:nvPr/>
        </p:nvSpPr>
        <p:spPr>
          <a:xfrm>
            <a:off x="7589031" y="2791854"/>
            <a:ext cx="526266"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rgbClr val="202124"/>
                </a:solidFill>
                <a:latin typeface="Google Sans"/>
              </a:rPr>
              <a:t>R2</a:t>
            </a:r>
            <a:r>
              <a:rPr lang="ja-JP" altLang="en-US" sz="800" dirty="0">
                <a:solidFill>
                  <a:srgbClr val="202124"/>
                </a:solidFill>
                <a:latin typeface="Google Sans"/>
              </a:rPr>
              <a:t>精度</a:t>
            </a:r>
            <a:endParaRPr lang="zh-CN" altLang="en-US" sz="800" dirty="0">
              <a:solidFill>
                <a:schemeClr val="tx1"/>
              </a:solidFill>
            </a:endParaRPr>
          </a:p>
        </p:txBody>
      </p:sp>
      <p:sp>
        <p:nvSpPr>
          <p:cNvPr id="25" name="矩形 11">
            <a:extLst>
              <a:ext uri="{FF2B5EF4-FFF2-40B4-BE49-F238E27FC236}">
                <a16:creationId xmlns:a16="http://schemas.microsoft.com/office/drawing/2014/main" id="{9A38E65B-341C-A7F3-A051-8CF3869AEAA6}"/>
              </a:ext>
            </a:extLst>
          </p:cNvPr>
          <p:cNvSpPr/>
          <p:nvPr/>
        </p:nvSpPr>
        <p:spPr>
          <a:xfrm>
            <a:off x="8354601" y="2790760"/>
            <a:ext cx="526266"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rgbClr val="202124"/>
                </a:solidFill>
                <a:latin typeface="Google Sans"/>
              </a:rPr>
              <a:t>MSE</a:t>
            </a:r>
            <a:endParaRPr lang="zh-CN" altLang="en-US" sz="800" dirty="0">
              <a:solidFill>
                <a:schemeClr val="tx1"/>
              </a:solidFill>
            </a:endParaRPr>
          </a:p>
        </p:txBody>
      </p:sp>
      <p:sp>
        <p:nvSpPr>
          <p:cNvPr id="26" name="矩形 11">
            <a:extLst>
              <a:ext uri="{FF2B5EF4-FFF2-40B4-BE49-F238E27FC236}">
                <a16:creationId xmlns:a16="http://schemas.microsoft.com/office/drawing/2014/main" id="{FD06E29F-ED8F-88B0-5BC9-7E12FEA6080C}"/>
              </a:ext>
            </a:extLst>
          </p:cNvPr>
          <p:cNvSpPr/>
          <p:nvPr/>
        </p:nvSpPr>
        <p:spPr>
          <a:xfrm>
            <a:off x="9147571" y="2796084"/>
            <a:ext cx="526266"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MAE</a:t>
            </a:r>
            <a:endParaRPr lang="zh-CN" altLang="en-US" sz="800" dirty="0">
              <a:solidFill>
                <a:schemeClr val="tx1"/>
              </a:solidFill>
            </a:endParaRPr>
          </a:p>
        </p:txBody>
      </p:sp>
      <p:sp>
        <p:nvSpPr>
          <p:cNvPr id="27" name="矩形 12">
            <a:extLst>
              <a:ext uri="{FF2B5EF4-FFF2-40B4-BE49-F238E27FC236}">
                <a16:creationId xmlns:a16="http://schemas.microsoft.com/office/drawing/2014/main" id="{E9781CB0-74CB-2E49-C1E3-03181DD50B4A}"/>
              </a:ext>
            </a:extLst>
          </p:cNvPr>
          <p:cNvSpPr/>
          <p:nvPr/>
        </p:nvSpPr>
        <p:spPr>
          <a:xfrm>
            <a:off x="6095984" y="3013618"/>
            <a:ext cx="1493047"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グラフで表す結果</a:t>
            </a:r>
            <a:endParaRPr lang="zh-CN" altLang="en-US" sz="1100" dirty="0">
              <a:solidFill>
                <a:schemeClr val="tx1"/>
              </a:solidFill>
            </a:endParaRPr>
          </a:p>
        </p:txBody>
      </p:sp>
      <p:pic>
        <p:nvPicPr>
          <p:cNvPr id="29" name="図 28">
            <a:extLst>
              <a:ext uri="{FF2B5EF4-FFF2-40B4-BE49-F238E27FC236}">
                <a16:creationId xmlns:a16="http://schemas.microsoft.com/office/drawing/2014/main" id="{4897A10B-208C-6775-2BEB-3BD053A74F1C}"/>
              </a:ext>
            </a:extLst>
          </p:cNvPr>
          <p:cNvPicPr>
            <a:picLocks noChangeAspect="1"/>
          </p:cNvPicPr>
          <p:nvPr/>
        </p:nvPicPr>
        <p:blipFill>
          <a:blip r:embed="rId6"/>
          <a:stretch>
            <a:fillRect/>
          </a:stretch>
        </p:blipFill>
        <p:spPr>
          <a:xfrm>
            <a:off x="6095984" y="3347626"/>
            <a:ext cx="4333875" cy="3504345"/>
          </a:xfrm>
          <a:prstGeom prst="rect">
            <a:avLst/>
          </a:prstGeom>
        </p:spPr>
      </p:pic>
      <p:sp>
        <p:nvSpPr>
          <p:cNvPr id="30" name="矩形 11">
            <a:extLst>
              <a:ext uri="{FF2B5EF4-FFF2-40B4-BE49-F238E27FC236}">
                <a16:creationId xmlns:a16="http://schemas.microsoft.com/office/drawing/2014/main" id="{874890B3-5825-9D04-B75B-5DA98AD9EFDD}"/>
              </a:ext>
            </a:extLst>
          </p:cNvPr>
          <p:cNvSpPr/>
          <p:nvPr/>
        </p:nvSpPr>
        <p:spPr>
          <a:xfrm>
            <a:off x="10457433" y="3829198"/>
            <a:ext cx="1101726"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rgbClr val="202124"/>
                </a:solidFill>
                <a:latin typeface="Google Sans"/>
              </a:rPr>
              <a:t>ランダムフォレスト</a:t>
            </a:r>
            <a:endParaRPr lang="zh-CN" altLang="en-US" sz="800" dirty="0">
              <a:solidFill>
                <a:schemeClr val="tx1"/>
              </a:solidFill>
            </a:endParaRPr>
          </a:p>
        </p:txBody>
      </p:sp>
      <p:sp>
        <p:nvSpPr>
          <p:cNvPr id="31" name="矩形 11">
            <a:extLst>
              <a:ext uri="{FF2B5EF4-FFF2-40B4-BE49-F238E27FC236}">
                <a16:creationId xmlns:a16="http://schemas.microsoft.com/office/drawing/2014/main" id="{DEFEAC50-4D4C-54AE-17EC-76F14E5A2433}"/>
              </a:ext>
            </a:extLst>
          </p:cNvPr>
          <p:cNvSpPr/>
          <p:nvPr/>
        </p:nvSpPr>
        <p:spPr>
          <a:xfrm>
            <a:off x="10457433" y="3990869"/>
            <a:ext cx="1101726"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rgbClr val="202124"/>
                </a:solidFill>
                <a:latin typeface="Google Sans"/>
              </a:rPr>
              <a:t>勾配ブースティング</a:t>
            </a:r>
            <a:endParaRPr lang="zh-CN" altLang="en-US" sz="800" dirty="0">
              <a:solidFill>
                <a:schemeClr val="tx1"/>
              </a:solidFill>
            </a:endParaRPr>
          </a:p>
        </p:txBody>
      </p:sp>
      <p:sp>
        <p:nvSpPr>
          <p:cNvPr id="32" name="矩形 11">
            <a:extLst>
              <a:ext uri="{FF2B5EF4-FFF2-40B4-BE49-F238E27FC236}">
                <a16:creationId xmlns:a16="http://schemas.microsoft.com/office/drawing/2014/main" id="{DCB16A84-86B6-B85F-0C49-09FC2A0D9E4F}"/>
              </a:ext>
            </a:extLst>
          </p:cNvPr>
          <p:cNvSpPr/>
          <p:nvPr/>
        </p:nvSpPr>
        <p:spPr>
          <a:xfrm>
            <a:off x="10457433" y="4145856"/>
            <a:ext cx="1101726"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rgbClr val="202124"/>
                </a:solidFill>
                <a:latin typeface="Google Sans"/>
              </a:rPr>
              <a:t>多層パーセプトロン</a:t>
            </a:r>
            <a:endParaRPr lang="zh-CN" altLang="en-US" sz="800" dirty="0">
              <a:solidFill>
                <a:schemeClr val="tx1"/>
              </a:solidFill>
            </a:endParaRPr>
          </a:p>
        </p:txBody>
      </p:sp>
      <p:sp>
        <p:nvSpPr>
          <p:cNvPr id="33" name="矩形 11">
            <a:extLst>
              <a:ext uri="{FF2B5EF4-FFF2-40B4-BE49-F238E27FC236}">
                <a16:creationId xmlns:a16="http://schemas.microsoft.com/office/drawing/2014/main" id="{EA327B03-E80C-7CFB-3C92-F8C2481DC94E}"/>
              </a:ext>
            </a:extLst>
          </p:cNvPr>
          <p:cNvSpPr/>
          <p:nvPr/>
        </p:nvSpPr>
        <p:spPr>
          <a:xfrm>
            <a:off x="10429859" y="4688770"/>
            <a:ext cx="1738730" cy="989764"/>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rgbClr val="202124"/>
                </a:solidFill>
                <a:latin typeface="Google Sans"/>
              </a:rPr>
              <a:t>結論</a:t>
            </a:r>
            <a:r>
              <a:rPr lang="en-US" altLang="ja-JP" sz="1100" dirty="0">
                <a:solidFill>
                  <a:srgbClr val="202124"/>
                </a:solidFill>
                <a:latin typeface="Google Sans"/>
              </a:rPr>
              <a:t>:</a:t>
            </a:r>
            <a:r>
              <a:rPr lang="ja-JP" altLang="en-US" sz="1100" dirty="0">
                <a:solidFill>
                  <a:srgbClr val="202124"/>
                </a:solidFill>
                <a:latin typeface="Google Sans"/>
              </a:rPr>
              <a:t>多層パーセプトロン（</a:t>
            </a:r>
            <a:r>
              <a:rPr lang="en-US" altLang="ja-JP" sz="1100" dirty="0">
                <a:solidFill>
                  <a:srgbClr val="202124"/>
                </a:solidFill>
                <a:latin typeface="Google Sans"/>
              </a:rPr>
              <a:t>gradient boosting regressor</a:t>
            </a:r>
            <a:r>
              <a:rPr lang="ja-JP" altLang="en-US" sz="1100" dirty="0">
                <a:solidFill>
                  <a:srgbClr val="202124"/>
                </a:solidFill>
                <a:latin typeface="Google Sans"/>
              </a:rPr>
              <a:t>）の精度が一番高くて、損失が一番低いので、優勝にする</a:t>
            </a:r>
            <a:endParaRPr lang="zh-CN" altLang="en-US" sz="1100" dirty="0">
              <a:solidFill>
                <a:schemeClr val="tx1"/>
              </a:solidFill>
            </a:endParaRPr>
          </a:p>
        </p:txBody>
      </p:sp>
      <p:cxnSp>
        <p:nvCxnSpPr>
          <p:cNvPr id="35" name="直線コネクタ 34">
            <a:extLst>
              <a:ext uri="{FF2B5EF4-FFF2-40B4-BE49-F238E27FC236}">
                <a16:creationId xmlns:a16="http://schemas.microsoft.com/office/drawing/2014/main" id="{92C585B8-4558-4668-FAE5-32D78EC993C9}"/>
              </a:ext>
            </a:extLst>
          </p:cNvPr>
          <p:cNvCxnSpPr>
            <a:cxnSpLocks/>
          </p:cNvCxnSpPr>
          <p:nvPr/>
        </p:nvCxnSpPr>
        <p:spPr>
          <a:xfrm>
            <a:off x="6340475" y="4845050"/>
            <a:ext cx="1774822" cy="0"/>
          </a:xfrm>
          <a:prstGeom prst="line">
            <a:avLst/>
          </a:prstGeom>
          <a:ln>
            <a:solidFill>
              <a:srgbClr val="BFBF00"/>
            </a:solidFill>
            <a:prstDash val="dash"/>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B1039A5B-AD26-28A0-3F00-E95D99ECB598}"/>
              </a:ext>
            </a:extLst>
          </p:cNvPr>
          <p:cNvCxnSpPr>
            <a:cxnSpLocks/>
          </p:cNvCxnSpPr>
          <p:nvPr/>
        </p:nvCxnSpPr>
        <p:spPr>
          <a:xfrm>
            <a:off x="6340475" y="5130800"/>
            <a:ext cx="3730625" cy="0"/>
          </a:xfrm>
          <a:prstGeom prst="line">
            <a:avLst/>
          </a:prstGeom>
          <a:ln>
            <a:solidFill>
              <a:srgbClr val="BFBF00"/>
            </a:solidFill>
            <a:prstDash val="dash"/>
          </a:ln>
        </p:spPr>
        <p:style>
          <a:lnRef idx="2">
            <a:schemeClr val="accent1"/>
          </a:lnRef>
          <a:fillRef idx="0">
            <a:schemeClr val="accent1"/>
          </a:fillRef>
          <a:effectRef idx="1">
            <a:schemeClr val="accent1"/>
          </a:effectRef>
          <a:fontRef idx="minor">
            <a:schemeClr val="tx1"/>
          </a:fontRef>
        </p:style>
      </p:cxnSp>
      <p:cxnSp>
        <p:nvCxnSpPr>
          <p:cNvPr id="6" name="直接连接符 5">
            <a:extLst>
              <a:ext uri="{FF2B5EF4-FFF2-40B4-BE49-F238E27FC236}">
                <a16:creationId xmlns:a16="http://schemas.microsoft.com/office/drawing/2014/main" id="{83219D57-5E7C-106D-0D82-0519497CF562}"/>
              </a:ext>
            </a:extLst>
          </p:cNvPr>
          <p:cNvCxnSpPr>
            <a:cxnSpLocks/>
            <a:stCxn id="4" idx="2"/>
          </p:cNvCxnSpPr>
          <p:nvPr/>
        </p:nvCxnSpPr>
        <p:spPr>
          <a:xfrm>
            <a:off x="6095996" y="448235"/>
            <a:ext cx="4" cy="6409765"/>
          </a:xfrm>
          <a:prstGeom prst="line">
            <a:avLst/>
          </a:prstGeom>
        </p:spPr>
        <p:style>
          <a:lnRef idx="2">
            <a:schemeClr val="dk1"/>
          </a:lnRef>
          <a:fillRef idx="0">
            <a:schemeClr val="dk1"/>
          </a:fillRef>
          <a:effectRef idx="1">
            <a:schemeClr val="dk1"/>
          </a:effectRef>
          <a:fontRef idx="minor">
            <a:schemeClr val="tx1"/>
          </a:fontRef>
        </p:style>
      </p:cxnSp>
      <p:sp>
        <p:nvSpPr>
          <p:cNvPr id="2" name="矩形 11">
            <a:extLst>
              <a:ext uri="{FF2B5EF4-FFF2-40B4-BE49-F238E27FC236}">
                <a16:creationId xmlns:a16="http://schemas.microsoft.com/office/drawing/2014/main" id="{EBED9E6C-66D3-38E4-A39D-40C1DD5F794B}"/>
              </a:ext>
            </a:extLst>
          </p:cNvPr>
          <p:cNvSpPr/>
          <p:nvPr/>
        </p:nvSpPr>
        <p:spPr>
          <a:xfrm>
            <a:off x="3185136" y="2055727"/>
            <a:ext cx="808038"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rgbClr val="202124"/>
                </a:solidFill>
                <a:latin typeface="Google Sans"/>
              </a:rPr>
              <a:t>モデルの精度</a:t>
            </a:r>
            <a:endParaRPr lang="zh-CN" altLang="en-US" sz="800" dirty="0">
              <a:solidFill>
                <a:schemeClr val="tx1"/>
              </a:solidFill>
            </a:endParaRPr>
          </a:p>
        </p:txBody>
      </p:sp>
      <p:sp>
        <p:nvSpPr>
          <p:cNvPr id="5" name="矩形 11">
            <a:extLst>
              <a:ext uri="{FF2B5EF4-FFF2-40B4-BE49-F238E27FC236}">
                <a16:creationId xmlns:a16="http://schemas.microsoft.com/office/drawing/2014/main" id="{43EB219E-FB76-F09B-90D2-486D0211A46F}"/>
              </a:ext>
            </a:extLst>
          </p:cNvPr>
          <p:cNvSpPr/>
          <p:nvPr/>
        </p:nvSpPr>
        <p:spPr>
          <a:xfrm>
            <a:off x="3185136" y="2226175"/>
            <a:ext cx="526266"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rgbClr val="202124"/>
                </a:solidFill>
                <a:latin typeface="Google Sans"/>
              </a:rPr>
              <a:t>R2</a:t>
            </a:r>
            <a:r>
              <a:rPr lang="ja-JP" altLang="en-US" sz="800" dirty="0">
                <a:solidFill>
                  <a:srgbClr val="202124"/>
                </a:solidFill>
                <a:latin typeface="Google Sans"/>
              </a:rPr>
              <a:t>精度</a:t>
            </a:r>
            <a:endParaRPr lang="zh-CN" altLang="en-US" sz="800" dirty="0">
              <a:solidFill>
                <a:schemeClr val="tx1"/>
              </a:solidFill>
            </a:endParaRPr>
          </a:p>
        </p:txBody>
      </p:sp>
      <p:sp>
        <p:nvSpPr>
          <p:cNvPr id="11" name="矩形 11">
            <a:extLst>
              <a:ext uri="{FF2B5EF4-FFF2-40B4-BE49-F238E27FC236}">
                <a16:creationId xmlns:a16="http://schemas.microsoft.com/office/drawing/2014/main" id="{E6AC7739-E914-CA7C-4A45-53B703E9A837}"/>
              </a:ext>
            </a:extLst>
          </p:cNvPr>
          <p:cNvSpPr/>
          <p:nvPr/>
        </p:nvSpPr>
        <p:spPr>
          <a:xfrm>
            <a:off x="3896122" y="2366452"/>
            <a:ext cx="526266"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rgbClr val="202124"/>
                </a:solidFill>
                <a:latin typeface="Google Sans"/>
              </a:rPr>
              <a:t>MSE</a:t>
            </a:r>
            <a:endParaRPr lang="zh-CN" altLang="en-US" sz="800" dirty="0">
              <a:solidFill>
                <a:schemeClr val="tx1"/>
              </a:solidFill>
            </a:endParaRPr>
          </a:p>
        </p:txBody>
      </p:sp>
      <p:sp>
        <p:nvSpPr>
          <p:cNvPr id="15" name="矩形 11">
            <a:extLst>
              <a:ext uri="{FF2B5EF4-FFF2-40B4-BE49-F238E27FC236}">
                <a16:creationId xmlns:a16="http://schemas.microsoft.com/office/drawing/2014/main" id="{EBA6889F-5081-84DD-5E19-38285DF7379A}"/>
              </a:ext>
            </a:extLst>
          </p:cNvPr>
          <p:cNvSpPr/>
          <p:nvPr/>
        </p:nvSpPr>
        <p:spPr>
          <a:xfrm>
            <a:off x="3934244" y="2524140"/>
            <a:ext cx="526266"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MAE</a:t>
            </a:r>
            <a:endParaRPr lang="zh-CN" altLang="en-US" sz="800" dirty="0">
              <a:solidFill>
                <a:schemeClr val="tx1"/>
              </a:solidFill>
            </a:endParaRPr>
          </a:p>
        </p:txBody>
      </p:sp>
    </p:spTree>
    <p:extLst>
      <p:ext uri="{BB962C8B-B14F-4D97-AF65-F5344CB8AC3E}">
        <p14:creationId xmlns:p14="http://schemas.microsoft.com/office/powerpoint/2010/main" val="4150615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予測</a:t>
            </a:r>
            <a:endParaRPr lang="zh-CN" altLang="en-US" dirty="0">
              <a:solidFill>
                <a:schemeClr val="tx1"/>
              </a:solidFill>
            </a:endParaRPr>
          </a:p>
        </p:txBody>
      </p:sp>
      <p:cxnSp>
        <p:nvCxnSpPr>
          <p:cNvPr id="6" name="直接连接符 5">
            <a:extLst>
              <a:ext uri="{FF2B5EF4-FFF2-40B4-BE49-F238E27FC236}">
                <a16:creationId xmlns:a16="http://schemas.microsoft.com/office/drawing/2014/main" id="{83219D57-5E7C-106D-0D82-0519497CF562}"/>
              </a:ext>
            </a:extLst>
          </p:cNvPr>
          <p:cNvCxnSpPr>
            <a:cxnSpLocks/>
            <a:stCxn id="4" idx="2"/>
          </p:cNvCxnSpPr>
          <p:nvPr/>
        </p:nvCxnSpPr>
        <p:spPr>
          <a:xfrm>
            <a:off x="6095996" y="448235"/>
            <a:ext cx="4" cy="6409765"/>
          </a:xfrm>
          <a:prstGeom prst="line">
            <a:avLst/>
          </a:prstGeom>
        </p:spPr>
        <p:style>
          <a:lnRef idx="2">
            <a:schemeClr val="dk1"/>
          </a:lnRef>
          <a:fillRef idx="0">
            <a:schemeClr val="dk1"/>
          </a:fillRef>
          <a:effectRef idx="1">
            <a:schemeClr val="dk1"/>
          </a:effectRef>
          <a:fontRef idx="minor">
            <a:schemeClr val="tx1"/>
          </a:fontRef>
        </p:style>
      </p:cxnSp>
      <p:sp>
        <p:nvSpPr>
          <p:cNvPr id="10" name="矩形 9">
            <a:extLst>
              <a:ext uri="{FF2B5EF4-FFF2-40B4-BE49-F238E27FC236}">
                <a16:creationId xmlns:a16="http://schemas.microsoft.com/office/drawing/2014/main" id="{DB14AAA5-72D9-3AE6-B129-266ED933AF8D}"/>
              </a:ext>
            </a:extLst>
          </p:cNvPr>
          <p:cNvSpPr/>
          <p:nvPr/>
        </p:nvSpPr>
        <p:spPr>
          <a:xfrm>
            <a:off x="-8" y="44823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19.</a:t>
            </a:r>
            <a:r>
              <a:rPr lang="ja-JP" altLang="en-US" sz="1800" dirty="0">
                <a:solidFill>
                  <a:srgbClr val="202124"/>
                </a:solidFill>
                <a:latin typeface="Google Sans"/>
              </a:rPr>
              <a:t>自身例をとして予測する</a:t>
            </a:r>
            <a:endParaRPr lang="zh-CN" altLang="en-US" sz="1800" dirty="0">
              <a:solidFill>
                <a:schemeClr val="tx1"/>
              </a:solidFill>
            </a:endParaRPr>
          </a:p>
        </p:txBody>
      </p:sp>
      <p:sp>
        <p:nvSpPr>
          <p:cNvPr id="12" name="矩形 11">
            <a:extLst>
              <a:ext uri="{FF2B5EF4-FFF2-40B4-BE49-F238E27FC236}">
                <a16:creationId xmlns:a16="http://schemas.microsoft.com/office/drawing/2014/main" id="{11CFD27B-41BC-A2A9-8E37-415590EACB30}"/>
              </a:ext>
            </a:extLst>
          </p:cNvPr>
          <p:cNvSpPr/>
          <p:nvPr/>
        </p:nvSpPr>
        <p:spPr>
          <a:xfrm>
            <a:off x="-17" y="967746"/>
            <a:ext cx="2318344"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rgbClr val="202124"/>
                </a:solidFill>
                <a:latin typeface="Google Sans"/>
              </a:rPr>
              <a:t>勾配ブースティングを実例化する</a:t>
            </a:r>
            <a:endParaRPr lang="zh-CN" altLang="en-US" sz="1100" dirty="0">
              <a:solidFill>
                <a:schemeClr val="tx1"/>
              </a:solidFill>
            </a:endParaRPr>
          </a:p>
        </p:txBody>
      </p:sp>
      <p:sp>
        <p:nvSpPr>
          <p:cNvPr id="13" name="矩形 12">
            <a:extLst>
              <a:ext uri="{FF2B5EF4-FFF2-40B4-BE49-F238E27FC236}">
                <a16:creationId xmlns:a16="http://schemas.microsoft.com/office/drawing/2014/main" id="{6544B4F0-F2D9-94FF-613A-ED633464B562}"/>
              </a:ext>
            </a:extLst>
          </p:cNvPr>
          <p:cNvSpPr/>
          <p:nvPr/>
        </p:nvSpPr>
        <p:spPr>
          <a:xfrm>
            <a:off x="6095984" y="967746"/>
            <a:ext cx="1681022"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予測グラフを描く関数</a:t>
            </a:r>
            <a:endParaRPr lang="zh-CN" altLang="en-US" sz="1100" dirty="0">
              <a:solidFill>
                <a:schemeClr val="tx1"/>
              </a:solidFill>
            </a:endParaRPr>
          </a:p>
        </p:txBody>
      </p:sp>
      <p:sp>
        <p:nvSpPr>
          <p:cNvPr id="14" name="矩形 13">
            <a:extLst>
              <a:ext uri="{FF2B5EF4-FFF2-40B4-BE49-F238E27FC236}">
                <a16:creationId xmlns:a16="http://schemas.microsoft.com/office/drawing/2014/main" id="{A1E6F14C-FE79-7567-50FA-C0D95A03F7A8}"/>
              </a:ext>
            </a:extLst>
          </p:cNvPr>
          <p:cNvSpPr/>
          <p:nvPr/>
        </p:nvSpPr>
        <p:spPr>
          <a:xfrm>
            <a:off x="6096008" y="45295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20.</a:t>
            </a:r>
            <a:r>
              <a:rPr lang="ja-JP" altLang="en-US" dirty="0">
                <a:solidFill>
                  <a:schemeClr val="tx1"/>
                </a:solidFill>
              </a:rPr>
              <a:t>自分の情報に基づいて未来の医療費を予測する</a:t>
            </a:r>
            <a:endParaRPr lang="zh-CN" altLang="en-US" dirty="0">
              <a:solidFill>
                <a:schemeClr val="tx1"/>
              </a:solidFill>
            </a:endParaRPr>
          </a:p>
        </p:txBody>
      </p:sp>
      <p:pic>
        <p:nvPicPr>
          <p:cNvPr id="7" name="図 6">
            <a:extLst>
              <a:ext uri="{FF2B5EF4-FFF2-40B4-BE49-F238E27FC236}">
                <a16:creationId xmlns:a16="http://schemas.microsoft.com/office/drawing/2014/main" id="{FEA79692-F109-F69B-28A4-D85CFF1A0E44}"/>
              </a:ext>
            </a:extLst>
          </p:cNvPr>
          <p:cNvPicPr>
            <a:picLocks noChangeAspect="1"/>
          </p:cNvPicPr>
          <p:nvPr/>
        </p:nvPicPr>
        <p:blipFill>
          <a:blip r:embed="rId2"/>
          <a:stretch>
            <a:fillRect/>
          </a:stretch>
        </p:blipFill>
        <p:spPr>
          <a:xfrm>
            <a:off x="0" y="1315176"/>
            <a:ext cx="5563376" cy="876422"/>
          </a:xfrm>
          <a:prstGeom prst="rect">
            <a:avLst/>
          </a:prstGeom>
        </p:spPr>
      </p:pic>
      <p:pic>
        <p:nvPicPr>
          <p:cNvPr id="15" name="図 14">
            <a:extLst>
              <a:ext uri="{FF2B5EF4-FFF2-40B4-BE49-F238E27FC236}">
                <a16:creationId xmlns:a16="http://schemas.microsoft.com/office/drawing/2014/main" id="{8C1F236F-AEC2-61D5-1FB8-D63F5B24AA38}"/>
              </a:ext>
            </a:extLst>
          </p:cNvPr>
          <p:cNvPicPr>
            <a:picLocks noChangeAspect="1"/>
          </p:cNvPicPr>
          <p:nvPr/>
        </p:nvPicPr>
        <p:blipFill>
          <a:blip r:embed="rId3"/>
          <a:stretch>
            <a:fillRect/>
          </a:stretch>
        </p:blipFill>
        <p:spPr>
          <a:xfrm>
            <a:off x="46149" y="2723100"/>
            <a:ext cx="3658111" cy="562053"/>
          </a:xfrm>
          <a:prstGeom prst="rect">
            <a:avLst/>
          </a:prstGeom>
        </p:spPr>
      </p:pic>
      <p:sp>
        <p:nvSpPr>
          <p:cNvPr id="16" name="矩形 11">
            <a:extLst>
              <a:ext uri="{FF2B5EF4-FFF2-40B4-BE49-F238E27FC236}">
                <a16:creationId xmlns:a16="http://schemas.microsoft.com/office/drawing/2014/main" id="{52689B17-D5B3-FCEC-8D1A-D558412D2C5A}"/>
              </a:ext>
            </a:extLst>
          </p:cNvPr>
          <p:cNvSpPr/>
          <p:nvPr/>
        </p:nvSpPr>
        <p:spPr>
          <a:xfrm>
            <a:off x="0" y="2258342"/>
            <a:ext cx="4257956"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100" dirty="0">
                <a:solidFill>
                  <a:srgbClr val="202124"/>
                </a:solidFill>
                <a:latin typeface="Google Sans"/>
              </a:rPr>
              <a:t>28</a:t>
            </a:r>
            <a:r>
              <a:rPr lang="ja-JP" altLang="en-US" sz="1100" dirty="0">
                <a:solidFill>
                  <a:srgbClr val="202124"/>
                </a:solidFill>
                <a:latin typeface="Google Sans"/>
              </a:rPr>
              <a:t>歳、</a:t>
            </a:r>
            <a:r>
              <a:rPr lang="en-US" altLang="ja-JP" sz="1100" dirty="0">
                <a:solidFill>
                  <a:srgbClr val="202124"/>
                </a:solidFill>
                <a:latin typeface="Google Sans"/>
              </a:rPr>
              <a:t>20.11bmi</a:t>
            </a:r>
            <a:r>
              <a:rPr lang="ja-JP" altLang="en-US" sz="1100" dirty="0">
                <a:solidFill>
                  <a:srgbClr val="202124"/>
                </a:solidFill>
                <a:latin typeface="Google Sans"/>
              </a:rPr>
              <a:t>、</a:t>
            </a:r>
            <a:r>
              <a:rPr lang="en-US" altLang="ja-JP" sz="1100" dirty="0">
                <a:solidFill>
                  <a:srgbClr val="202124"/>
                </a:solidFill>
                <a:latin typeface="Google Sans"/>
              </a:rPr>
              <a:t>0</a:t>
            </a:r>
            <a:r>
              <a:rPr lang="ja-JP" altLang="en-US" sz="1100" dirty="0">
                <a:solidFill>
                  <a:srgbClr val="202124"/>
                </a:solidFill>
                <a:latin typeface="Google Sans"/>
              </a:rPr>
              <a:t>子供、男性、喫煙者、西南</a:t>
            </a:r>
            <a:r>
              <a:rPr lang="en-US" altLang="ja-JP" sz="1100" dirty="0">
                <a:solidFill>
                  <a:srgbClr val="202124"/>
                </a:solidFill>
                <a:latin typeface="Google Sans"/>
              </a:rPr>
              <a:t>(</a:t>
            </a:r>
            <a:r>
              <a:rPr lang="ja-JP" altLang="en-US" sz="1100" dirty="0">
                <a:solidFill>
                  <a:srgbClr val="202124"/>
                </a:solidFill>
                <a:latin typeface="Google Sans"/>
              </a:rPr>
              <a:t>日本に対する広島</a:t>
            </a:r>
            <a:r>
              <a:rPr lang="en-US" altLang="ja-JP" sz="1100" dirty="0">
                <a:solidFill>
                  <a:srgbClr val="202124"/>
                </a:solidFill>
                <a:latin typeface="Google Sans"/>
              </a:rPr>
              <a:t>)</a:t>
            </a:r>
            <a:endParaRPr lang="zh-CN" altLang="en-US" sz="1100" dirty="0">
              <a:solidFill>
                <a:schemeClr val="tx1"/>
              </a:solidFill>
            </a:endParaRPr>
          </a:p>
        </p:txBody>
      </p:sp>
      <p:cxnSp>
        <p:nvCxnSpPr>
          <p:cNvPr id="18" name="直線コネクタ 17">
            <a:extLst>
              <a:ext uri="{FF2B5EF4-FFF2-40B4-BE49-F238E27FC236}">
                <a16:creationId xmlns:a16="http://schemas.microsoft.com/office/drawing/2014/main" id="{5D4125DD-6AAC-DCF5-3169-A350DF0F7DD1}"/>
              </a:ext>
            </a:extLst>
          </p:cNvPr>
          <p:cNvCxnSpPr>
            <a:cxnSpLocks/>
          </p:cNvCxnSpPr>
          <p:nvPr/>
        </p:nvCxnSpPr>
        <p:spPr>
          <a:xfrm>
            <a:off x="2650837" y="2483612"/>
            <a:ext cx="32731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45D0FD8C-8F73-3666-D912-5C3E4CC27DF1}"/>
              </a:ext>
            </a:extLst>
          </p:cNvPr>
          <p:cNvCxnSpPr>
            <a:cxnSpLocks/>
          </p:cNvCxnSpPr>
          <p:nvPr/>
        </p:nvCxnSpPr>
        <p:spPr>
          <a:xfrm>
            <a:off x="3077557" y="2872232"/>
            <a:ext cx="50384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24" name="図 23">
            <a:extLst>
              <a:ext uri="{FF2B5EF4-FFF2-40B4-BE49-F238E27FC236}">
                <a16:creationId xmlns:a16="http://schemas.microsoft.com/office/drawing/2014/main" id="{D2FC89DA-B5E0-55F7-5B4C-B5C212236FBC}"/>
              </a:ext>
            </a:extLst>
          </p:cNvPr>
          <p:cNvPicPr>
            <a:picLocks noChangeAspect="1"/>
          </p:cNvPicPr>
          <p:nvPr/>
        </p:nvPicPr>
        <p:blipFill>
          <a:blip r:embed="rId4"/>
          <a:stretch>
            <a:fillRect/>
          </a:stretch>
        </p:blipFill>
        <p:spPr>
          <a:xfrm>
            <a:off x="46149" y="3690235"/>
            <a:ext cx="3334215" cy="628738"/>
          </a:xfrm>
          <a:prstGeom prst="rect">
            <a:avLst/>
          </a:prstGeom>
        </p:spPr>
      </p:pic>
      <p:sp>
        <p:nvSpPr>
          <p:cNvPr id="25" name="矩形 11">
            <a:extLst>
              <a:ext uri="{FF2B5EF4-FFF2-40B4-BE49-F238E27FC236}">
                <a16:creationId xmlns:a16="http://schemas.microsoft.com/office/drawing/2014/main" id="{598F1A08-E429-69FA-3FA2-849C72EB2B99}"/>
              </a:ext>
            </a:extLst>
          </p:cNvPr>
          <p:cNvSpPr/>
          <p:nvPr/>
        </p:nvSpPr>
        <p:spPr>
          <a:xfrm>
            <a:off x="0" y="3328882"/>
            <a:ext cx="3658111"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100" dirty="0">
                <a:solidFill>
                  <a:srgbClr val="202124"/>
                </a:solidFill>
                <a:latin typeface="Google Sans"/>
              </a:rPr>
              <a:t>28</a:t>
            </a:r>
            <a:r>
              <a:rPr lang="ja-JP" altLang="en-US" sz="1100" dirty="0">
                <a:solidFill>
                  <a:srgbClr val="202124"/>
                </a:solidFill>
                <a:latin typeface="Google Sans"/>
              </a:rPr>
              <a:t>歳、</a:t>
            </a:r>
            <a:r>
              <a:rPr lang="en-US" altLang="ja-JP" sz="1100" dirty="0">
                <a:solidFill>
                  <a:srgbClr val="202124"/>
                </a:solidFill>
                <a:latin typeface="Google Sans"/>
              </a:rPr>
              <a:t>20.11bmi</a:t>
            </a:r>
            <a:r>
              <a:rPr lang="ja-JP" altLang="en-US" sz="1100" dirty="0">
                <a:solidFill>
                  <a:srgbClr val="202124"/>
                </a:solidFill>
                <a:latin typeface="Google Sans"/>
              </a:rPr>
              <a:t>、</a:t>
            </a:r>
            <a:r>
              <a:rPr lang="en-US" altLang="ja-JP" sz="1100" dirty="0">
                <a:solidFill>
                  <a:srgbClr val="202124"/>
                </a:solidFill>
                <a:latin typeface="Google Sans"/>
              </a:rPr>
              <a:t>0</a:t>
            </a:r>
            <a:r>
              <a:rPr lang="ja-JP" altLang="en-US" sz="1100" dirty="0">
                <a:solidFill>
                  <a:srgbClr val="202124"/>
                </a:solidFill>
                <a:latin typeface="Google Sans"/>
              </a:rPr>
              <a:t>子供、男性、喫煙をやめたら、西南</a:t>
            </a:r>
            <a:endParaRPr lang="zh-CN" altLang="en-US" sz="1100" dirty="0">
              <a:solidFill>
                <a:schemeClr val="tx1"/>
              </a:solidFill>
            </a:endParaRPr>
          </a:p>
        </p:txBody>
      </p:sp>
      <p:pic>
        <p:nvPicPr>
          <p:cNvPr id="27" name="図 26">
            <a:extLst>
              <a:ext uri="{FF2B5EF4-FFF2-40B4-BE49-F238E27FC236}">
                <a16:creationId xmlns:a16="http://schemas.microsoft.com/office/drawing/2014/main" id="{A22A9396-9154-384E-9041-B7805A251DD4}"/>
              </a:ext>
            </a:extLst>
          </p:cNvPr>
          <p:cNvPicPr>
            <a:picLocks noChangeAspect="1"/>
          </p:cNvPicPr>
          <p:nvPr/>
        </p:nvPicPr>
        <p:blipFill>
          <a:blip r:embed="rId5"/>
          <a:stretch>
            <a:fillRect/>
          </a:stretch>
        </p:blipFill>
        <p:spPr>
          <a:xfrm>
            <a:off x="6169532" y="1283855"/>
            <a:ext cx="6022468" cy="5186218"/>
          </a:xfrm>
          <a:prstGeom prst="rect">
            <a:avLst/>
          </a:prstGeom>
        </p:spPr>
      </p:pic>
      <p:sp>
        <p:nvSpPr>
          <p:cNvPr id="29" name="矩形 11">
            <a:extLst>
              <a:ext uri="{FF2B5EF4-FFF2-40B4-BE49-F238E27FC236}">
                <a16:creationId xmlns:a16="http://schemas.microsoft.com/office/drawing/2014/main" id="{A928341E-323E-20E7-6A59-091E3586B450}"/>
              </a:ext>
            </a:extLst>
          </p:cNvPr>
          <p:cNvSpPr/>
          <p:nvPr/>
        </p:nvSpPr>
        <p:spPr>
          <a:xfrm>
            <a:off x="9663106" y="1248432"/>
            <a:ext cx="504828"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rgbClr val="202124"/>
                </a:solidFill>
                <a:latin typeface="Google Sans"/>
              </a:rPr>
              <a:t>特徴量</a:t>
            </a:r>
            <a:endParaRPr lang="zh-CN" altLang="en-US" sz="800" dirty="0">
              <a:solidFill>
                <a:schemeClr val="tx1"/>
              </a:solidFill>
            </a:endParaRPr>
          </a:p>
        </p:txBody>
      </p:sp>
      <p:sp>
        <p:nvSpPr>
          <p:cNvPr id="30" name="矩形 11">
            <a:extLst>
              <a:ext uri="{FF2B5EF4-FFF2-40B4-BE49-F238E27FC236}">
                <a16:creationId xmlns:a16="http://schemas.microsoft.com/office/drawing/2014/main" id="{CCE78EAB-CC1D-CC59-98A2-5C0C53906525}"/>
              </a:ext>
            </a:extLst>
          </p:cNvPr>
          <p:cNvSpPr/>
          <p:nvPr/>
        </p:nvSpPr>
        <p:spPr>
          <a:xfrm>
            <a:off x="9663106" y="1410103"/>
            <a:ext cx="823919"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rgbClr val="202124"/>
                </a:solidFill>
                <a:latin typeface="Google Sans"/>
              </a:rPr>
              <a:t>特徴量の範囲</a:t>
            </a:r>
            <a:endParaRPr lang="zh-CN" altLang="en-US" sz="800" dirty="0">
              <a:solidFill>
                <a:schemeClr val="tx1"/>
              </a:solidFill>
            </a:endParaRPr>
          </a:p>
        </p:txBody>
      </p:sp>
      <p:sp>
        <p:nvSpPr>
          <p:cNvPr id="31" name="矩形 11">
            <a:extLst>
              <a:ext uri="{FF2B5EF4-FFF2-40B4-BE49-F238E27FC236}">
                <a16:creationId xmlns:a16="http://schemas.microsoft.com/office/drawing/2014/main" id="{B3CCEAD7-B824-EFE2-9582-540B606FBECC}"/>
              </a:ext>
            </a:extLst>
          </p:cNvPr>
          <p:cNvSpPr/>
          <p:nvPr/>
        </p:nvSpPr>
        <p:spPr>
          <a:xfrm>
            <a:off x="9663105" y="1565090"/>
            <a:ext cx="1243019"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rgbClr val="202124"/>
                </a:solidFill>
                <a:latin typeface="Google Sans"/>
              </a:rPr>
              <a:t>デフォルトパラメータ</a:t>
            </a:r>
            <a:endParaRPr lang="zh-CN" altLang="en-US" sz="800" dirty="0">
              <a:solidFill>
                <a:schemeClr val="tx1"/>
              </a:solidFill>
            </a:endParaRPr>
          </a:p>
        </p:txBody>
      </p:sp>
      <p:sp>
        <p:nvSpPr>
          <p:cNvPr id="32" name="矩形 11">
            <a:extLst>
              <a:ext uri="{FF2B5EF4-FFF2-40B4-BE49-F238E27FC236}">
                <a16:creationId xmlns:a16="http://schemas.microsoft.com/office/drawing/2014/main" id="{FC18B298-D25F-C39E-1BB0-83D1984CA92C}"/>
              </a:ext>
            </a:extLst>
          </p:cNvPr>
          <p:cNvSpPr/>
          <p:nvPr/>
        </p:nvSpPr>
        <p:spPr>
          <a:xfrm>
            <a:off x="8919653" y="2436293"/>
            <a:ext cx="1243019" cy="189448"/>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rPr>
              <a:t>予測する数値の追加</a:t>
            </a:r>
            <a:endParaRPr lang="zh-CN" altLang="en-US" sz="800" dirty="0">
              <a:solidFill>
                <a:schemeClr val="tx1"/>
              </a:solidFill>
            </a:endParaRPr>
          </a:p>
        </p:txBody>
      </p:sp>
      <p:sp>
        <p:nvSpPr>
          <p:cNvPr id="33" name="矩形 11">
            <a:extLst>
              <a:ext uri="{FF2B5EF4-FFF2-40B4-BE49-F238E27FC236}">
                <a16:creationId xmlns:a16="http://schemas.microsoft.com/office/drawing/2014/main" id="{D7BA6208-039A-127C-8684-274556972C67}"/>
              </a:ext>
            </a:extLst>
          </p:cNvPr>
          <p:cNvSpPr/>
          <p:nvPr/>
        </p:nvSpPr>
        <p:spPr>
          <a:xfrm>
            <a:off x="7174673" y="2076139"/>
            <a:ext cx="1178752"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rPr>
              <a:t>年齢が変化する場合</a:t>
            </a:r>
            <a:endParaRPr lang="zh-CN" altLang="en-US" sz="800" dirty="0">
              <a:solidFill>
                <a:schemeClr val="tx1"/>
              </a:solidFill>
            </a:endParaRPr>
          </a:p>
        </p:txBody>
      </p:sp>
      <p:pic>
        <p:nvPicPr>
          <p:cNvPr id="35" name="図 34">
            <a:extLst>
              <a:ext uri="{FF2B5EF4-FFF2-40B4-BE49-F238E27FC236}">
                <a16:creationId xmlns:a16="http://schemas.microsoft.com/office/drawing/2014/main" id="{73F739B1-6DA6-B406-0565-6484277AFED1}"/>
              </a:ext>
            </a:extLst>
          </p:cNvPr>
          <p:cNvPicPr>
            <a:picLocks noChangeAspect="1"/>
          </p:cNvPicPr>
          <p:nvPr/>
        </p:nvPicPr>
        <p:blipFill>
          <a:blip r:embed="rId6"/>
          <a:stretch>
            <a:fillRect/>
          </a:stretch>
        </p:blipFill>
        <p:spPr>
          <a:xfrm>
            <a:off x="7855536" y="2309083"/>
            <a:ext cx="1859971" cy="110220"/>
          </a:xfrm>
          <a:prstGeom prst="rect">
            <a:avLst/>
          </a:prstGeom>
          <a:ln>
            <a:solidFill>
              <a:schemeClr val="tx1"/>
            </a:solidFill>
          </a:ln>
        </p:spPr>
      </p:pic>
      <p:sp>
        <p:nvSpPr>
          <p:cNvPr id="36" name="矩形 11">
            <a:extLst>
              <a:ext uri="{FF2B5EF4-FFF2-40B4-BE49-F238E27FC236}">
                <a16:creationId xmlns:a16="http://schemas.microsoft.com/office/drawing/2014/main" id="{0B1AB457-0C39-6EE3-C1EE-B765E6A6F8FB}"/>
              </a:ext>
            </a:extLst>
          </p:cNvPr>
          <p:cNvSpPr/>
          <p:nvPr/>
        </p:nvSpPr>
        <p:spPr>
          <a:xfrm>
            <a:off x="8316284" y="2303086"/>
            <a:ext cx="103816" cy="115459"/>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dirty="0" err="1">
                <a:solidFill>
                  <a:srgbClr val="202124"/>
                </a:solidFill>
                <a:latin typeface="Google Sans"/>
              </a:rPr>
              <a:t>i</a:t>
            </a:r>
            <a:endParaRPr lang="zh-CN" altLang="en-US" sz="800" dirty="0">
              <a:solidFill>
                <a:schemeClr val="tx1"/>
              </a:solidFill>
            </a:endParaRPr>
          </a:p>
        </p:txBody>
      </p:sp>
      <p:sp>
        <p:nvSpPr>
          <p:cNvPr id="37" name="矩形 11">
            <a:extLst>
              <a:ext uri="{FF2B5EF4-FFF2-40B4-BE49-F238E27FC236}">
                <a16:creationId xmlns:a16="http://schemas.microsoft.com/office/drawing/2014/main" id="{7E1E3699-090E-B56C-D7BE-BD0EDF7EC6C7}"/>
              </a:ext>
            </a:extLst>
          </p:cNvPr>
          <p:cNvSpPr/>
          <p:nvPr/>
        </p:nvSpPr>
        <p:spPr>
          <a:xfrm>
            <a:off x="6369258" y="6513611"/>
            <a:ext cx="1795688" cy="189448"/>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rPr>
              <a:t>統計データ（最小値など）を表す</a:t>
            </a:r>
            <a:endParaRPr lang="zh-CN" altLang="en-US" sz="800" dirty="0">
              <a:solidFill>
                <a:schemeClr val="tx1"/>
              </a:solidFill>
            </a:endParaRPr>
          </a:p>
        </p:txBody>
      </p:sp>
      <p:cxnSp>
        <p:nvCxnSpPr>
          <p:cNvPr id="38" name="直線コネクタ 37">
            <a:extLst>
              <a:ext uri="{FF2B5EF4-FFF2-40B4-BE49-F238E27FC236}">
                <a16:creationId xmlns:a16="http://schemas.microsoft.com/office/drawing/2014/main" id="{FE15A338-AA06-6EE3-7CC2-305FA6391651}"/>
              </a:ext>
            </a:extLst>
          </p:cNvPr>
          <p:cNvCxnSpPr>
            <a:cxnSpLocks/>
          </p:cNvCxnSpPr>
          <p:nvPr/>
        </p:nvCxnSpPr>
        <p:spPr>
          <a:xfrm>
            <a:off x="2082800" y="3554152"/>
            <a:ext cx="99475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直線コネクタ 39">
            <a:extLst>
              <a:ext uri="{FF2B5EF4-FFF2-40B4-BE49-F238E27FC236}">
                <a16:creationId xmlns:a16="http://schemas.microsoft.com/office/drawing/2014/main" id="{60ABAA71-0B8F-8878-FA25-1A05C031C325}"/>
              </a:ext>
            </a:extLst>
          </p:cNvPr>
          <p:cNvCxnSpPr>
            <a:cxnSpLocks/>
          </p:cNvCxnSpPr>
          <p:nvPr/>
        </p:nvCxnSpPr>
        <p:spPr>
          <a:xfrm flipH="1">
            <a:off x="2516910" y="3892158"/>
            <a:ext cx="15239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 name="矩形 11">
            <a:extLst>
              <a:ext uri="{FF2B5EF4-FFF2-40B4-BE49-F238E27FC236}">
                <a16:creationId xmlns:a16="http://schemas.microsoft.com/office/drawing/2014/main" id="{3FEE1277-9FAD-AD1E-1213-7D15BAEB6F8E}"/>
              </a:ext>
            </a:extLst>
          </p:cNvPr>
          <p:cNvSpPr/>
          <p:nvPr/>
        </p:nvSpPr>
        <p:spPr>
          <a:xfrm>
            <a:off x="7174673" y="2553596"/>
            <a:ext cx="1178752"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800" dirty="0" err="1">
                <a:solidFill>
                  <a:schemeClr val="tx1"/>
                </a:solidFill>
              </a:rPr>
              <a:t>bmi</a:t>
            </a:r>
            <a:r>
              <a:rPr lang="ja-JP" altLang="en-US" sz="800" dirty="0">
                <a:solidFill>
                  <a:schemeClr val="tx1"/>
                </a:solidFill>
              </a:rPr>
              <a:t>が変化する場合</a:t>
            </a:r>
            <a:endParaRPr lang="zh-CN" altLang="en-US" sz="800" dirty="0">
              <a:solidFill>
                <a:schemeClr val="tx1"/>
              </a:solidFill>
            </a:endParaRPr>
          </a:p>
        </p:txBody>
      </p:sp>
      <p:pic>
        <p:nvPicPr>
          <p:cNvPr id="11" name="図 10">
            <a:extLst>
              <a:ext uri="{FF2B5EF4-FFF2-40B4-BE49-F238E27FC236}">
                <a16:creationId xmlns:a16="http://schemas.microsoft.com/office/drawing/2014/main" id="{44CBB4B1-CD37-89A6-D281-79C9D764271B}"/>
              </a:ext>
            </a:extLst>
          </p:cNvPr>
          <p:cNvPicPr>
            <a:picLocks noChangeAspect="1"/>
          </p:cNvPicPr>
          <p:nvPr/>
        </p:nvPicPr>
        <p:blipFill>
          <a:blip r:embed="rId6"/>
          <a:stretch>
            <a:fillRect/>
          </a:stretch>
        </p:blipFill>
        <p:spPr>
          <a:xfrm>
            <a:off x="7855536" y="2786540"/>
            <a:ext cx="1859971" cy="110220"/>
          </a:xfrm>
          <a:prstGeom prst="rect">
            <a:avLst/>
          </a:prstGeom>
          <a:ln>
            <a:solidFill>
              <a:schemeClr val="tx1"/>
            </a:solidFill>
          </a:ln>
        </p:spPr>
      </p:pic>
      <p:sp>
        <p:nvSpPr>
          <p:cNvPr id="17" name="矩形 11">
            <a:extLst>
              <a:ext uri="{FF2B5EF4-FFF2-40B4-BE49-F238E27FC236}">
                <a16:creationId xmlns:a16="http://schemas.microsoft.com/office/drawing/2014/main" id="{EB5800F1-A6BB-264E-A961-57579F4D9A9F}"/>
              </a:ext>
            </a:extLst>
          </p:cNvPr>
          <p:cNvSpPr/>
          <p:nvPr/>
        </p:nvSpPr>
        <p:spPr>
          <a:xfrm>
            <a:off x="8474925" y="2789526"/>
            <a:ext cx="273788" cy="115459"/>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dirty="0" err="1">
                <a:solidFill>
                  <a:srgbClr val="202124"/>
                </a:solidFill>
                <a:latin typeface="Google Sans"/>
              </a:rPr>
              <a:t>i</a:t>
            </a:r>
            <a:endParaRPr lang="zh-CN" altLang="en-US" sz="800" dirty="0">
              <a:solidFill>
                <a:schemeClr val="tx1"/>
              </a:solidFill>
            </a:endParaRPr>
          </a:p>
        </p:txBody>
      </p:sp>
      <p:sp>
        <p:nvSpPr>
          <p:cNvPr id="19" name="矩形 11">
            <a:extLst>
              <a:ext uri="{FF2B5EF4-FFF2-40B4-BE49-F238E27FC236}">
                <a16:creationId xmlns:a16="http://schemas.microsoft.com/office/drawing/2014/main" id="{C55A43E5-7EBF-CAF4-E4E6-5FFE35D10C5C}"/>
              </a:ext>
            </a:extLst>
          </p:cNvPr>
          <p:cNvSpPr/>
          <p:nvPr/>
        </p:nvSpPr>
        <p:spPr>
          <a:xfrm>
            <a:off x="7436787" y="2997099"/>
            <a:ext cx="1178752"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rPr>
              <a:t>子供が変化する場合</a:t>
            </a:r>
            <a:endParaRPr lang="zh-CN" altLang="en-US" sz="800" dirty="0">
              <a:solidFill>
                <a:schemeClr val="tx1"/>
              </a:solidFill>
            </a:endParaRPr>
          </a:p>
        </p:txBody>
      </p:sp>
      <p:pic>
        <p:nvPicPr>
          <p:cNvPr id="20" name="図 19">
            <a:extLst>
              <a:ext uri="{FF2B5EF4-FFF2-40B4-BE49-F238E27FC236}">
                <a16:creationId xmlns:a16="http://schemas.microsoft.com/office/drawing/2014/main" id="{EFA2908D-18ED-93D5-6948-F77D1F185236}"/>
              </a:ext>
            </a:extLst>
          </p:cNvPr>
          <p:cNvPicPr>
            <a:picLocks noChangeAspect="1"/>
          </p:cNvPicPr>
          <p:nvPr/>
        </p:nvPicPr>
        <p:blipFill>
          <a:blip r:embed="rId6"/>
          <a:stretch>
            <a:fillRect/>
          </a:stretch>
        </p:blipFill>
        <p:spPr>
          <a:xfrm>
            <a:off x="7850950" y="3318943"/>
            <a:ext cx="1859971" cy="110220"/>
          </a:xfrm>
          <a:prstGeom prst="rect">
            <a:avLst/>
          </a:prstGeom>
          <a:ln>
            <a:solidFill>
              <a:schemeClr val="tx1"/>
            </a:solidFill>
          </a:ln>
        </p:spPr>
      </p:pic>
      <p:sp>
        <p:nvSpPr>
          <p:cNvPr id="22" name="矩形 11">
            <a:extLst>
              <a:ext uri="{FF2B5EF4-FFF2-40B4-BE49-F238E27FC236}">
                <a16:creationId xmlns:a16="http://schemas.microsoft.com/office/drawing/2014/main" id="{CE7B915F-A630-976C-584A-A75FF426A455}"/>
              </a:ext>
            </a:extLst>
          </p:cNvPr>
          <p:cNvSpPr/>
          <p:nvPr/>
        </p:nvSpPr>
        <p:spPr>
          <a:xfrm>
            <a:off x="8810250" y="3316323"/>
            <a:ext cx="103816" cy="115459"/>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dirty="0" err="1">
                <a:solidFill>
                  <a:srgbClr val="202124"/>
                </a:solidFill>
                <a:latin typeface="Google Sans"/>
              </a:rPr>
              <a:t>i</a:t>
            </a:r>
            <a:endParaRPr lang="zh-CN" altLang="en-US" sz="800" dirty="0">
              <a:solidFill>
                <a:schemeClr val="tx1"/>
              </a:solidFill>
            </a:endParaRPr>
          </a:p>
        </p:txBody>
      </p:sp>
      <p:sp>
        <p:nvSpPr>
          <p:cNvPr id="23" name="矩形 11">
            <a:extLst>
              <a:ext uri="{FF2B5EF4-FFF2-40B4-BE49-F238E27FC236}">
                <a16:creationId xmlns:a16="http://schemas.microsoft.com/office/drawing/2014/main" id="{7DD4E7C1-58A4-92AF-5530-353A9FFF31F4}"/>
              </a:ext>
            </a:extLst>
          </p:cNvPr>
          <p:cNvSpPr/>
          <p:nvPr/>
        </p:nvSpPr>
        <p:spPr>
          <a:xfrm>
            <a:off x="7174673" y="3560565"/>
            <a:ext cx="1178752"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rPr>
              <a:t>性別が変化する場合</a:t>
            </a:r>
            <a:endParaRPr lang="zh-CN" altLang="en-US" sz="800" dirty="0">
              <a:solidFill>
                <a:schemeClr val="tx1"/>
              </a:solidFill>
            </a:endParaRPr>
          </a:p>
        </p:txBody>
      </p:sp>
      <p:pic>
        <p:nvPicPr>
          <p:cNvPr id="26" name="図 25">
            <a:extLst>
              <a:ext uri="{FF2B5EF4-FFF2-40B4-BE49-F238E27FC236}">
                <a16:creationId xmlns:a16="http://schemas.microsoft.com/office/drawing/2014/main" id="{E2B3087E-6C2E-49EC-14D9-3106A8266799}"/>
              </a:ext>
            </a:extLst>
          </p:cNvPr>
          <p:cNvPicPr>
            <a:picLocks noChangeAspect="1"/>
          </p:cNvPicPr>
          <p:nvPr/>
        </p:nvPicPr>
        <p:blipFill>
          <a:blip r:embed="rId6"/>
          <a:stretch>
            <a:fillRect/>
          </a:stretch>
        </p:blipFill>
        <p:spPr>
          <a:xfrm>
            <a:off x="7842836" y="3888759"/>
            <a:ext cx="1859971" cy="110220"/>
          </a:xfrm>
          <a:prstGeom prst="rect">
            <a:avLst/>
          </a:prstGeom>
          <a:ln>
            <a:solidFill>
              <a:schemeClr val="tx1"/>
            </a:solidFill>
          </a:ln>
        </p:spPr>
      </p:pic>
      <p:sp>
        <p:nvSpPr>
          <p:cNvPr id="28" name="矩形 11">
            <a:extLst>
              <a:ext uri="{FF2B5EF4-FFF2-40B4-BE49-F238E27FC236}">
                <a16:creationId xmlns:a16="http://schemas.microsoft.com/office/drawing/2014/main" id="{7E0E9FC4-6873-8228-EDAA-9102D88E0D26}"/>
              </a:ext>
            </a:extLst>
          </p:cNvPr>
          <p:cNvSpPr/>
          <p:nvPr/>
        </p:nvSpPr>
        <p:spPr>
          <a:xfrm>
            <a:off x="8941863" y="3888043"/>
            <a:ext cx="103816" cy="115459"/>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dirty="0" err="1">
                <a:solidFill>
                  <a:srgbClr val="202124"/>
                </a:solidFill>
                <a:latin typeface="Google Sans"/>
              </a:rPr>
              <a:t>i</a:t>
            </a:r>
            <a:endParaRPr lang="zh-CN" altLang="en-US" sz="800" dirty="0">
              <a:solidFill>
                <a:schemeClr val="tx1"/>
              </a:solidFill>
            </a:endParaRPr>
          </a:p>
        </p:txBody>
      </p:sp>
      <p:sp>
        <p:nvSpPr>
          <p:cNvPr id="34" name="矩形 11">
            <a:extLst>
              <a:ext uri="{FF2B5EF4-FFF2-40B4-BE49-F238E27FC236}">
                <a16:creationId xmlns:a16="http://schemas.microsoft.com/office/drawing/2014/main" id="{B8DD30B5-11E6-C805-3F2D-514BC75A0CAA}"/>
              </a:ext>
            </a:extLst>
          </p:cNvPr>
          <p:cNvSpPr/>
          <p:nvPr/>
        </p:nvSpPr>
        <p:spPr>
          <a:xfrm>
            <a:off x="7332835" y="4129579"/>
            <a:ext cx="1178752"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rPr>
              <a:t>喫煙が変化する場合</a:t>
            </a:r>
            <a:endParaRPr lang="zh-CN" altLang="en-US" sz="800" dirty="0">
              <a:solidFill>
                <a:schemeClr val="tx1"/>
              </a:solidFill>
            </a:endParaRPr>
          </a:p>
        </p:txBody>
      </p:sp>
      <p:pic>
        <p:nvPicPr>
          <p:cNvPr id="39" name="図 38">
            <a:extLst>
              <a:ext uri="{FF2B5EF4-FFF2-40B4-BE49-F238E27FC236}">
                <a16:creationId xmlns:a16="http://schemas.microsoft.com/office/drawing/2014/main" id="{5AE21D17-D212-FAB3-8A7D-33146B0C0DA1}"/>
              </a:ext>
            </a:extLst>
          </p:cNvPr>
          <p:cNvPicPr>
            <a:picLocks noChangeAspect="1"/>
          </p:cNvPicPr>
          <p:nvPr/>
        </p:nvPicPr>
        <p:blipFill>
          <a:blip r:embed="rId6"/>
          <a:stretch>
            <a:fillRect/>
          </a:stretch>
        </p:blipFill>
        <p:spPr>
          <a:xfrm>
            <a:off x="7854948" y="4451423"/>
            <a:ext cx="1859971" cy="110220"/>
          </a:xfrm>
          <a:prstGeom prst="rect">
            <a:avLst/>
          </a:prstGeom>
          <a:ln>
            <a:solidFill>
              <a:schemeClr val="tx1"/>
            </a:solidFill>
          </a:ln>
        </p:spPr>
      </p:pic>
      <p:sp>
        <p:nvSpPr>
          <p:cNvPr id="41" name="矩形 11">
            <a:extLst>
              <a:ext uri="{FF2B5EF4-FFF2-40B4-BE49-F238E27FC236}">
                <a16:creationId xmlns:a16="http://schemas.microsoft.com/office/drawing/2014/main" id="{5DEBA3E0-84EB-851B-4282-8486B77050E3}"/>
              </a:ext>
            </a:extLst>
          </p:cNvPr>
          <p:cNvSpPr/>
          <p:nvPr/>
        </p:nvSpPr>
        <p:spPr>
          <a:xfrm>
            <a:off x="9106271" y="4445601"/>
            <a:ext cx="103816" cy="115459"/>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dirty="0" err="1">
                <a:solidFill>
                  <a:srgbClr val="202124"/>
                </a:solidFill>
                <a:latin typeface="Google Sans"/>
              </a:rPr>
              <a:t>i</a:t>
            </a:r>
            <a:endParaRPr lang="zh-CN" altLang="en-US" sz="800" dirty="0">
              <a:solidFill>
                <a:schemeClr val="tx1"/>
              </a:solidFill>
            </a:endParaRPr>
          </a:p>
        </p:txBody>
      </p:sp>
      <p:sp>
        <p:nvSpPr>
          <p:cNvPr id="42" name="矩形 11">
            <a:extLst>
              <a:ext uri="{FF2B5EF4-FFF2-40B4-BE49-F238E27FC236}">
                <a16:creationId xmlns:a16="http://schemas.microsoft.com/office/drawing/2014/main" id="{4472CA8E-FFC5-CC37-DAD9-16871C520321}"/>
              </a:ext>
            </a:extLst>
          </p:cNvPr>
          <p:cNvSpPr/>
          <p:nvPr/>
        </p:nvSpPr>
        <p:spPr>
          <a:xfrm>
            <a:off x="7319506" y="4679558"/>
            <a:ext cx="1178752" cy="11545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rPr>
              <a:t>地域が変化する場合</a:t>
            </a:r>
            <a:endParaRPr lang="zh-CN" altLang="en-US" sz="800" dirty="0">
              <a:solidFill>
                <a:schemeClr val="tx1"/>
              </a:solidFill>
            </a:endParaRPr>
          </a:p>
        </p:txBody>
      </p:sp>
      <p:pic>
        <p:nvPicPr>
          <p:cNvPr id="43" name="図 42">
            <a:extLst>
              <a:ext uri="{FF2B5EF4-FFF2-40B4-BE49-F238E27FC236}">
                <a16:creationId xmlns:a16="http://schemas.microsoft.com/office/drawing/2014/main" id="{471CBCD4-650C-38F0-C9A5-57940D2DA18D}"/>
              </a:ext>
            </a:extLst>
          </p:cNvPr>
          <p:cNvPicPr>
            <a:picLocks noChangeAspect="1"/>
          </p:cNvPicPr>
          <p:nvPr/>
        </p:nvPicPr>
        <p:blipFill>
          <a:blip r:embed="rId6"/>
          <a:stretch>
            <a:fillRect/>
          </a:stretch>
        </p:blipFill>
        <p:spPr>
          <a:xfrm>
            <a:off x="8733119" y="4898084"/>
            <a:ext cx="1859971" cy="110220"/>
          </a:xfrm>
          <a:prstGeom prst="rect">
            <a:avLst/>
          </a:prstGeom>
          <a:ln>
            <a:solidFill>
              <a:schemeClr val="tx1"/>
            </a:solidFill>
          </a:ln>
        </p:spPr>
      </p:pic>
      <p:cxnSp>
        <p:nvCxnSpPr>
          <p:cNvPr id="44" name="直線コネクタ 43">
            <a:extLst>
              <a:ext uri="{FF2B5EF4-FFF2-40B4-BE49-F238E27FC236}">
                <a16:creationId xmlns:a16="http://schemas.microsoft.com/office/drawing/2014/main" id="{4242B0C4-103A-78AF-6F25-17FC37C90092}"/>
              </a:ext>
            </a:extLst>
          </p:cNvPr>
          <p:cNvCxnSpPr>
            <a:cxnSpLocks/>
          </p:cNvCxnSpPr>
          <p:nvPr/>
        </p:nvCxnSpPr>
        <p:spPr>
          <a:xfrm>
            <a:off x="7319506" y="5011074"/>
            <a:ext cx="20344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6" name="直線コネクタ 45">
            <a:extLst>
              <a:ext uri="{FF2B5EF4-FFF2-40B4-BE49-F238E27FC236}">
                <a16:creationId xmlns:a16="http://schemas.microsoft.com/office/drawing/2014/main" id="{0847F4A5-EDB8-8D4C-D611-0A8BD2127ADD}"/>
              </a:ext>
            </a:extLst>
          </p:cNvPr>
          <p:cNvCxnSpPr>
            <a:cxnSpLocks/>
          </p:cNvCxnSpPr>
          <p:nvPr/>
        </p:nvCxnSpPr>
        <p:spPr>
          <a:xfrm>
            <a:off x="10162672" y="5008651"/>
            <a:ext cx="43041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8814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予測</a:t>
            </a:r>
            <a:endParaRPr lang="zh-CN" altLang="en-US" dirty="0">
              <a:solidFill>
                <a:schemeClr val="tx1"/>
              </a:solidFill>
            </a:endParaRPr>
          </a:p>
        </p:txBody>
      </p:sp>
      <p:sp>
        <p:nvSpPr>
          <p:cNvPr id="12" name="矩形 11">
            <a:extLst>
              <a:ext uri="{FF2B5EF4-FFF2-40B4-BE49-F238E27FC236}">
                <a16:creationId xmlns:a16="http://schemas.microsoft.com/office/drawing/2014/main" id="{11CFD27B-41BC-A2A9-8E37-415590EACB30}"/>
              </a:ext>
            </a:extLst>
          </p:cNvPr>
          <p:cNvSpPr/>
          <p:nvPr/>
        </p:nvSpPr>
        <p:spPr>
          <a:xfrm>
            <a:off x="-17" y="967746"/>
            <a:ext cx="2895608"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rgbClr val="202124"/>
                </a:solidFill>
                <a:latin typeface="Google Sans"/>
              </a:rPr>
              <a:t>年齢が増加する伴い、医療費が増えていく</a:t>
            </a:r>
            <a:endParaRPr lang="zh-CN" altLang="en-US" sz="1100" dirty="0">
              <a:solidFill>
                <a:schemeClr val="tx1"/>
              </a:solidFill>
            </a:endParaRPr>
          </a:p>
        </p:txBody>
      </p:sp>
      <p:sp>
        <p:nvSpPr>
          <p:cNvPr id="13" name="矩形 12">
            <a:extLst>
              <a:ext uri="{FF2B5EF4-FFF2-40B4-BE49-F238E27FC236}">
                <a16:creationId xmlns:a16="http://schemas.microsoft.com/office/drawing/2014/main" id="{6544B4F0-F2D9-94FF-613A-ED633464B562}"/>
              </a:ext>
            </a:extLst>
          </p:cNvPr>
          <p:cNvSpPr/>
          <p:nvPr/>
        </p:nvSpPr>
        <p:spPr>
          <a:xfrm>
            <a:off x="6095983" y="967746"/>
            <a:ext cx="3362053"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100" dirty="0">
                <a:solidFill>
                  <a:srgbClr val="202124"/>
                </a:solidFill>
                <a:latin typeface="Google Sans"/>
              </a:rPr>
              <a:t>BMI</a:t>
            </a:r>
            <a:r>
              <a:rPr lang="ja-JP" altLang="en-US" sz="1100" dirty="0">
                <a:solidFill>
                  <a:srgbClr val="202124"/>
                </a:solidFill>
                <a:latin typeface="Google Sans"/>
              </a:rPr>
              <a:t>が</a:t>
            </a:r>
            <a:r>
              <a:rPr lang="en-US" altLang="ja-JP" sz="1100" dirty="0">
                <a:solidFill>
                  <a:srgbClr val="202124"/>
                </a:solidFill>
                <a:latin typeface="Google Sans"/>
              </a:rPr>
              <a:t>30</a:t>
            </a:r>
            <a:r>
              <a:rPr lang="ja-JP" altLang="en-US" sz="1100" dirty="0">
                <a:solidFill>
                  <a:srgbClr val="202124"/>
                </a:solidFill>
                <a:latin typeface="Google Sans"/>
              </a:rPr>
              <a:t>以上になったら、医療費が大きく増える</a:t>
            </a:r>
            <a:endParaRPr lang="zh-CN" altLang="en-US" sz="1100" dirty="0">
              <a:solidFill>
                <a:schemeClr val="tx1"/>
              </a:solidFill>
            </a:endParaRPr>
          </a:p>
        </p:txBody>
      </p:sp>
      <p:sp>
        <p:nvSpPr>
          <p:cNvPr id="14" name="矩形 13">
            <a:extLst>
              <a:ext uri="{FF2B5EF4-FFF2-40B4-BE49-F238E27FC236}">
                <a16:creationId xmlns:a16="http://schemas.microsoft.com/office/drawing/2014/main" id="{A1E6F14C-FE79-7567-50FA-C0D95A03F7A8}"/>
              </a:ext>
            </a:extLst>
          </p:cNvPr>
          <p:cNvSpPr/>
          <p:nvPr/>
        </p:nvSpPr>
        <p:spPr>
          <a:xfrm>
            <a:off x="0" y="452955"/>
            <a:ext cx="12192000"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20.</a:t>
            </a:r>
            <a:r>
              <a:rPr lang="ja-JP" altLang="en-US" dirty="0">
                <a:solidFill>
                  <a:schemeClr val="tx1"/>
                </a:solidFill>
              </a:rPr>
              <a:t>自分の情報に基づいて未来の医療費を予測する</a:t>
            </a:r>
            <a:endParaRPr lang="zh-CN" altLang="en-US" dirty="0">
              <a:solidFill>
                <a:schemeClr val="tx1"/>
              </a:solidFill>
            </a:endParaRPr>
          </a:p>
        </p:txBody>
      </p:sp>
      <p:pic>
        <p:nvPicPr>
          <p:cNvPr id="5" name="図 4">
            <a:extLst>
              <a:ext uri="{FF2B5EF4-FFF2-40B4-BE49-F238E27FC236}">
                <a16:creationId xmlns:a16="http://schemas.microsoft.com/office/drawing/2014/main" id="{2B1F99ED-21D3-FD51-B198-6E4B8A83D39A}"/>
              </a:ext>
            </a:extLst>
          </p:cNvPr>
          <p:cNvPicPr>
            <a:picLocks noChangeAspect="1"/>
          </p:cNvPicPr>
          <p:nvPr/>
        </p:nvPicPr>
        <p:blipFill>
          <a:blip r:embed="rId2"/>
          <a:stretch>
            <a:fillRect/>
          </a:stretch>
        </p:blipFill>
        <p:spPr>
          <a:xfrm>
            <a:off x="-17" y="1394533"/>
            <a:ext cx="4830634" cy="5463468"/>
          </a:xfrm>
          <a:prstGeom prst="rect">
            <a:avLst/>
          </a:prstGeom>
        </p:spPr>
      </p:pic>
      <p:pic>
        <p:nvPicPr>
          <p:cNvPr id="9" name="図 8">
            <a:extLst>
              <a:ext uri="{FF2B5EF4-FFF2-40B4-BE49-F238E27FC236}">
                <a16:creationId xmlns:a16="http://schemas.microsoft.com/office/drawing/2014/main" id="{57F1AF87-0C37-8FFD-2E65-29926BB34780}"/>
              </a:ext>
            </a:extLst>
          </p:cNvPr>
          <p:cNvPicPr>
            <a:picLocks noChangeAspect="1"/>
          </p:cNvPicPr>
          <p:nvPr/>
        </p:nvPicPr>
        <p:blipFill>
          <a:blip r:embed="rId3"/>
          <a:stretch>
            <a:fillRect/>
          </a:stretch>
        </p:blipFill>
        <p:spPr>
          <a:xfrm>
            <a:off x="6095983" y="1394533"/>
            <a:ext cx="4805950" cy="5474327"/>
          </a:xfrm>
          <a:prstGeom prst="rect">
            <a:avLst/>
          </a:prstGeom>
        </p:spPr>
      </p:pic>
      <p:cxnSp>
        <p:nvCxnSpPr>
          <p:cNvPr id="6" name="直接连接符 5">
            <a:extLst>
              <a:ext uri="{FF2B5EF4-FFF2-40B4-BE49-F238E27FC236}">
                <a16:creationId xmlns:a16="http://schemas.microsoft.com/office/drawing/2014/main" id="{83219D57-5E7C-106D-0D82-0519497CF562}"/>
              </a:ext>
            </a:extLst>
          </p:cNvPr>
          <p:cNvCxnSpPr>
            <a:cxnSpLocks/>
            <a:stCxn id="14" idx="2"/>
          </p:cNvCxnSpPr>
          <p:nvPr/>
        </p:nvCxnSpPr>
        <p:spPr>
          <a:xfrm>
            <a:off x="6096000" y="905722"/>
            <a:ext cx="0" cy="595227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85687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予測</a:t>
            </a:r>
            <a:endParaRPr lang="zh-CN" altLang="en-US" dirty="0">
              <a:solidFill>
                <a:schemeClr val="tx1"/>
              </a:solidFill>
            </a:endParaRPr>
          </a:p>
        </p:txBody>
      </p:sp>
      <p:sp>
        <p:nvSpPr>
          <p:cNvPr id="12" name="矩形 11">
            <a:extLst>
              <a:ext uri="{FF2B5EF4-FFF2-40B4-BE49-F238E27FC236}">
                <a16:creationId xmlns:a16="http://schemas.microsoft.com/office/drawing/2014/main" id="{11CFD27B-41BC-A2A9-8E37-415590EACB30}"/>
              </a:ext>
            </a:extLst>
          </p:cNvPr>
          <p:cNvSpPr/>
          <p:nvPr/>
        </p:nvSpPr>
        <p:spPr>
          <a:xfrm>
            <a:off x="-17" y="967746"/>
            <a:ext cx="3200410"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rgbClr val="202124"/>
                </a:solidFill>
                <a:latin typeface="Google Sans"/>
              </a:rPr>
              <a:t>子供の人数が増える伴い、医療費は少し増える</a:t>
            </a:r>
            <a:endParaRPr lang="zh-CN" altLang="en-US" sz="1100" dirty="0">
              <a:solidFill>
                <a:schemeClr val="tx1"/>
              </a:solidFill>
            </a:endParaRPr>
          </a:p>
        </p:txBody>
      </p:sp>
      <p:sp>
        <p:nvSpPr>
          <p:cNvPr id="13" name="矩形 12">
            <a:extLst>
              <a:ext uri="{FF2B5EF4-FFF2-40B4-BE49-F238E27FC236}">
                <a16:creationId xmlns:a16="http://schemas.microsoft.com/office/drawing/2014/main" id="{6544B4F0-F2D9-94FF-613A-ED633464B562}"/>
              </a:ext>
            </a:extLst>
          </p:cNvPr>
          <p:cNvSpPr/>
          <p:nvPr/>
        </p:nvSpPr>
        <p:spPr>
          <a:xfrm>
            <a:off x="6095984" y="967746"/>
            <a:ext cx="2895608"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女性の医療費は男性の医療費より少し高い</a:t>
            </a:r>
            <a:endParaRPr lang="zh-CN" altLang="en-US" sz="1100" dirty="0">
              <a:solidFill>
                <a:schemeClr val="tx1"/>
              </a:solidFill>
            </a:endParaRPr>
          </a:p>
        </p:txBody>
      </p:sp>
      <p:sp>
        <p:nvSpPr>
          <p:cNvPr id="14" name="矩形 13">
            <a:extLst>
              <a:ext uri="{FF2B5EF4-FFF2-40B4-BE49-F238E27FC236}">
                <a16:creationId xmlns:a16="http://schemas.microsoft.com/office/drawing/2014/main" id="{A1E6F14C-FE79-7567-50FA-C0D95A03F7A8}"/>
              </a:ext>
            </a:extLst>
          </p:cNvPr>
          <p:cNvSpPr/>
          <p:nvPr/>
        </p:nvSpPr>
        <p:spPr>
          <a:xfrm>
            <a:off x="0" y="452955"/>
            <a:ext cx="12192000"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20.</a:t>
            </a:r>
            <a:r>
              <a:rPr lang="ja-JP" altLang="en-US" dirty="0">
                <a:solidFill>
                  <a:schemeClr val="tx1"/>
                </a:solidFill>
              </a:rPr>
              <a:t>自分の情報に基づいて未来の医療費を予測する</a:t>
            </a:r>
            <a:endParaRPr lang="zh-CN" altLang="en-US" dirty="0">
              <a:solidFill>
                <a:schemeClr val="tx1"/>
              </a:solidFill>
            </a:endParaRPr>
          </a:p>
        </p:txBody>
      </p:sp>
      <p:pic>
        <p:nvPicPr>
          <p:cNvPr id="3" name="図 2">
            <a:extLst>
              <a:ext uri="{FF2B5EF4-FFF2-40B4-BE49-F238E27FC236}">
                <a16:creationId xmlns:a16="http://schemas.microsoft.com/office/drawing/2014/main" id="{AA4B55AB-3487-07B2-8732-E99E2C7EA198}"/>
              </a:ext>
            </a:extLst>
          </p:cNvPr>
          <p:cNvPicPr>
            <a:picLocks noChangeAspect="1"/>
          </p:cNvPicPr>
          <p:nvPr/>
        </p:nvPicPr>
        <p:blipFill>
          <a:blip r:embed="rId2"/>
          <a:stretch>
            <a:fillRect/>
          </a:stretch>
        </p:blipFill>
        <p:spPr>
          <a:xfrm>
            <a:off x="-18" y="1272113"/>
            <a:ext cx="4645903" cy="5585887"/>
          </a:xfrm>
          <a:prstGeom prst="rect">
            <a:avLst/>
          </a:prstGeom>
        </p:spPr>
      </p:pic>
      <p:pic>
        <p:nvPicPr>
          <p:cNvPr id="8" name="図 7">
            <a:extLst>
              <a:ext uri="{FF2B5EF4-FFF2-40B4-BE49-F238E27FC236}">
                <a16:creationId xmlns:a16="http://schemas.microsoft.com/office/drawing/2014/main" id="{D57D936F-AF18-56DF-563D-665463CAE56C}"/>
              </a:ext>
            </a:extLst>
          </p:cNvPr>
          <p:cNvPicPr>
            <a:picLocks noChangeAspect="1"/>
          </p:cNvPicPr>
          <p:nvPr/>
        </p:nvPicPr>
        <p:blipFill>
          <a:blip r:embed="rId3"/>
          <a:stretch>
            <a:fillRect/>
          </a:stretch>
        </p:blipFill>
        <p:spPr>
          <a:xfrm>
            <a:off x="6095983" y="1342317"/>
            <a:ext cx="4645903" cy="5515684"/>
          </a:xfrm>
          <a:prstGeom prst="rect">
            <a:avLst/>
          </a:prstGeom>
        </p:spPr>
      </p:pic>
      <p:cxnSp>
        <p:nvCxnSpPr>
          <p:cNvPr id="6" name="直接连接符 5">
            <a:extLst>
              <a:ext uri="{FF2B5EF4-FFF2-40B4-BE49-F238E27FC236}">
                <a16:creationId xmlns:a16="http://schemas.microsoft.com/office/drawing/2014/main" id="{83219D57-5E7C-106D-0D82-0519497CF562}"/>
              </a:ext>
            </a:extLst>
          </p:cNvPr>
          <p:cNvCxnSpPr>
            <a:cxnSpLocks/>
            <a:stCxn id="14" idx="2"/>
          </p:cNvCxnSpPr>
          <p:nvPr/>
        </p:nvCxnSpPr>
        <p:spPr>
          <a:xfrm>
            <a:off x="6096000" y="905722"/>
            <a:ext cx="0" cy="595227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18275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予測</a:t>
            </a:r>
            <a:endParaRPr lang="zh-CN" altLang="en-US" dirty="0">
              <a:solidFill>
                <a:schemeClr val="tx1"/>
              </a:solidFill>
            </a:endParaRPr>
          </a:p>
        </p:txBody>
      </p:sp>
      <p:sp>
        <p:nvSpPr>
          <p:cNvPr id="12" name="矩形 11">
            <a:extLst>
              <a:ext uri="{FF2B5EF4-FFF2-40B4-BE49-F238E27FC236}">
                <a16:creationId xmlns:a16="http://schemas.microsoft.com/office/drawing/2014/main" id="{11CFD27B-41BC-A2A9-8E37-415590EACB30}"/>
              </a:ext>
            </a:extLst>
          </p:cNvPr>
          <p:cNvSpPr/>
          <p:nvPr/>
        </p:nvSpPr>
        <p:spPr>
          <a:xfrm>
            <a:off x="-17" y="967746"/>
            <a:ext cx="2895608"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rgbClr val="202124"/>
                </a:solidFill>
                <a:latin typeface="Google Sans"/>
              </a:rPr>
              <a:t>喫煙をやめたら医療費が大幅に減っていく</a:t>
            </a:r>
            <a:endParaRPr lang="zh-CN" altLang="en-US" sz="1100" dirty="0">
              <a:solidFill>
                <a:schemeClr val="tx1"/>
              </a:solidFill>
            </a:endParaRPr>
          </a:p>
        </p:txBody>
      </p:sp>
      <p:sp>
        <p:nvSpPr>
          <p:cNvPr id="13" name="矩形 12">
            <a:extLst>
              <a:ext uri="{FF2B5EF4-FFF2-40B4-BE49-F238E27FC236}">
                <a16:creationId xmlns:a16="http://schemas.microsoft.com/office/drawing/2014/main" id="{6544B4F0-F2D9-94FF-613A-ED633464B562}"/>
              </a:ext>
            </a:extLst>
          </p:cNvPr>
          <p:cNvSpPr/>
          <p:nvPr/>
        </p:nvSpPr>
        <p:spPr>
          <a:xfrm>
            <a:off x="6095983" y="967746"/>
            <a:ext cx="3306631"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地域それぞれの医療費は違うが、差は大きくない</a:t>
            </a:r>
            <a:endParaRPr lang="zh-CN" altLang="en-US" sz="1100" dirty="0">
              <a:solidFill>
                <a:schemeClr val="tx1"/>
              </a:solidFill>
            </a:endParaRPr>
          </a:p>
        </p:txBody>
      </p:sp>
      <p:sp>
        <p:nvSpPr>
          <p:cNvPr id="14" name="矩形 13">
            <a:extLst>
              <a:ext uri="{FF2B5EF4-FFF2-40B4-BE49-F238E27FC236}">
                <a16:creationId xmlns:a16="http://schemas.microsoft.com/office/drawing/2014/main" id="{A1E6F14C-FE79-7567-50FA-C0D95A03F7A8}"/>
              </a:ext>
            </a:extLst>
          </p:cNvPr>
          <p:cNvSpPr/>
          <p:nvPr/>
        </p:nvSpPr>
        <p:spPr>
          <a:xfrm>
            <a:off x="0" y="452955"/>
            <a:ext cx="12192000"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20.</a:t>
            </a:r>
            <a:r>
              <a:rPr lang="ja-JP" altLang="en-US" dirty="0">
                <a:solidFill>
                  <a:schemeClr val="tx1"/>
                </a:solidFill>
              </a:rPr>
              <a:t>自分の情報に基づいて未来の医療費を予測する</a:t>
            </a:r>
            <a:endParaRPr lang="zh-CN" altLang="en-US" dirty="0">
              <a:solidFill>
                <a:schemeClr val="tx1"/>
              </a:solidFill>
            </a:endParaRPr>
          </a:p>
        </p:txBody>
      </p:sp>
      <p:pic>
        <p:nvPicPr>
          <p:cNvPr id="3" name="図 2">
            <a:extLst>
              <a:ext uri="{FF2B5EF4-FFF2-40B4-BE49-F238E27FC236}">
                <a16:creationId xmlns:a16="http://schemas.microsoft.com/office/drawing/2014/main" id="{40DDEDF2-15B2-1D5D-2452-458C0A401C87}"/>
              </a:ext>
            </a:extLst>
          </p:cNvPr>
          <p:cNvPicPr>
            <a:picLocks noChangeAspect="1"/>
          </p:cNvPicPr>
          <p:nvPr/>
        </p:nvPicPr>
        <p:blipFill>
          <a:blip r:embed="rId2"/>
          <a:stretch>
            <a:fillRect/>
          </a:stretch>
        </p:blipFill>
        <p:spPr>
          <a:xfrm>
            <a:off x="-1" y="1305699"/>
            <a:ext cx="4664361" cy="5552301"/>
          </a:xfrm>
          <a:prstGeom prst="rect">
            <a:avLst/>
          </a:prstGeom>
        </p:spPr>
      </p:pic>
      <p:pic>
        <p:nvPicPr>
          <p:cNvPr id="7" name="図 6">
            <a:extLst>
              <a:ext uri="{FF2B5EF4-FFF2-40B4-BE49-F238E27FC236}">
                <a16:creationId xmlns:a16="http://schemas.microsoft.com/office/drawing/2014/main" id="{726B465F-5576-78D3-BF23-D378F56E3C30}"/>
              </a:ext>
            </a:extLst>
          </p:cNvPr>
          <p:cNvPicPr>
            <a:picLocks noChangeAspect="1"/>
          </p:cNvPicPr>
          <p:nvPr/>
        </p:nvPicPr>
        <p:blipFill>
          <a:blip r:embed="rId3"/>
          <a:stretch>
            <a:fillRect/>
          </a:stretch>
        </p:blipFill>
        <p:spPr>
          <a:xfrm>
            <a:off x="6095982" y="1273605"/>
            <a:ext cx="4664361" cy="5584395"/>
          </a:xfrm>
          <a:prstGeom prst="rect">
            <a:avLst/>
          </a:prstGeom>
        </p:spPr>
      </p:pic>
      <p:cxnSp>
        <p:nvCxnSpPr>
          <p:cNvPr id="6" name="直接连接符 5">
            <a:extLst>
              <a:ext uri="{FF2B5EF4-FFF2-40B4-BE49-F238E27FC236}">
                <a16:creationId xmlns:a16="http://schemas.microsoft.com/office/drawing/2014/main" id="{83219D57-5E7C-106D-0D82-0519497CF562}"/>
              </a:ext>
            </a:extLst>
          </p:cNvPr>
          <p:cNvCxnSpPr>
            <a:cxnSpLocks/>
            <a:stCxn id="14" idx="2"/>
          </p:cNvCxnSpPr>
          <p:nvPr/>
        </p:nvCxnSpPr>
        <p:spPr>
          <a:xfrm>
            <a:off x="6096000" y="905722"/>
            <a:ext cx="0" cy="595227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46386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結論</a:t>
            </a:r>
            <a:endParaRPr lang="zh-CN" altLang="en-US" dirty="0">
              <a:solidFill>
                <a:schemeClr val="tx1"/>
              </a:solidFill>
            </a:endParaRPr>
          </a:p>
        </p:txBody>
      </p:sp>
      <p:sp>
        <p:nvSpPr>
          <p:cNvPr id="13" name="矩形 12">
            <a:extLst>
              <a:ext uri="{FF2B5EF4-FFF2-40B4-BE49-F238E27FC236}">
                <a16:creationId xmlns:a16="http://schemas.microsoft.com/office/drawing/2014/main" id="{6544B4F0-F2D9-94FF-613A-ED633464B562}"/>
              </a:ext>
            </a:extLst>
          </p:cNvPr>
          <p:cNvSpPr/>
          <p:nvPr/>
        </p:nvSpPr>
        <p:spPr>
          <a:xfrm>
            <a:off x="4648192" y="653710"/>
            <a:ext cx="28956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rPr>
              <a:t>Q:</a:t>
            </a:r>
            <a:r>
              <a:rPr lang="ja-JP" altLang="en-US" sz="1100" dirty="0">
                <a:solidFill>
                  <a:schemeClr val="tx1"/>
                </a:solidFill>
              </a:rPr>
              <a:t>医療費のデータセットを使って、</a:t>
            </a:r>
            <a:endParaRPr lang="en-US" altLang="ja-JP" sz="1100" dirty="0">
              <a:solidFill>
                <a:schemeClr val="tx1"/>
              </a:solidFill>
            </a:endParaRPr>
          </a:p>
          <a:p>
            <a:r>
              <a:rPr lang="ja-JP" altLang="en-US" sz="1100" dirty="0">
                <a:solidFill>
                  <a:schemeClr val="tx1"/>
                </a:solidFill>
              </a:rPr>
              <a:t>個人医療費を予測する</a:t>
            </a:r>
            <a:endParaRPr lang="zh-CN" altLang="en-US" sz="1100" dirty="0">
              <a:solidFill>
                <a:schemeClr val="tx1"/>
              </a:solidFill>
            </a:endParaRPr>
          </a:p>
        </p:txBody>
      </p:sp>
      <p:sp>
        <p:nvSpPr>
          <p:cNvPr id="2" name="矩形 12">
            <a:extLst>
              <a:ext uri="{FF2B5EF4-FFF2-40B4-BE49-F238E27FC236}">
                <a16:creationId xmlns:a16="http://schemas.microsoft.com/office/drawing/2014/main" id="{5FD97306-2249-B0C7-EF66-4D6A8606B0A3}"/>
              </a:ext>
            </a:extLst>
          </p:cNvPr>
          <p:cNvSpPr/>
          <p:nvPr/>
        </p:nvSpPr>
        <p:spPr>
          <a:xfrm>
            <a:off x="4648192" y="1286974"/>
            <a:ext cx="2895608" cy="1585535"/>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rPr>
              <a:t>A:1). </a:t>
            </a:r>
            <a:r>
              <a:rPr lang="ja-JP" altLang="en-US" sz="1100" dirty="0">
                <a:solidFill>
                  <a:schemeClr val="tx1"/>
                </a:solidFill>
              </a:rPr>
              <a:t>データセットに関する情報を了解し</a:t>
            </a:r>
            <a:r>
              <a:rPr lang="en-US" altLang="ja-JP" sz="1100" dirty="0">
                <a:solidFill>
                  <a:schemeClr val="tx1"/>
                </a:solidFill>
              </a:rPr>
              <a:t> </a:t>
            </a:r>
          </a:p>
          <a:p>
            <a:r>
              <a:rPr lang="en-US" altLang="ja-JP" sz="1100" dirty="0">
                <a:solidFill>
                  <a:schemeClr val="tx1"/>
                </a:solidFill>
              </a:rPr>
              <a:t>   2).</a:t>
            </a:r>
            <a:r>
              <a:rPr lang="ja-JP" altLang="en-US" sz="1100" dirty="0">
                <a:solidFill>
                  <a:schemeClr val="tx1"/>
                </a:solidFill>
              </a:rPr>
              <a:t> 特徴エンジニアリングを行い</a:t>
            </a:r>
            <a:endParaRPr lang="en-US" altLang="ja-JP" sz="1100" dirty="0">
              <a:solidFill>
                <a:schemeClr val="tx1"/>
              </a:solidFill>
            </a:endParaRPr>
          </a:p>
          <a:p>
            <a:r>
              <a:rPr lang="en-US" altLang="zh-CN" sz="1100" dirty="0">
                <a:solidFill>
                  <a:schemeClr val="tx1"/>
                </a:solidFill>
              </a:rPr>
              <a:t>   3</a:t>
            </a:r>
            <a:r>
              <a:rPr lang="en-US" altLang="ja-JP" sz="1100" dirty="0">
                <a:solidFill>
                  <a:schemeClr val="tx1"/>
                </a:solidFill>
              </a:rPr>
              <a:t>). </a:t>
            </a:r>
            <a:r>
              <a:rPr lang="ja-JP" altLang="en-US" sz="1100" dirty="0">
                <a:solidFill>
                  <a:schemeClr val="tx1"/>
                </a:solidFill>
              </a:rPr>
              <a:t>七つのモデルの中で、パフォーマンスが一番いいの</a:t>
            </a:r>
            <a:r>
              <a:rPr lang="en-US" altLang="ja-JP" sz="1100" dirty="0">
                <a:solidFill>
                  <a:schemeClr val="tx1"/>
                </a:solidFill>
              </a:rPr>
              <a:t>gradient boosting regressor </a:t>
            </a:r>
            <a:r>
              <a:rPr lang="ja-JP" altLang="en-US" sz="1100" dirty="0">
                <a:solidFill>
                  <a:schemeClr val="tx1"/>
                </a:solidFill>
              </a:rPr>
              <a:t>を決定し</a:t>
            </a:r>
            <a:endParaRPr lang="en-US" altLang="ja-JP" sz="1100" dirty="0">
              <a:solidFill>
                <a:schemeClr val="tx1"/>
              </a:solidFill>
            </a:endParaRPr>
          </a:p>
          <a:p>
            <a:r>
              <a:rPr lang="en-US" altLang="zh-CN" sz="1100" dirty="0">
                <a:solidFill>
                  <a:schemeClr val="tx1"/>
                </a:solidFill>
              </a:rPr>
              <a:t>   4</a:t>
            </a:r>
            <a:r>
              <a:rPr lang="en-US" altLang="ja-JP" sz="1100" dirty="0">
                <a:solidFill>
                  <a:schemeClr val="tx1"/>
                </a:solidFill>
              </a:rPr>
              <a:t>). Gradient boosting regressor</a:t>
            </a:r>
            <a:r>
              <a:rPr lang="ja-JP" altLang="en-US" sz="1100" dirty="0">
                <a:solidFill>
                  <a:schemeClr val="tx1"/>
                </a:solidFill>
              </a:rPr>
              <a:t>を使って特徴量それぞれ変化する時に医療費はどうのように変化することを予測した</a:t>
            </a:r>
            <a:endParaRPr lang="zh-CN" altLang="en-US" sz="1100" dirty="0">
              <a:solidFill>
                <a:schemeClr val="tx1"/>
              </a:solidFill>
            </a:endParaRPr>
          </a:p>
        </p:txBody>
      </p:sp>
      <p:sp>
        <p:nvSpPr>
          <p:cNvPr id="3" name="矩形 3">
            <a:extLst>
              <a:ext uri="{FF2B5EF4-FFF2-40B4-BE49-F238E27FC236}">
                <a16:creationId xmlns:a16="http://schemas.microsoft.com/office/drawing/2014/main" id="{13595041-BF8C-FC57-E084-18E38C45EFD0}"/>
              </a:ext>
            </a:extLst>
          </p:cNvPr>
          <p:cNvSpPr/>
          <p:nvPr/>
        </p:nvSpPr>
        <p:spPr>
          <a:xfrm>
            <a:off x="-8" y="3080986"/>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次に</a:t>
            </a:r>
            <a:endParaRPr lang="zh-CN" altLang="en-US" dirty="0">
              <a:solidFill>
                <a:schemeClr val="tx1"/>
              </a:solidFill>
            </a:endParaRPr>
          </a:p>
        </p:txBody>
      </p:sp>
      <p:pic>
        <p:nvPicPr>
          <p:cNvPr id="7" name="図 6" descr="グラフィカル ユーザー インターフェイス, テキスト&#10;&#10;自動的に生成された説明">
            <a:extLst>
              <a:ext uri="{FF2B5EF4-FFF2-40B4-BE49-F238E27FC236}">
                <a16:creationId xmlns:a16="http://schemas.microsoft.com/office/drawing/2014/main" id="{4D888457-F8B8-E6CD-F2F0-17D771B9F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04" y="3666189"/>
            <a:ext cx="5814784" cy="3191811"/>
          </a:xfrm>
          <a:prstGeom prst="rect">
            <a:avLst/>
          </a:prstGeom>
        </p:spPr>
      </p:pic>
      <p:sp>
        <p:nvSpPr>
          <p:cNvPr id="8" name="正方形/長方形 7">
            <a:extLst>
              <a:ext uri="{FF2B5EF4-FFF2-40B4-BE49-F238E27FC236}">
                <a16:creationId xmlns:a16="http://schemas.microsoft.com/office/drawing/2014/main" id="{055792A7-40B7-6243-5F73-CF289AE7CEA4}"/>
              </a:ext>
            </a:extLst>
          </p:cNvPr>
          <p:cNvSpPr/>
          <p:nvPr/>
        </p:nvSpPr>
        <p:spPr>
          <a:xfrm>
            <a:off x="3402700" y="5163127"/>
            <a:ext cx="2453155" cy="1477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6298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DCA015C-4276-91BB-3317-4F2B45A24D8C}"/>
              </a:ext>
            </a:extLst>
          </p:cNvPr>
          <p:cNvSpPr/>
          <p:nvPr/>
        </p:nvSpPr>
        <p:spPr>
          <a:xfrm>
            <a:off x="0" y="3039065"/>
            <a:ext cx="3030071" cy="89647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個人医療費を予測する</a:t>
            </a:r>
            <a:endParaRPr lang="zh-CN" altLang="en-US" dirty="0">
              <a:solidFill>
                <a:schemeClr val="tx1"/>
              </a:solidFill>
            </a:endParaRPr>
          </a:p>
        </p:txBody>
      </p:sp>
      <p:sp>
        <p:nvSpPr>
          <p:cNvPr id="5" name="矩形 4">
            <a:extLst>
              <a:ext uri="{FF2B5EF4-FFF2-40B4-BE49-F238E27FC236}">
                <a16:creationId xmlns:a16="http://schemas.microsoft.com/office/drawing/2014/main" id="{F28A1A80-BF5C-47F9-9E2A-E4F07687D07C}"/>
              </a:ext>
            </a:extLst>
          </p:cNvPr>
          <p:cNvSpPr/>
          <p:nvPr/>
        </p:nvSpPr>
        <p:spPr>
          <a:xfrm>
            <a:off x="3720353" y="0"/>
            <a:ext cx="3030071" cy="89647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データの前処理</a:t>
            </a:r>
            <a:endParaRPr lang="zh-CN" altLang="en-US" dirty="0">
              <a:solidFill>
                <a:schemeClr val="tx1"/>
              </a:solidFill>
            </a:endParaRPr>
          </a:p>
        </p:txBody>
      </p:sp>
      <p:sp>
        <p:nvSpPr>
          <p:cNvPr id="6" name="矩形 5">
            <a:extLst>
              <a:ext uri="{FF2B5EF4-FFF2-40B4-BE49-F238E27FC236}">
                <a16:creationId xmlns:a16="http://schemas.microsoft.com/office/drawing/2014/main" id="{2FACB119-6A48-3F84-C9D0-782E2185E2D7}"/>
              </a:ext>
            </a:extLst>
          </p:cNvPr>
          <p:cNvSpPr/>
          <p:nvPr/>
        </p:nvSpPr>
        <p:spPr>
          <a:xfrm>
            <a:off x="3720349" y="1502886"/>
            <a:ext cx="3030071" cy="89647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モデルの定義</a:t>
            </a:r>
            <a:endParaRPr lang="zh-CN" altLang="en-US" dirty="0">
              <a:solidFill>
                <a:schemeClr val="tx1"/>
              </a:solidFill>
            </a:endParaRPr>
          </a:p>
        </p:txBody>
      </p:sp>
      <p:sp>
        <p:nvSpPr>
          <p:cNvPr id="7" name="矩形 6">
            <a:extLst>
              <a:ext uri="{FF2B5EF4-FFF2-40B4-BE49-F238E27FC236}">
                <a16:creationId xmlns:a16="http://schemas.microsoft.com/office/drawing/2014/main" id="{AE5DDA2A-1AD2-440C-AAEC-E2751A2AE85F}"/>
              </a:ext>
            </a:extLst>
          </p:cNvPr>
          <p:cNvSpPr/>
          <p:nvPr/>
        </p:nvSpPr>
        <p:spPr>
          <a:xfrm>
            <a:off x="3720345" y="3029124"/>
            <a:ext cx="3030071" cy="89647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各種の関数</a:t>
            </a:r>
            <a:endParaRPr lang="zh-CN" altLang="en-US" dirty="0">
              <a:solidFill>
                <a:schemeClr val="tx1"/>
              </a:solidFill>
            </a:endParaRPr>
          </a:p>
        </p:txBody>
      </p:sp>
      <p:sp>
        <p:nvSpPr>
          <p:cNvPr id="9" name="矩形 8">
            <a:extLst>
              <a:ext uri="{FF2B5EF4-FFF2-40B4-BE49-F238E27FC236}">
                <a16:creationId xmlns:a16="http://schemas.microsoft.com/office/drawing/2014/main" id="{746B9532-DDDF-27BF-0CCF-E0EDC96148D2}"/>
              </a:ext>
            </a:extLst>
          </p:cNvPr>
          <p:cNvSpPr/>
          <p:nvPr/>
        </p:nvSpPr>
        <p:spPr>
          <a:xfrm>
            <a:off x="3702418" y="4515078"/>
            <a:ext cx="3030071" cy="89647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モデル訓練、学習曲線</a:t>
            </a:r>
            <a:endParaRPr lang="zh-CN" altLang="en-US" dirty="0">
              <a:solidFill>
                <a:schemeClr val="tx1"/>
              </a:solidFill>
            </a:endParaRPr>
          </a:p>
        </p:txBody>
      </p:sp>
      <p:sp>
        <p:nvSpPr>
          <p:cNvPr id="10" name="矩形 9">
            <a:extLst>
              <a:ext uri="{FF2B5EF4-FFF2-40B4-BE49-F238E27FC236}">
                <a16:creationId xmlns:a16="http://schemas.microsoft.com/office/drawing/2014/main" id="{0AB7CB34-D5A2-B332-CEEF-C75184A89373}"/>
              </a:ext>
            </a:extLst>
          </p:cNvPr>
          <p:cNvSpPr/>
          <p:nvPr/>
        </p:nvSpPr>
        <p:spPr>
          <a:xfrm>
            <a:off x="3720348" y="5961530"/>
            <a:ext cx="3030071" cy="89647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予測</a:t>
            </a:r>
            <a:endParaRPr lang="zh-CN" altLang="en-US" dirty="0">
              <a:solidFill>
                <a:schemeClr val="tx1"/>
              </a:solidFill>
            </a:endParaRPr>
          </a:p>
        </p:txBody>
      </p:sp>
      <p:sp>
        <p:nvSpPr>
          <p:cNvPr id="13" name="文本框 12">
            <a:extLst>
              <a:ext uri="{FF2B5EF4-FFF2-40B4-BE49-F238E27FC236}">
                <a16:creationId xmlns:a16="http://schemas.microsoft.com/office/drawing/2014/main" id="{0304AF1E-4440-E98A-BBB6-4E1C3F33769A}"/>
              </a:ext>
            </a:extLst>
          </p:cNvPr>
          <p:cNvSpPr txBox="1"/>
          <p:nvPr/>
        </p:nvSpPr>
        <p:spPr>
          <a:xfrm>
            <a:off x="6992471" y="527138"/>
            <a:ext cx="2581835" cy="369332"/>
          </a:xfrm>
          <a:prstGeom prst="rect">
            <a:avLst/>
          </a:prstGeom>
          <a:noFill/>
        </p:spPr>
        <p:txBody>
          <a:bodyPr wrap="square" rtlCol="0">
            <a:spAutoFit/>
          </a:bodyPr>
          <a:lstStyle/>
          <a:p>
            <a:r>
              <a:rPr lang="en-US" altLang="zh-CN" dirty="0" err="1"/>
              <a:t>Dataloader</a:t>
            </a:r>
            <a:r>
              <a:rPr lang="ja-JP" altLang="en-US" dirty="0"/>
              <a:t>を設置する</a:t>
            </a:r>
            <a:endParaRPr lang="zh-CN" altLang="en-US" dirty="0"/>
          </a:p>
        </p:txBody>
      </p:sp>
      <p:sp>
        <p:nvSpPr>
          <p:cNvPr id="14" name="文本框 13">
            <a:extLst>
              <a:ext uri="{FF2B5EF4-FFF2-40B4-BE49-F238E27FC236}">
                <a16:creationId xmlns:a16="http://schemas.microsoft.com/office/drawing/2014/main" id="{5578112B-97FB-5FD0-5D1F-F21E53996816}"/>
              </a:ext>
            </a:extLst>
          </p:cNvPr>
          <p:cNvSpPr txBox="1"/>
          <p:nvPr/>
        </p:nvSpPr>
        <p:spPr>
          <a:xfrm>
            <a:off x="6992472" y="78903"/>
            <a:ext cx="2581828" cy="369332"/>
          </a:xfrm>
          <a:prstGeom prst="rect">
            <a:avLst/>
          </a:prstGeom>
          <a:noFill/>
        </p:spPr>
        <p:txBody>
          <a:bodyPr wrap="square" rtlCol="0">
            <a:spAutoFit/>
          </a:bodyPr>
          <a:lstStyle/>
          <a:p>
            <a:r>
              <a:rPr lang="ja-JP" altLang="en-US" dirty="0"/>
              <a:t>データ分割、正規化</a:t>
            </a:r>
            <a:endParaRPr lang="zh-CN" altLang="en-US" dirty="0"/>
          </a:p>
        </p:txBody>
      </p:sp>
      <p:sp>
        <p:nvSpPr>
          <p:cNvPr id="15" name="文本框 14">
            <a:extLst>
              <a:ext uri="{FF2B5EF4-FFF2-40B4-BE49-F238E27FC236}">
                <a16:creationId xmlns:a16="http://schemas.microsoft.com/office/drawing/2014/main" id="{E6EA4915-12BE-3680-8282-1BDF5E3A8263}"/>
              </a:ext>
            </a:extLst>
          </p:cNvPr>
          <p:cNvSpPr txBox="1"/>
          <p:nvPr/>
        </p:nvSpPr>
        <p:spPr>
          <a:xfrm>
            <a:off x="6992465" y="1597974"/>
            <a:ext cx="2581835" cy="369332"/>
          </a:xfrm>
          <a:prstGeom prst="rect">
            <a:avLst/>
          </a:prstGeom>
          <a:noFill/>
        </p:spPr>
        <p:txBody>
          <a:bodyPr wrap="square" rtlCol="0">
            <a:spAutoFit/>
          </a:bodyPr>
          <a:lstStyle/>
          <a:p>
            <a:r>
              <a:rPr lang="ja-JP" altLang="en-US" dirty="0"/>
              <a:t>隠れ層を定義する</a:t>
            </a:r>
            <a:endParaRPr lang="zh-CN" altLang="en-US" dirty="0"/>
          </a:p>
        </p:txBody>
      </p:sp>
      <p:sp>
        <p:nvSpPr>
          <p:cNvPr id="16" name="文本框 15">
            <a:extLst>
              <a:ext uri="{FF2B5EF4-FFF2-40B4-BE49-F238E27FC236}">
                <a16:creationId xmlns:a16="http://schemas.microsoft.com/office/drawing/2014/main" id="{338D9FFE-3758-2137-013B-C893557E2B14}"/>
              </a:ext>
            </a:extLst>
          </p:cNvPr>
          <p:cNvSpPr txBox="1"/>
          <p:nvPr/>
        </p:nvSpPr>
        <p:spPr>
          <a:xfrm>
            <a:off x="6992465" y="2046209"/>
            <a:ext cx="2581835" cy="369332"/>
          </a:xfrm>
          <a:prstGeom prst="rect">
            <a:avLst/>
          </a:prstGeom>
          <a:noFill/>
        </p:spPr>
        <p:txBody>
          <a:bodyPr wrap="square" rtlCol="0">
            <a:spAutoFit/>
          </a:bodyPr>
          <a:lstStyle/>
          <a:p>
            <a:r>
              <a:rPr lang="ja-JP" altLang="en-US" dirty="0"/>
              <a:t>フォワードパス</a:t>
            </a:r>
            <a:endParaRPr lang="zh-CN" altLang="en-US" dirty="0"/>
          </a:p>
        </p:txBody>
      </p:sp>
      <p:sp>
        <p:nvSpPr>
          <p:cNvPr id="17" name="文本框 16">
            <a:extLst>
              <a:ext uri="{FF2B5EF4-FFF2-40B4-BE49-F238E27FC236}">
                <a16:creationId xmlns:a16="http://schemas.microsoft.com/office/drawing/2014/main" id="{B83EF089-80EB-5411-1159-A837B6000504}"/>
              </a:ext>
            </a:extLst>
          </p:cNvPr>
          <p:cNvSpPr txBox="1"/>
          <p:nvPr/>
        </p:nvSpPr>
        <p:spPr>
          <a:xfrm>
            <a:off x="6992458" y="3077936"/>
            <a:ext cx="3281089" cy="369332"/>
          </a:xfrm>
          <a:prstGeom prst="rect">
            <a:avLst/>
          </a:prstGeom>
          <a:noFill/>
        </p:spPr>
        <p:txBody>
          <a:bodyPr wrap="square" rtlCol="0">
            <a:spAutoFit/>
          </a:bodyPr>
          <a:lstStyle/>
          <a:p>
            <a:r>
              <a:rPr lang="en-US" altLang="zh-CN" dirty="0"/>
              <a:t>MSE, Adam, r2</a:t>
            </a:r>
            <a:r>
              <a:rPr lang="ja-JP" altLang="en-US" dirty="0"/>
              <a:t>などを設置する</a:t>
            </a:r>
            <a:endParaRPr lang="zh-CN" altLang="en-US" dirty="0"/>
          </a:p>
        </p:txBody>
      </p:sp>
      <p:sp>
        <p:nvSpPr>
          <p:cNvPr id="19" name="文本框 18">
            <a:extLst>
              <a:ext uri="{FF2B5EF4-FFF2-40B4-BE49-F238E27FC236}">
                <a16:creationId xmlns:a16="http://schemas.microsoft.com/office/drawing/2014/main" id="{A22F38D4-3415-419C-ACE9-EA04CCF76518}"/>
              </a:ext>
            </a:extLst>
          </p:cNvPr>
          <p:cNvSpPr txBox="1"/>
          <p:nvPr/>
        </p:nvSpPr>
        <p:spPr>
          <a:xfrm>
            <a:off x="6974532" y="3527350"/>
            <a:ext cx="3944476" cy="369332"/>
          </a:xfrm>
          <a:prstGeom prst="rect">
            <a:avLst/>
          </a:prstGeom>
          <a:noFill/>
        </p:spPr>
        <p:txBody>
          <a:bodyPr wrap="square" rtlCol="0">
            <a:spAutoFit/>
          </a:bodyPr>
          <a:lstStyle/>
          <a:p>
            <a:r>
              <a:rPr lang="ja-JP" altLang="en-US" dirty="0"/>
              <a:t>訓練、検証の循環を定義する</a:t>
            </a:r>
            <a:endParaRPr lang="zh-CN" altLang="en-US" dirty="0"/>
          </a:p>
        </p:txBody>
      </p:sp>
      <p:sp>
        <p:nvSpPr>
          <p:cNvPr id="21" name="文本框 20">
            <a:extLst>
              <a:ext uri="{FF2B5EF4-FFF2-40B4-BE49-F238E27FC236}">
                <a16:creationId xmlns:a16="http://schemas.microsoft.com/office/drawing/2014/main" id="{E9B8529E-7976-2AC2-92F1-022DFFFAA3F1}"/>
              </a:ext>
            </a:extLst>
          </p:cNvPr>
          <p:cNvSpPr txBox="1"/>
          <p:nvPr/>
        </p:nvSpPr>
        <p:spPr>
          <a:xfrm>
            <a:off x="6974535" y="4559825"/>
            <a:ext cx="2581835" cy="369332"/>
          </a:xfrm>
          <a:prstGeom prst="rect">
            <a:avLst/>
          </a:prstGeom>
          <a:noFill/>
        </p:spPr>
        <p:txBody>
          <a:bodyPr wrap="square" rtlCol="0">
            <a:spAutoFit/>
          </a:bodyPr>
          <a:lstStyle/>
          <a:p>
            <a:r>
              <a:rPr lang="ja-JP" altLang="en-US" dirty="0"/>
              <a:t>モデルを訓練する</a:t>
            </a:r>
            <a:endParaRPr lang="zh-CN" altLang="en-US" dirty="0"/>
          </a:p>
        </p:txBody>
      </p:sp>
      <p:sp>
        <p:nvSpPr>
          <p:cNvPr id="22" name="文本框 21">
            <a:extLst>
              <a:ext uri="{FF2B5EF4-FFF2-40B4-BE49-F238E27FC236}">
                <a16:creationId xmlns:a16="http://schemas.microsoft.com/office/drawing/2014/main" id="{D7D08A7C-2230-DF1C-0816-BD958DB0F06F}"/>
              </a:ext>
            </a:extLst>
          </p:cNvPr>
          <p:cNvSpPr txBox="1"/>
          <p:nvPr/>
        </p:nvSpPr>
        <p:spPr>
          <a:xfrm>
            <a:off x="6974534" y="5015246"/>
            <a:ext cx="2581835" cy="369332"/>
          </a:xfrm>
          <a:prstGeom prst="rect">
            <a:avLst/>
          </a:prstGeom>
          <a:noFill/>
        </p:spPr>
        <p:txBody>
          <a:bodyPr wrap="square" rtlCol="0">
            <a:spAutoFit/>
          </a:bodyPr>
          <a:lstStyle/>
          <a:p>
            <a:r>
              <a:rPr lang="ja-JP" altLang="en-US" dirty="0"/>
              <a:t>学習曲線を表す</a:t>
            </a:r>
            <a:endParaRPr lang="zh-CN" altLang="en-US" dirty="0"/>
          </a:p>
        </p:txBody>
      </p:sp>
      <p:sp>
        <p:nvSpPr>
          <p:cNvPr id="24" name="文本框 23">
            <a:extLst>
              <a:ext uri="{FF2B5EF4-FFF2-40B4-BE49-F238E27FC236}">
                <a16:creationId xmlns:a16="http://schemas.microsoft.com/office/drawing/2014/main" id="{6D06D313-62C4-0497-D318-7F28370615B0}"/>
              </a:ext>
            </a:extLst>
          </p:cNvPr>
          <p:cNvSpPr txBox="1"/>
          <p:nvPr/>
        </p:nvSpPr>
        <p:spPr>
          <a:xfrm>
            <a:off x="6974535" y="6232299"/>
            <a:ext cx="2581835" cy="369332"/>
          </a:xfrm>
          <a:prstGeom prst="rect">
            <a:avLst/>
          </a:prstGeom>
          <a:noFill/>
        </p:spPr>
        <p:txBody>
          <a:bodyPr wrap="square" rtlCol="0">
            <a:spAutoFit/>
          </a:bodyPr>
          <a:lstStyle/>
          <a:p>
            <a:r>
              <a:rPr lang="ja-JP" altLang="en-US" dirty="0"/>
              <a:t>自分の状況を予測する</a:t>
            </a:r>
            <a:endParaRPr lang="zh-CN" altLang="en-US" dirty="0"/>
          </a:p>
        </p:txBody>
      </p:sp>
      <p:sp>
        <p:nvSpPr>
          <p:cNvPr id="27" name="左大括号 26">
            <a:extLst>
              <a:ext uri="{FF2B5EF4-FFF2-40B4-BE49-F238E27FC236}">
                <a16:creationId xmlns:a16="http://schemas.microsoft.com/office/drawing/2014/main" id="{B962A5AB-932E-F792-9AB6-B74A3A3E5266}"/>
              </a:ext>
            </a:extLst>
          </p:cNvPr>
          <p:cNvSpPr/>
          <p:nvPr/>
        </p:nvSpPr>
        <p:spPr>
          <a:xfrm>
            <a:off x="3030071" y="448235"/>
            <a:ext cx="690277" cy="5934636"/>
          </a:xfrm>
          <a:prstGeom prst="leftBrace">
            <a:avLst>
              <a:gd name="adj1" fmla="val 8333"/>
              <a:gd name="adj2" fmla="val 51813"/>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8" name="左大括号 27">
            <a:extLst>
              <a:ext uri="{FF2B5EF4-FFF2-40B4-BE49-F238E27FC236}">
                <a16:creationId xmlns:a16="http://schemas.microsoft.com/office/drawing/2014/main" id="{6A26C094-E242-5ECB-5727-B1A8A4D906DE}"/>
              </a:ext>
            </a:extLst>
          </p:cNvPr>
          <p:cNvSpPr/>
          <p:nvPr/>
        </p:nvSpPr>
        <p:spPr>
          <a:xfrm>
            <a:off x="6750419" y="244693"/>
            <a:ext cx="242045" cy="455421"/>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9" name="左大括号 28">
            <a:extLst>
              <a:ext uri="{FF2B5EF4-FFF2-40B4-BE49-F238E27FC236}">
                <a16:creationId xmlns:a16="http://schemas.microsoft.com/office/drawing/2014/main" id="{032EA935-DF59-D15C-D8D9-A5E309DE475A}"/>
              </a:ext>
            </a:extLst>
          </p:cNvPr>
          <p:cNvSpPr/>
          <p:nvPr/>
        </p:nvSpPr>
        <p:spPr>
          <a:xfrm>
            <a:off x="6750419" y="1758352"/>
            <a:ext cx="242045" cy="455421"/>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2" name="左大括号 31">
            <a:extLst>
              <a:ext uri="{FF2B5EF4-FFF2-40B4-BE49-F238E27FC236}">
                <a16:creationId xmlns:a16="http://schemas.microsoft.com/office/drawing/2014/main" id="{DBF7C195-9819-BBB3-E290-10AEBBD80A4E}"/>
              </a:ext>
            </a:extLst>
          </p:cNvPr>
          <p:cNvSpPr/>
          <p:nvPr/>
        </p:nvSpPr>
        <p:spPr>
          <a:xfrm>
            <a:off x="6732486" y="4701446"/>
            <a:ext cx="242045" cy="455421"/>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35" name="直接连接符 34">
            <a:extLst>
              <a:ext uri="{FF2B5EF4-FFF2-40B4-BE49-F238E27FC236}">
                <a16:creationId xmlns:a16="http://schemas.microsoft.com/office/drawing/2014/main" id="{D6B3E38E-52DA-BF00-E1B7-25958C4CB117}"/>
              </a:ext>
            </a:extLst>
          </p:cNvPr>
          <p:cNvCxnSpPr>
            <a:cxnSpLocks/>
            <a:stCxn id="10" idx="3"/>
            <a:endCxn id="24" idx="1"/>
          </p:cNvCxnSpPr>
          <p:nvPr/>
        </p:nvCxnSpPr>
        <p:spPr>
          <a:xfrm>
            <a:off x="6750419" y="6409765"/>
            <a:ext cx="224116" cy="7200"/>
          </a:xfrm>
          <a:prstGeom prst="line">
            <a:avLst/>
          </a:prstGeom>
        </p:spPr>
        <p:style>
          <a:lnRef idx="2">
            <a:schemeClr val="dk1"/>
          </a:lnRef>
          <a:fillRef idx="0">
            <a:schemeClr val="dk1"/>
          </a:fillRef>
          <a:effectRef idx="1">
            <a:schemeClr val="dk1"/>
          </a:effectRef>
          <a:fontRef idx="minor">
            <a:schemeClr val="tx1"/>
          </a:fontRef>
        </p:style>
      </p:cxnSp>
      <p:sp>
        <p:nvSpPr>
          <p:cNvPr id="39" name="矩形 38">
            <a:extLst>
              <a:ext uri="{FF2B5EF4-FFF2-40B4-BE49-F238E27FC236}">
                <a16:creationId xmlns:a16="http://schemas.microsoft.com/office/drawing/2014/main" id="{613051D2-D88E-3DFC-4F39-59759382BC5D}"/>
              </a:ext>
            </a:extLst>
          </p:cNvPr>
          <p:cNvSpPr/>
          <p:nvPr/>
        </p:nvSpPr>
        <p:spPr>
          <a:xfrm>
            <a:off x="-8" y="-4532"/>
            <a:ext cx="3030071" cy="452767"/>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neural_network_main</a:t>
            </a:r>
            <a:endParaRPr lang="zh-CN" altLang="en-US" dirty="0">
              <a:solidFill>
                <a:schemeClr val="tx1"/>
              </a:solidFill>
            </a:endParaRPr>
          </a:p>
        </p:txBody>
      </p:sp>
      <p:sp>
        <p:nvSpPr>
          <p:cNvPr id="11" name="左大括号 28">
            <a:extLst>
              <a:ext uri="{FF2B5EF4-FFF2-40B4-BE49-F238E27FC236}">
                <a16:creationId xmlns:a16="http://schemas.microsoft.com/office/drawing/2014/main" id="{8255901C-652A-8AA9-3FF1-10808E710376}"/>
              </a:ext>
            </a:extLst>
          </p:cNvPr>
          <p:cNvSpPr/>
          <p:nvPr/>
        </p:nvSpPr>
        <p:spPr>
          <a:xfrm>
            <a:off x="6786280" y="3281507"/>
            <a:ext cx="242045" cy="455421"/>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08544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3F3442D7-ABF1-7499-87FE-51C752CEC37D}"/>
              </a:ext>
            </a:extLst>
          </p:cNvPr>
          <p:cNvPicPr>
            <a:picLocks noChangeAspect="1"/>
          </p:cNvPicPr>
          <p:nvPr/>
        </p:nvPicPr>
        <p:blipFill>
          <a:blip r:embed="rId2"/>
          <a:stretch>
            <a:fillRect/>
          </a:stretch>
        </p:blipFill>
        <p:spPr>
          <a:xfrm>
            <a:off x="0" y="972466"/>
            <a:ext cx="6098592" cy="2777136"/>
          </a:xfrm>
          <a:prstGeom prst="rect">
            <a:avLst/>
          </a:prstGeom>
        </p:spPr>
      </p:pic>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データの前処理</a:t>
            </a:r>
            <a:endParaRPr lang="zh-CN" altLang="en-US" dirty="0">
              <a:solidFill>
                <a:schemeClr val="tx1"/>
              </a:solidFill>
            </a:endParaRPr>
          </a:p>
        </p:txBody>
      </p:sp>
      <p:sp>
        <p:nvSpPr>
          <p:cNvPr id="13" name="矩形 12">
            <a:extLst>
              <a:ext uri="{FF2B5EF4-FFF2-40B4-BE49-F238E27FC236}">
                <a16:creationId xmlns:a16="http://schemas.microsoft.com/office/drawing/2014/main" id="{6544B4F0-F2D9-94FF-613A-ED633464B562}"/>
              </a:ext>
            </a:extLst>
          </p:cNvPr>
          <p:cNvSpPr/>
          <p:nvPr/>
        </p:nvSpPr>
        <p:spPr>
          <a:xfrm>
            <a:off x="6095984" y="967746"/>
            <a:ext cx="1311580"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データを読み込む</a:t>
            </a:r>
            <a:endParaRPr lang="zh-CN" altLang="en-US" sz="1100" dirty="0">
              <a:solidFill>
                <a:schemeClr val="tx1"/>
              </a:solidFill>
            </a:endParaRPr>
          </a:p>
        </p:txBody>
      </p:sp>
      <p:sp>
        <p:nvSpPr>
          <p:cNvPr id="2" name="矩形 9">
            <a:extLst>
              <a:ext uri="{FF2B5EF4-FFF2-40B4-BE49-F238E27FC236}">
                <a16:creationId xmlns:a16="http://schemas.microsoft.com/office/drawing/2014/main" id="{F41B9CC1-562A-F2D0-F002-251C9C75D8F0}"/>
              </a:ext>
            </a:extLst>
          </p:cNvPr>
          <p:cNvSpPr/>
          <p:nvPr/>
        </p:nvSpPr>
        <p:spPr>
          <a:xfrm>
            <a:off x="-8" y="44823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r>
              <a:rPr lang="ja-JP" altLang="en-US" sz="1800" dirty="0">
                <a:solidFill>
                  <a:schemeClr val="tx1"/>
                </a:solidFill>
              </a:rPr>
              <a:t>ライブラリの導入</a:t>
            </a:r>
            <a:endParaRPr lang="zh-CN" altLang="en-US" dirty="0">
              <a:solidFill>
                <a:schemeClr val="tx1"/>
              </a:solidFill>
            </a:endParaRPr>
          </a:p>
        </p:txBody>
      </p:sp>
      <p:sp>
        <p:nvSpPr>
          <p:cNvPr id="5" name="矩形 13">
            <a:extLst>
              <a:ext uri="{FF2B5EF4-FFF2-40B4-BE49-F238E27FC236}">
                <a16:creationId xmlns:a16="http://schemas.microsoft.com/office/drawing/2014/main" id="{4A3A83B4-2FCA-7B7B-D01D-3EDDDA1AFEF4}"/>
              </a:ext>
            </a:extLst>
          </p:cNvPr>
          <p:cNvSpPr/>
          <p:nvPr/>
        </p:nvSpPr>
        <p:spPr>
          <a:xfrm>
            <a:off x="6096008" y="45295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r>
              <a:rPr lang="ja-JP" altLang="en-US" sz="1800" dirty="0">
                <a:solidFill>
                  <a:schemeClr val="tx1"/>
                </a:solidFill>
              </a:rPr>
              <a:t>データの処理</a:t>
            </a:r>
            <a:endParaRPr lang="zh-CN" altLang="en-US" sz="1800" dirty="0">
              <a:solidFill>
                <a:schemeClr val="tx1"/>
              </a:solidFill>
            </a:endParaRPr>
          </a:p>
        </p:txBody>
      </p:sp>
      <p:pic>
        <p:nvPicPr>
          <p:cNvPr id="11" name="図 10">
            <a:extLst>
              <a:ext uri="{FF2B5EF4-FFF2-40B4-BE49-F238E27FC236}">
                <a16:creationId xmlns:a16="http://schemas.microsoft.com/office/drawing/2014/main" id="{D9E05D75-03AC-48F0-5EFC-F6D992B979EA}"/>
              </a:ext>
            </a:extLst>
          </p:cNvPr>
          <p:cNvPicPr>
            <a:picLocks noChangeAspect="1"/>
          </p:cNvPicPr>
          <p:nvPr/>
        </p:nvPicPr>
        <p:blipFill>
          <a:blip r:embed="rId3"/>
          <a:stretch>
            <a:fillRect/>
          </a:stretch>
        </p:blipFill>
        <p:spPr>
          <a:xfrm>
            <a:off x="6093409" y="1310456"/>
            <a:ext cx="3553321" cy="1781424"/>
          </a:xfrm>
          <a:prstGeom prst="rect">
            <a:avLst/>
          </a:prstGeom>
        </p:spPr>
      </p:pic>
      <p:pic>
        <p:nvPicPr>
          <p:cNvPr id="18" name="図 17">
            <a:extLst>
              <a:ext uri="{FF2B5EF4-FFF2-40B4-BE49-F238E27FC236}">
                <a16:creationId xmlns:a16="http://schemas.microsoft.com/office/drawing/2014/main" id="{E5881B0D-4694-0567-F9DA-F45C39CEB6BC}"/>
              </a:ext>
            </a:extLst>
          </p:cNvPr>
          <p:cNvPicPr>
            <a:picLocks noChangeAspect="1"/>
          </p:cNvPicPr>
          <p:nvPr/>
        </p:nvPicPr>
        <p:blipFill>
          <a:blip r:embed="rId4"/>
          <a:stretch>
            <a:fillRect/>
          </a:stretch>
        </p:blipFill>
        <p:spPr>
          <a:xfrm>
            <a:off x="6101183" y="3557400"/>
            <a:ext cx="4839375" cy="2038635"/>
          </a:xfrm>
          <a:prstGeom prst="rect">
            <a:avLst/>
          </a:prstGeom>
        </p:spPr>
      </p:pic>
      <p:sp>
        <p:nvSpPr>
          <p:cNvPr id="19" name="矩形 12">
            <a:extLst>
              <a:ext uri="{FF2B5EF4-FFF2-40B4-BE49-F238E27FC236}">
                <a16:creationId xmlns:a16="http://schemas.microsoft.com/office/drawing/2014/main" id="{337F9A9C-BCFA-D704-0571-AAA0DDEA13E3}"/>
              </a:ext>
            </a:extLst>
          </p:cNvPr>
          <p:cNvSpPr/>
          <p:nvPr/>
        </p:nvSpPr>
        <p:spPr>
          <a:xfrm>
            <a:off x="6097286" y="3160257"/>
            <a:ext cx="4376745"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ワンホットエンコーディングし、</a:t>
            </a:r>
            <a:r>
              <a:rPr lang="en-US" altLang="ja-JP" sz="1100" dirty="0" err="1">
                <a:solidFill>
                  <a:schemeClr val="tx1"/>
                </a:solidFill>
              </a:rPr>
              <a:t>numpy</a:t>
            </a:r>
            <a:r>
              <a:rPr lang="ja-JP" altLang="en-US" sz="1100" dirty="0">
                <a:solidFill>
                  <a:schemeClr val="tx1"/>
                </a:solidFill>
              </a:rPr>
              <a:t>のデータタイプに変更する</a:t>
            </a:r>
            <a:endParaRPr lang="zh-CN" altLang="en-US" sz="1100" dirty="0">
              <a:solidFill>
                <a:schemeClr val="tx1"/>
              </a:solidFill>
            </a:endParaRPr>
          </a:p>
        </p:txBody>
      </p:sp>
      <p:cxnSp>
        <p:nvCxnSpPr>
          <p:cNvPr id="6" name="直接连接符 5">
            <a:extLst>
              <a:ext uri="{FF2B5EF4-FFF2-40B4-BE49-F238E27FC236}">
                <a16:creationId xmlns:a16="http://schemas.microsoft.com/office/drawing/2014/main" id="{83219D57-5E7C-106D-0D82-0519497CF562}"/>
              </a:ext>
            </a:extLst>
          </p:cNvPr>
          <p:cNvCxnSpPr>
            <a:cxnSpLocks/>
          </p:cNvCxnSpPr>
          <p:nvPr/>
        </p:nvCxnSpPr>
        <p:spPr>
          <a:xfrm>
            <a:off x="6096000" y="905722"/>
            <a:ext cx="0" cy="595227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9356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2A64B35F-F880-CF47-7919-7ED0D87B2F6C}"/>
              </a:ext>
            </a:extLst>
          </p:cNvPr>
          <p:cNvPicPr>
            <a:picLocks noChangeAspect="1"/>
          </p:cNvPicPr>
          <p:nvPr/>
        </p:nvPicPr>
        <p:blipFill>
          <a:blip r:embed="rId2"/>
          <a:stretch>
            <a:fillRect/>
          </a:stretch>
        </p:blipFill>
        <p:spPr>
          <a:xfrm>
            <a:off x="6130541" y="953830"/>
            <a:ext cx="5036222" cy="2141649"/>
          </a:xfrm>
          <a:prstGeom prst="rect">
            <a:avLst/>
          </a:prstGeom>
        </p:spPr>
      </p:pic>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データの前処理</a:t>
            </a:r>
            <a:r>
              <a:rPr lang="en-US" altLang="ja-JP" dirty="0">
                <a:solidFill>
                  <a:schemeClr val="tx1"/>
                </a:solidFill>
              </a:rPr>
              <a:t>/</a:t>
            </a:r>
            <a:r>
              <a:rPr lang="ja-JP" altLang="en-US" dirty="0">
                <a:solidFill>
                  <a:schemeClr val="tx1"/>
                </a:solidFill>
              </a:rPr>
              <a:t>モデルの定義</a:t>
            </a:r>
            <a:endParaRPr lang="zh-CN" altLang="en-US" dirty="0">
              <a:solidFill>
                <a:schemeClr val="tx1"/>
              </a:solidFill>
            </a:endParaRPr>
          </a:p>
        </p:txBody>
      </p:sp>
      <p:sp>
        <p:nvSpPr>
          <p:cNvPr id="13" name="矩形 12">
            <a:extLst>
              <a:ext uri="{FF2B5EF4-FFF2-40B4-BE49-F238E27FC236}">
                <a16:creationId xmlns:a16="http://schemas.microsoft.com/office/drawing/2014/main" id="{6544B4F0-F2D9-94FF-613A-ED633464B562}"/>
              </a:ext>
            </a:extLst>
          </p:cNvPr>
          <p:cNvSpPr/>
          <p:nvPr/>
        </p:nvSpPr>
        <p:spPr>
          <a:xfrm>
            <a:off x="6095984" y="3207933"/>
            <a:ext cx="3676090"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モデルの名は</a:t>
            </a:r>
            <a:r>
              <a:rPr lang="en-US" altLang="ja-JP" sz="1100" dirty="0" err="1">
                <a:solidFill>
                  <a:schemeClr val="tx1"/>
                </a:solidFill>
              </a:rPr>
              <a:t>insurance_net</a:t>
            </a:r>
            <a:r>
              <a:rPr lang="ja-JP" altLang="en-US" sz="1100" dirty="0">
                <a:solidFill>
                  <a:schemeClr val="tx1"/>
                </a:solidFill>
              </a:rPr>
              <a:t>で、</a:t>
            </a:r>
            <a:r>
              <a:rPr lang="en-US" altLang="ja-JP" sz="1100" dirty="0" err="1">
                <a:solidFill>
                  <a:schemeClr val="tx1"/>
                </a:solidFill>
              </a:rPr>
              <a:t>nn.Module</a:t>
            </a:r>
            <a:r>
              <a:rPr lang="ja-JP" altLang="en-US" sz="1100" dirty="0">
                <a:solidFill>
                  <a:schemeClr val="tx1"/>
                </a:solidFill>
              </a:rPr>
              <a:t>から継承する</a:t>
            </a:r>
            <a:endParaRPr lang="zh-CN" altLang="en-US" sz="1100" dirty="0">
              <a:solidFill>
                <a:schemeClr val="tx1"/>
              </a:solidFill>
            </a:endParaRPr>
          </a:p>
        </p:txBody>
      </p:sp>
      <p:sp>
        <p:nvSpPr>
          <p:cNvPr id="2" name="矩形 9">
            <a:extLst>
              <a:ext uri="{FF2B5EF4-FFF2-40B4-BE49-F238E27FC236}">
                <a16:creationId xmlns:a16="http://schemas.microsoft.com/office/drawing/2014/main" id="{F41B9CC1-562A-F2D0-F002-251C9C75D8F0}"/>
              </a:ext>
            </a:extLst>
          </p:cNvPr>
          <p:cNvSpPr/>
          <p:nvPr/>
        </p:nvSpPr>
        <p:spPr>
          <a:xfrm>
            <a:off x="-8" y="44823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r>
              <a:rPr lang="ja-JP" altLang="en-US" sz="1800" dirty="0">
                <a:solidFill>
                  <a:schemeClr val="tx1"/>
                </a:solidFill>
              </a:rPr>
              <a:t>データの処理</a:t>
            </a:r>
            <a:endParaRPr lang="zh-CN" altLang="en-US" dirty="0">
              <a:solidFill>
                <a:schemeClr val="tx1"/>
              </a:solidFill>
            </a:endParaRPr>
          </a:p>
        </p:txBody>
      </p:sp>
      <p:sp>
        <p:nvSpPr>
          <p:cNvPr id="5" name="矩形 13">
            <a:extLst>
              <a:ext uri="{FF2B5EF4-FFF2-40B4-BE49-F238E27FC236}">
                <a16:creationId xmlns:a16="http://schemas.microsoft.com/office/drawing/2014/main" id="{4A3A83B4-2FCA-7B7B-D01D-3EDDDA1AFEF4}"/>
              </a:ext>
            </a:extLst>
          </p:cNvPr>
          <p:cNvSpPr/>
          <p:nvPr/>
        </p:nvSpPr>
        <p:spPr>
          <a:xfrm>
            <a:off x="6096008" y="45295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r>
              <a:rPr lang="ja-JP" altLang="en-US" dirty="0">
                <a:solidFill>
                  <a:schemeClr val="tx1"/>
                </a:solidFill>
              </a:rPr>
              <a:t>モデルの定義</a:t>
            </a:r>
            <a:endParaRPr lang="zh-CN" altLang="en-US" dirty="0">
              <a:solidFill>
                <a:schemeClr val="tx1"/>
              </a:solidFill>
            </a:endParaRPr>
          </a:p>
        </p:txBody>
      </p:sp>
      <p:sp>
        <p:nvSpPr>
          <p:cNvPr id="19" name="矩形 12">
            <a:extLst>
              <a:ext uri="{FF2B5EF4-FFF2-40B4-BE49-F238E27FC236}">
                <a16:creationId xmlns:a16="http://schemas.microsoft.com/office/drawing/2014/main" id="{337F9A9C-BCFA-D704-0571-AAA0DDEA13E3}"/>
              </a:ext>
            </a:extLst>
          </p:cNvPr>
          <p:cNvSpPr/>
          <p:nvPr/>
        </p:nvSpPr>
        <p:spPr>
          <a:xfrm>
            <a:off x="1" y="967746"/>
            <a:ext cx="2281382"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rPr>
              <a:t>Train</a:t>
            </a:r>
            <a:r>
              <a:rPr lang="ja-JP" altLang="en-US" sz="1100" dirty="0">
                <a:solidFill>
                  <a:schemeClr val="tx1"/>
                </a:solidFill>
              </a:rPr>
              <a:t>と</a:t>
            </a:r>
            <a:r>
              <a:rPr lang="en-US" altLang="ja-JP" sz="1100" dirty="0">
                <a:solidFill>
                  <a:schemeClr val="tx1"/>
                </a:solidFill>
              </a:rPr>
              <a:t>test</a:t>
            </a:r>
            <a:r>
              <a:rPr lang="ja-JP" altLang="en-US" sz="1100" dirty="0">
                <a:solidFill>
                  <a:schemeClr val="tx1"/>
                </a:solidFill>
              </a:rPr>
              <a:t>に分割し、正規化する</a:t>
            </a:r>
            <a:endParaRPr lang="zh-CN" altLang="en-US" sz="1100" dirty="0">
              <a:solidFill>
                <a:schemeClr val="tx1"/>
              </a:solidFill>
            </a:endParaRPr>
          </a:p>
        </p:txBody>
      </p:sp>
      <p:pic>
        <p:nvPicPr>
          <p:cNvPr id="7" name="図 6">
            <a:extLst>
              <a:ext uri="{FF2B5EF4-FFF2-40B4-BE49-F238E27FC236}">
                <a16:creationId xmlns:a16="http://schemas.microsoft.com/office/drawing/2014/main" id="{C243D968-5D12-0E8B-4953-BA25649D542F}"/>
              </a:ext>
            </a:extLst>
          </p:cNvPr>
          <p:cNvPicPr>
            <a:picLocks noChangeAspect="1"/>
          </p:cNvPicPr>
          <p:nvPr/>
        </p:nvPicPr>
        <p:blipFill>
          <a:blip r:embed="rId3"/>
          <a:stretch>
            <a:fillRect/>
          </a:stretch>
        </p:blipFill>
        <p:spPr>
          <a:xfrm>
            <a:off x="0" y="1353769"/>
            <a:ext cx="5430008" cy="3191320"/>
          </a:xfrm>
          <a:prstGeom prst="rect">
            <a:avLst/>
          </a:prstGeom>
        </p:spPr>
      </p:pic>
      <p:pic>
        <p:nvPicPr>
          <p:cNvPr id="10" name="図 9">
            <a:extLst>
              <a:ext uri="{FF2B5EF4-FFF2-40B4-BE49-F238E27FC236}">
                <a16:creationId xmlns:a16="http://schemas.microsoft.com/office/drawing/2014/main" id="{060971EE-0ADA-E2B2-7862-F61D3977C6AD}"/>
              </a:ext>
            </a:extLst>
          </p:cNvPr>
          <p:cNvPicPr>
            <a:picLocks noChangeAspect="1"/>
          </p:cNvPicPr>
          <p:nvPr/>
        </p:nvPicPr>
        <p:blipFill>
          <a:blip r:embed="rId4"/>
          <a:stretch>
            <a:fillRect/>
          </a:stretch>
        </p:blipFill>
        <p:spPr>
          <a:xfrm>
            <a:off x="-1" y="4997856"/>
            <a:ext cx="3251201" cy="783064"/>
          </a:xfrm>
          <a:prstGeom prst="rect">
            <a:avLst/>
          </a:prstGeom>
        </p:spPr>
      </p:pic>
      <p:sp>
        <p:nvSpPr>
          <p:cNvPr id="12" name="矩形 12">
            <a:extLst>
              <a:ext uri="{FF2B5EF4-FFF2-40B4-BE49-F238E27FC236}">
                <a16:creationId xmlns:a16="http://schemas.microsoft.com/office/drawing/2014/main" id="{5B394D48-1CF0-0C37-B2F0-224BFCD71600}"/>
              </a:ext>
            </a:extLst>
          </p:cNvPr>
          <p:cNvSpPr/>
          <p:nvPr/>
        </p:nvSpPr>
        <p:spPr>
          <a:xfrm>
            <a:off x="1" y="4650425"/>
            <a:ext cx="2429164"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100" dirty="0" err="1">
                <a:solidFill>
                  <a:schemeClr val="tx1"/>
                </a:solidFill>
              </a:rPr>
              <a:t>PyTorch</a:t>
            </a:r>
            <a:r>
              <a:rPr lang="ja-JP" altLang="en-US" sz="1100" dirty="0">
                <a:solidFill>
                  <a:schemeClr val="tx1"/>
                </a:solidFill>
              </a:rPr>
              <a:t>のデータタイプに変更する</a:t>
            </a:r>
            <a:endParaRPr lang="zh-CN" altLang="en-US" sz="1100" dirty="0">
              <a:solidFill>
                <a:schemeClr val="tx1"/>
              </a:solidFill>
            </a:endParaRPr>
          </a:p>
        </p:txBody>
      </p:sp>
      <p:pic>
        <p:nvPicPr>
          <p:cNvPr id="15" name="図 14">
            <a:extLst>
              <a:ext uri="{FF2B5EF4-FFF2-40B4-BE49-F238E27FC236}">
                <a16:creationId xmlns:a16="http://schemas.microsoft.com/office/drawing/2014/main" id="{5119C9FC-E7A0-1103-11CF-38CE403A026E}"/>
              </a:ext>
            </a:extLst>
          </p:cNvPr>
          <p:cNvPicPr>
            <a:picLocks noChangeAspect="1"/>
          </p:cNvPicPr>
          <p:nvPr/>
        </p:nvPicPr>
        <p:blipFill>
          <a:blip r:embed="rId5"/>
          <a:stretch>
            <a:fillRect/>
          </a:stretch>
        </p:blipFill>
        <p:spPr>
          <a:xfrm>
            <a:off x="0" y="6257841"/>
            <a:ext cx="5687219" cy="600159"/>
          </a:xfrm>
          <a:prstGeom prst="rect">
            <a:avLst/>
          </a:prstGeom>
        </p:spPr>
      </p:pic>
      <p:sp>
        <p:nvSpPr>
          <p:cNvPr id="16" name="矩形 12">
            <a:extLst>
              <a:ext uri="{FF2B5EF4-FFF2-40B4-BE49-F238E27FC236}">
                <a16:creationId xmlns:a16="http://schemas.microsoft.com/office/drawing/2014/main" id="{5142DE51-8A54-0FA0-2974-A9976FAD908E}"/>
              </a:ext>
            </a:extLst>
          </p:cNvPr>
          <p:cNvSpPr/>
          <p:nvPr/>
        </p:nvSpPr>
        <p:spPr>
          <a:xfrm>
            <a:off x="-8" y="5879037"/>
            <a:ext cx="2429164"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100" dirty="0">
                <a:solidFill>
                  <a:schemeClr val="tx1"/>
                </a:solidFill>
              </a:rPr>
              <a:t>Train</a:t>
            </a:r>
            <a:r>
              <a:rPr lang="ja-JP" altLang="en-US" sz="1100" dirty="0">
                <a:solidFill>
                  <a:schemeClr val="tx1"/>
                </a:solidFill>
              </a:rPr>
              <a:t>と</a:t>
            </a:r>
            <a:r>
              <a:rPr lang="en-US" altLang="zh-CN" sz="1100" dirty="0">
                <a:solidFill>
                  <a:schemeClr val="tx1"/>
                </a:solidFill>
              </a:rPr>
              <a:t>test</a:t>
            </a:r>
            <a:r>
              <a:rPr lang="ja-JP" altLang="en-US" sz="1100" dirty="0">
                <a:solidFill>
                  <a:schemeClr val="tx1"/>
                </a:solidFill>
              </a:rPr>
              <a:t>の</a:t>
            </a:r>
            <a:r>
              <a:rPr lang="en-US" altLang="ja-JP" sz="1100" dirty="0" err="1">
                <a:solidFill>
                  <a:schemeClr val="tx1"/>
                </a:solidFill>
              </a:rPr>
              <a:t>DataLoader</a:t>
            </a:r>
            <a:r>
              <a:rPr lang="ja-JP" altLang="en-US" sz="1100" dirty="0">
                <a:solidFill>
                  <a:schemeClr val="tx1"/>
                </a:solidFill>
              </a:rPr>
              <a:t>を設置する</a:t>
            </a:r>
            <a:endParaRPr lang="zh-CN" altLang="en-US" sz="1100" dirty="0">
              <a:solidFill>
                <a:schemeClr val="tx1"/>
              </a:solidFill>
            </a:endParaRPr>
          </a:p>
        </p:txBody>
      </p:sp>
      <p:pic>
        <p:nvPicPr>
          <p:cNvPr id="20" name="図 19">
            <a:extLst>
              <a:ext uri="{FF2B5EF4-FFF2-40B4-BE49-F238E27FC236}">
                <a16:creationId xmlns:a16="http://schemas.microsoft.com/office/drawing/2014/main" id="{F0EA6014-A659-8F2E-9496-C89412D15273}"/>
              </a:ext>
            </a:extLst>
          </p:cNvPr>
          <p:cNvPicPr>
            <a:picLocks noChangeAspect="1"/>
          </p:cNvPicPr>
          <p:nvPr/>
        </p:nvPicPr>
        <p:blipFill>
          <a:blip r:embed="rId6"/>
          <a:stretch>
            <a:fillRect/>
          </a:stretch>
        </p:blipFill>
        <p:spPr>
          <a:xfrm>
            <a:off x="6130541" y="3601073"/>
            <a:ext cx="6077189" cy="3234633"/>
          </a:xfrm>
          <a:prstGeom prst="rect">
            <a:avLst/>
          </a:prstGeom>
        </p:spPr>
      </p:pic>
      <p:sp>
        <p:nvSpPr>
          <p:cNvPr id="21" name="矩形 12">
            <a:extLst>
              <a:ext uri="{FF2B5EF4-FFF2-40B4-BE49-F238E27FC236}">
                <a16:creationId xmlns:a16="http://schemas.microsoft.com/office/drawing/2014/main" id="{E8BD457B-81B1-459A-52E1-0F41624F10D2}"/>
              </a:ext>
            </a:extLst>
          </p:cNvPr>
          <p:cNvSpPr/>
          <p:nvPr/>
        </p:nvSpPr>
        <p:spPr>
          <a:xfrm>
            <a:off x="6761993" y="5122607"/>
            <a:ext cx="3676090" cy="19753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隠れ層の数は</a:t>
            </a:r>
            <a:r>
              <a:rPr lang="en-US" altLang="ja-JP" sz="1100" dirty="0">
                <a:solidFill>
                  <a:schemeClr val="tx1"/>
                </a:solidFill>
              </a:rPr>
              <a:t>4</a:t>
            </a:r>
            <a:r>
              <a:rPr lang="ja-JP" altLang="en-US" sz="1100" dirty="0">
                <a:solidFill>
                  <a:schemeClr val="tx1"/>
                </a:solidFill>
              </a:rPr>
              <a:t>と設置し、活性化関数は</a:t>
            </a:r>
            <a:r>
              <a:rPr lang="en-US" altLang="ja-JP" sz="1100" dirty="0" err="1">
                <a:solidFill>
                  <a:schemeClr val="tx1"/>
                </a:solidFill>
              </a:rPr>
              <a:t>ReLu</a:t>
            </a:r>
            <a:r>
              <a:rPr lang="ja-JP" altLang="en-US" sz="1100" dirty="0">
                <a:solidFill>
                  <a:schemeClr val="tx1"/>
                </a:solidFill>
              </a:rPr>
              <a:t>にする</a:t>
            </a:r>
            <a:endParaRPr lang="zh-CN" altLang="en-US" sz="1100" dirty="0">
              <a:solidFill>
                <a:schemeClr val="tx1"/>
              </a:solidFill>
            </a:endParaRPr>
          </a:p>
        </p:txBody>
      </p:sp>
      <p:cxnSp>
        <p:nvCxnSpPr>
          <p:cNvPr id="6" name="直接连接符 5">
            <a:extLst>
              <a:ext uri="{FF2B5EF4-FFF2-40B4-BE49-F238E27FC236}">
                <a16:creationId xmlns:a16="http://schemas.microsoft.com/office/drawing/2014/main" id="{83219D57-5E7C-106D-0D82-0519497CF562}"/>
              </a:ext>
            </a:extLst>
          </p:cNvPr>
          <p:cNvCxnSpPr>
            <a:cxnSpLocks/>
          </p:cNvCxnSpPr>
          <p:nvPr/>
        </p:nvCxnSpPr>
        <p:spPr>
          <a:xfrm>
            <a:off x="6096000" y="905722"/>
            <a:ext cx="0" cy="5952278"/>
          </a:xfrm>
          <a:prstGeom prst="line">
            <a:avLst/>
          </a:prstGeom>
        </p:spPr>
        <p:style>
          <a:lnRef idx="2">
            <a:schemeClr val="dk1"/>
          </a:lnRef>
          <a:fillRef idx="0">
            <a:schemeClr val="dk1"/>
          </a:fillRef>
          <a:effectRef idx="1">
            <a:schemeClr val="dk1"/>
          </a:effectRef>
          <a:fontRef idx="minor">
            <a:schemeClr val="tx1"/>
          </a:fontRef>
        </p:style>
      </p:cxnSp>
      <p:cxnSp>
        <p:nvCxnSpPr>
          <p:cNvPr id="9" name="直線コネクタ 8">
            <a:extLst>
              <a:ext uri="{FF2B5EF4-FFF2-40B4-BE49-F238E27FC236}">
                <a16:creationId xmlns:a16="http://schemas.microsoft.com/office/drawing/2014/main" id="{FF9078BA-0E5F-E21C-EF44-079AD5FE89EE}"/>
              </a:ext>
            </a:extLst>
          </p:cNvPr>
          <p:cNvCxnSpPr>
            <a:cxnSpLocks/>
          </p:cNvCxnSpPr>
          <p:nvPr/>
        </p:nvCxnSpPr>
        <p:spPr>
          <a:xfrm>
            <a:off x="10196945" y="4366952"/>
            <a:ext cx="9481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CD05F102-4BDF-8A03-8C23-6D157B3162BB}"/>
              </a:ext>
            </a:extLst>
          </p:cNvPr>
          <p:cNvCxnSpPr>
            <a:cxnSpLocks/>
          </p:cNvCxnSpPr>
          <p:nvPr/>
        </p:nvCxnSpPr>
        <p:spPr>
          <a:xfrm>
            <a:off x="6433820" y="1595812"/>
            <a:ext cx="354838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7249D849-F8EB-41A4-FEE2-1DE369EF4F4B}"/>
              </a:ext>
            </a:extLst>
          </p:cNvPr>
          <p:cNvCxnSpPr>
            <a:cxnSpLocks/>
          </p:cNvCxnSpPr>
          <p:nvPr/>
        </p:nvCxnSpPr>
        <p:spPr>
          <a:xfrm>
            <a:off x="6366510" y="2487352"/>
            <a:ext cx="206121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直線矢印コネクタ 23">
            <a:extLst>
              <a:ext uri="{FF2B5EF4-FFF2-40B4-BE49-F238E27FC236}">
                <a16:creationId xmlns:a16="http://schemas.microsoft.com/office/drawing/2014/main" id="{BB937D31-0E49-2FD0-4A56-3837AF823015}"/>
              </a:ext>
            </a:extLst>
          </p:cNvPr>
          <p:cNvCxnSpPr>
            <a:cxnSpLocks/>
          </p:cNvCxnSpPr>
          <p:nvPr/>
        </p:nvCxnSpPr>
        <p:spPr>
          <a:xfrm flipH="1" flipV="1">
            <a:off x="8427720" y="2487352"/>
            <a:ext cx="1769225" cy="1879600"/>
          </a:xfrm>
          <a:prstGeom prst="straightConnector1">
            <a:avLst/>
          </a:prstGeom>
          <a:ln>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7" name="直線矢印コネクタ 26">
            <a:extLst>
              <a:ext uri="{FF2B5EF4-FFF2-40B4-BE49-F238E27FC236}">
                <a16:creationId xmlns:a16="http://schemas.microsoft.com/office/drawing/2014/main" id="{C2A6F1F0-5222-3FB0-C1EF-0E84670343CF}"/>
              </a:ext>
            </a:extLst>
          </p:cNvPr>
          <p:cNvCxnSpPr>
            <a:cxnSpLocks/>
          </p:cNvCxnSpPr>
          <p:nvPr/>
        </p:nvCxnSpPr>
        <p:spPr>
          <a:xfrm flipH="1" flipV="1">
            <a:off x="9982200" y="1595812"/>
            <a:ext cx="214745" cy="2771140"/>
          </a:xfrm>
          <a:prstGeom prst="straightConnector1">
            <a:avLst/>
          </a:prstGeom>
          <a:ln>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98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DCA015C-4276-91BB-3317-4F2B45A24D8C}"/>
              </a:ext>
            </a:extLst>
          </p:cNvPr>
          <p:cNvSpPr/>
          <p:nvPr/>
        </p:nvSpPr>
        <p:spPr>
          <a:xfrm>
            <a:off x="0" y="3039065"/>
            <a:ext cx="3030071" cy="89647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個人医療費を予測する</a:t>
            </a:r>
            <a:endParaRPr lang="zh-CN" altLang="en-US" dirty="0">
              <a:solidFill>
                <a:schemeClr val="tx1"/>
              </a:solidFill>
            </a:endParaRPr>
          </a:p>
        </p:txBody>
      </p:sp>
      <p:sp>
        <p:nvSpPr>
          <p:cNvPr id="5" name="矩形 4">
            <a:extLst>
              <a:ext uri="{FF2B5EF4-FFF2-40B4-BE49-F238E27FC236}">
                <a16:creationId xmlns:a16="http://schemas.microsoft.com/office/drawing/2014/main" id="{F28A1A80-BF5C-47F9-9E2A-E4F07687D07C}"/>
              </a:ext>
            </a:extLst>
          </p:cNvPr>
          <p:cNvSpPr/>
          <p:nvPr/>
        </p:nvSpPr>
        <p:spPr>
          <a:xfrm>
            <a:off x="3720353" y="0"/>
            <a:ext cx="3030071" cy="89647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データを了解する</a:t>
            </a:r>
            <a:endParaRPr lang="zh-CN" altLang="en-US" dirty="0">
              <a:solidFill>
                <a:schemeClr val="tx1"/>
              </a:solidFill>
            </a:endParaRPr>
          </a:p>
        </p:txBody>
      </p:sp>
      <p:sp>
        <p:nvSpPr>
          <p:cNvPr id="7" name="矩形 6">
            <a:extLst>
              <a:ext uri="{FF2B5EF4-FFF2-40B4-BE49-F238E27FC236}">
                <a16:creationId xmlns:a16="http://schemas.microsoft.com/office/drawing/2014/main" id="{AE5DDA2A-1AD2-440C-AAEC-E2751A2AE85F}"/>
              </a:ext>
            </a:extLst>
          </p:cNvPr>
          <p:cNvSpPr/>
          <p:nvPr/>
        </p:nvSpPr>
        <p:spPr>
          <a:xfrm>
            <a:off x="3720343" y="1484413"/>
            <a:ext cx="3030071" cy="89647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特徴量エンジニアリング</a:t>
            </a:r>
            <a:endParaRPr lang="zh-CN" altLang="en-US" dirty="0">
              <a:solidFill>
                <a:schemeClr val="tx1"/>
              </a:solidFill>
            </a:endParaRPr>
          </a:p>
        </p:txBody>
      </p:sp>
      <p:sp>
        <p:nvSpPr>
          <p:cNvPr id="8" name="矩形 7">
            <a:extLst>
              <a:ext uri="{FF2B5EF4-FFF2-40B4-BE49-F238E27FC236}">
                <a16:creationId xmlns:a16="http://schemas.microsoft.com/office/drawing/2014/main" id="{9B6FB0A6-B87F-1991-5B4E-8028A2B4B063}"/>
              </a:ext>
            </a:extLst>
          </p:cNvPr>
          <p:cNvSpPr/>
          <p:nvPr/>
        </p:nvSpPr>
        <p:spPr>
          <a:xfrm>
            <a:off x="3720343" y="2943709"/>
            <a:ext cx="3030071" cy="89647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モデル訓練</a:t>
            </a:r>
            <a:endParaRPr lang="zh-CN" altLang="en-US" dirty="0">
              <a:solidFill>
                <a:schemeClr val="tx1"/>
              </a:solidFill>
            </a:endParaRPr>
          </a:p>
        </p:txBody>
      </p:sp>
      <p:sp>
        <p:nvSpPr>
          <p:cNvPr id="9" name="矩形 8">
            <a:extLst>
              <a:ext uri="{FF2B5EF4-FFF2-40B4-BE49-F238E27FC236}">
                <a16:creationId xmlns:a16="http://schemas.microsoft.com/office/drawing/2014/main" id="{746B9532-DDDF-27BF-0CCF-E0EDC96148D2}"/>
              </a:ext>
            </a:extLst>
          </p:cNvPr>
          <p:cNvSpPr/>
          <p:nvPr/>
        </p:nvSpPr>
        <p:spPr>
          <a:xfrm>
            <a:off x="3720343" y="4438341"/>
            <a:ext cx="3030071" cy="89647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モデル評価</a:t>
            </a:r>
            <a:endParaRPr lang="zh-CN" altLang="en-US" dirty="0">
              <a:solidFill>
                <a:schemeClr val="tx1"/>
              </a:solidFill>
            </a:endParaRPr>
          </a:p>
        </p:txBody>
      </p:sp>
      <p:sp>
        <p:nvSpPr>
          <p:cNvPr id="10" name="矩形 9">
            <a:extLst>
              <a:ext uri="{FF2B5EF4-FFF2-40B4-BE49-F238E27FC236}">
                <a16:creationId xmlns:a16="http://schemas.microsoft.com/office/drawing/2014/main" id="{0AB7CB34-D5A2-B332-CEEF-C75184A89373}"/>
              </a:ext>
            </a:extLst>
          </p:cNvPr>
          <p:cNvSpPr/>
          <p:nvPr/>
        </p:nvSpPr>
        <p:spPr>
          <a:xfrm>
            <a:off x="3720348" y="5961530"/>
            <a:ext cx="3030071" cy="89647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予測</a:t>
            </a:r>
            <a:endParaRPr lang="zh-CN" altLang="en-US" dirty="0">
              <a:solidFill>
                <a:schemeClr val="tx1"/>
              </a:solidFill>
            </a:endParaRPr>
          </a:p>
        </p:txBody>
      </p:sp>
      <p:sp>
        <p:nvSpPr>
          <p:cNvPr id="13" name="文本框 12">
            <a:extLst>
              <a:ext uri="{FF2B5EF4-FFF2-40B4-BE49-F238E27FC236}">
                <a16:creationId xmlns:a16="http://schemas.microsoft.com/office/drawing/2014/main" id="{0304AF1E-4440-E98A-BBB6-4E1C3F33769A}"/>
              </a:ext>
            </a:extLst>
          </p:cNvPr>
          <p:cNvSpPr txBox="1"/>
          <p:nvPr/>
        </p:nvSpPr>
        <p:spPr>
          <a:xfrm>
            <a:off x="6992471" y="437492"/>
            <a:ext cx="2581835" cy="369332"/>
          </a:xfrm>
          <a:prstGeom prst="rect">
            <a:avLst/>
          </a:prstGeom>
          <a:noFill/>
        </p:spPr>
        <p:txBody>
          <a:bodyPr wrap="square" rtlCol="0">
            <a:spAutoFit/>
          </a:bodyPr>
          <a:lstStyle/>
          <a:p>
            <a:r>
              <a:rPr lang="ja-JP" altLang="en-US" dirty="0"/>
              <a:t>特徴量と医療費の分布</a:t>
            </a:r>
            <a:endParaRPr lang="zh-CN" altLang="en-US" dirty="0"/>
          </a:p>
        </p:txBody>
      </p:sp>
      <p:sp>
        <p:nvSpPr>
          <p:cNvPr id="14" name="文本框 13">
            <a:extLst>
              <a:ext uri="{FF2B5EF4-FFF2-40B4-BE49-F238E27FC236}">
                <a16:creationId xmlns:a16="http://schemas.microsoft.com/office/drawing/2014/main" id="{5578112B-97FB-5FD0-5D1F-F21E53996816}"/>
              </a:ext>
            </a:extLst>
          </p:cNvPr>
          <p:cNvSpPr txBox="1"/>
          <p:nvPr/>
        </p:nvSpPr>
        <p:spPr>
          <a:xfrm>
            <a:off x="6992472" y="25116"/>
            <a:ext cx="2581828" cy="369332"/>
          </a:xfrm>
          <a:prstGeom prst="rect">
            <a:avLst/>
          </a:prstGeom>
          <a:noFill/>
        </p:spPr>
        <p:txBody>
          <a:bodyPr wrap="square" rtlCol="0">
            <a:spAutoFit/>
          </a:bodyPr>
          <a:lstStyle/>
          <a:p>
            <a:r>
              <a:rPr lang="ja-JP" altLang="en-US" dirty="0"/>
              <a:t>データの確認</a:t>
            </a:r>
            <a:endParaRPr lang="zh-CN" altLang="en-US" dirty="0"/>
          </a:p>
        </p:txBody>
      </p:sp>
      <p:sp>
        <p:nvSpPr>
          <p:cNvPr id="16" name="文本框 15">
            <a:extLst>
              <a:ext uri="{FF2B5EF4-FFF2-40B4-BE49-F238E27FC236}">
                <a16:creationId xmlns:a16="http://schemas.microsoft.com/office/drawing/2014/main" id="{338D9FFE-3758-2137-013B-C893557E2B14}"/>
              </a:ext>
            </a:extLst>
          </p:cNvPr>
          <p:cNvSpPr txBox="1"/>
          <p:nvPr/>
        </p:nvSpPr>
        <p:spPr>
          <a:xfrm>
            <a:off x="6992464" y="846313"/>
            <a:ext cx="2581835" cy="369332"/>
          </a:xfrm>
          <a:prstGeom prst="rect">
            <a:avLst/>
          </a:prstGeom>
          <a:noFill/>
        </p:spPr>
        <p:txBody>
          <a:bodyPr wrap="square" rtlCol="0">
            <a:spAutoFit/>
          </a:bodyPr>
          <a:lstStyle/>
          <a:p>
            <a:r>
              <a:rPr lang="ja-JP" altLang="en-US" dirty="0"/>
              <a:t>相関分析</a:t>
            </a:r>
            <a:endParaRPr lang="zh-CN" altLang="en-US" dirty="0"/>
          </a:p>
        </p:txBody>
      </p:sp>
      <p:sp>
        <p:nvSpPr>
          <p:cNvPr id="17" name="文本框 16">
            <a:extLst>
              <a:ext uri="{FF2B5EF4-FFF2-40B4-BE49-F238E27FC236}">
                <a16:creationId xmlns:a16="http://schemas.microsoft.com/office/drawing/2014/main" id="{B83EF089-80EB-5411-1159-A837B6000504}"/>
              </a:ext>
            </a:extLst>
          </p:cNvPr>
          <p:cNvSpPr txBox="1"/>
          <p:nvPr/>
        </p:nvSpPr>
        <p:spPr>
          <a:xfrm>
            <a:off x="6992461" y="1549010"/>
            <a:ext cx="2581835" cy="369332"/>
          </a:xfrm>
          <a:prstGeom prst="rect">
            <a:avLst/>
          </a:prstGeom>
          <a:noFill/>
        </p:spPr>
        <p:txBody>
          <a:bodyPr wrap="square" rtlCol="0">
            <a:spAutoFit/>
          </a:bodyPr>
          <a:lstStyle/>
          <a:p>
            <a:r>
              <a:rPr lang="ja-JP" altLang="en-US" dirty="0"/>
              <a:t>データ分割</a:t>
            </a:r>
            <a:endParaRPr lang="zh-CN" altLang="en-US" dirty="0"/>
          </a:p>
        </p:txBody>
      </p:sp>
      <p:sp>
        <p:nvSpPr>
          <p:cNvPr id="18" name="文本框 17">
            <a:extLst>
              <a:ext uri="{FF2B5EF4-FFF2-40B4-BE49-F238E27FC236}">
                <a16:creationId xmlns:a16="http://schemas.microsoft.com/office/drawing/2014/main" id="{F8C5658B-7200-FA69-EF1A-C875071D2DD1}"/>
              </a:ext>
            </a:extLst>
          </p:cNvPr>
          <p:cNvSpPr txBox="1"/>
          <p:nvPr/>
        </p:nvSpPr>
        <p:spPr>
          <a:xfrm>
            <a:off x="6992459" y="1997245"/>
            <a:ext cx="2581835" cy="369332"/>
          </a:xfrm>
          <a:prstGeom prst="rect">
            <a:avLst/>
          </a:prstGeom>
          <a:noFill/>
        </p:spPr>
        <p:txBody>
          <a:bodyPr wrap="square" rtlCol="0">
            <a:spAutoFit/>
          </a:bodyPr>
          <a:lstStyle/>
          <a:p>
            <a:r>
              <a:rPr lang="ja-JP" altLang="en-US" dirty="0"/>
              <a:t>訓練テスト</a:t>
            </a:r>
            <a:endParaRPr lang="zh-CN" altLang="en-US" dirty="0"/>
          </a:p>
        </p:txBody>
      </p:sp>
      <p:sp>
        <p:nvSpPr>
          <p:cNvPr id="19" name="文本框 18">
            <a:extLst>
              <a:ext uri="{FF2B5EF4-FFF2-40B4-BE49-F238E27FC236}">
                <a16:creationId xmlns:a16="http://schemas.microsoft.com/office/drawing/2014/main" id="{A22F38D4-3415-419C-ACE9-EA04CCF76518}"/>
              </a:ext>
            </a:extLst>
          </p:cNvPr>
          <p:cNvSpPr txBox="1"/>
          <p:nvPr/>
        </p:nvSpPr>
        <p:spPr>
          <a:xfrm>
            <a:off x="6992460" y="3029797"/>
            <a:ext cx="2581835" cy="369332"/>
          </a:xfrm>
          <a:prstGeom prst="rect">
            <a:avLst/>
          </a:prstGeom>
          <a:noFill/>
        </p:spPr>
        <p:txBody>
          <a:bodyPr wrap="square" rtlCol="0">
            <a:spAutoFit/>
          </a:bodyPr>
          <a:lstStyle/>
          <a:p>
            <a:r>
              <a:rPr lang="ja-JP" altLang="en-US" dirty="0"/>
              <a:t>モデルの準備</a:t>
            </a:r>
            <a:endParaRPr lang="zh-CN" altLang="en-US" dirty="0"/>
          </a:p>
        </p:txBody>
      </p:sp>
      <p:sp>
        <p:nvSpPr>
          <p:cNvPr id="20" name="文本框 19">
            <a:extLst>
              <a:ext uri="{FF2B5EF4-FFF2-40B4-BE49-F238E27FC236}">
                <a16:creationId xmlns:a16="http://schemas.microsoft.com/office/drawing/2014/main" id="{42E5B510-4874-905F-98E1-F3611F3E362F}"/>
              </a:ext>
            </a:extLst>
          </p:cNvPr>
          <p:cNvSpPr txBox="1"/>
          <p:nvPr/>
        </p:nvSpPr>
        <p:spPr>
          <a:xfrm>
            <a:off x="6992459" y="3470847"/>
            <a:ext cx="2581835" cy="369332"/>
          </a:xfrm>
          <a:prstGeom prst="rect">
            <a:avLst/>
          </a:prstGeom>
          <a:noFill/>
        </p:spPr>
        <p:txBody>
          <a:bodyPr wrap="square" rtlCol="0">
            <a:spAutoFit/>
          </a:bodyPr>
          <a:lstStyle/>
          <a:p>
            <a:r>
              <a:rPr lang="ja-JP" altLang="en-US" dirty="0"/>
              <a:t>グリッドサーチ </a:t>
            </a:r>
            <a:endParaRPr lang="zh-CN" altLang="en-US" dirty="0"/>
          </a:p>
        </p:txBody>
      </p:sp>
      <p:sp>
        <p:nvSpPr>
          <p:cNvPr id="21" name="文本框 20">
            <a:extLst>
              <a:ext uri="{FF2B5EF4-FFF2-40B4-BE49-F238E27FC236}">
                <a16:creationId xmlns:a16="http://schemas.microsoft.com/office/drawing/2014/main" id="{E9B8529E-7976-2AC2-92F1-022DFFFAA3F1}"/>
              </a:ext>
            </a:extLst>
          </p:cNvPr>
          <p:cNvSpPr txBox="1"/>
          <p:nvPr/>
        </p:nvSpPr>
        <p:spPr>
          <a:xfrm>
            <a:off x="6992460" y="4483088"/>
            <a:ext cx="2581835" cy="369332"/>
          </a:xfrm>
          <a:prstGeom prst="rect">
            <a:avLst/>
          </a:prstGeom>
          <a:noFill/>
        </p:spPr>
        <p:txBody>
          <a:bodyPr wrap="square" rtlCol="0">
            <a:spAutoFit/>
          </a:bodyPr>
          <a:lstStyle/>
          <a:p>
            <a:r>
              <a:rPr lang="ja-JP" altLang="en-US" dirty="0"/>
              <a:t>学習曲線</a:t>
            </a:r>
            <a:endParaRPr lang="zh-CN" altLang="en-US" dirty="0"/>
          </a:p>
        </p:txBody>
      </p:sp>
      <p:sp>
        <p:nvSpPr>
          <p:cNvPr id="22" name="文本框 21">
            <a:extLst>
              <a:ext uri="{FF2B5EF4-FFF2-40B4-BE49-F238E27FC236}">
                <a16:creationId xmlns:a16="http://schemas.microsoft.com/office/drawing/2014/main" id="{D7D08A7C-2230-DF1C-0816-BD958DB0F06F}"/>
              </a:ext>
            </a:extLst>
          </p:cNvPr>
          <p:cNvSpPr txBox="1"/>
          <p:nvPr/>
        </p:nvSpPr>
        <p:spPr>
          <a:xfrm>
            <a:off x="6992459" y="4938509"/>
            <a:ext cx="2581835" cy="369332"/>
          </a:xfrm>
          <a:prstGeom prst="rect">
            <a:avLst/>
          </a:prstGeom>
          <a:noFill/>
        </p:spPr>
        <p:txBody>
          <a:bodyPr wrap="square" rtlCol="0">
            <a:spAutoFit/>
          </a:bodyPr>
          <a:lstStyle/>
          <a:p>
            <a:r>
              <a:rPr lang="ja-JP" altLang="en-US" dirty="0"/>
              <a:t>精度と損失比較</a:t>
            </a:r>
            <a:endParaRPr lang="zh-CN" altLang="en-US" dirty="0"/>
          </a:p>
        </p:txBody>
      </p:sp>
      <p:sp>
        <p:nvSpPr>
          <p:cNvPr id="24" name="文本框 23">
            <a:extLst>
              <a:ext uri="{FF2B5EF4-FFF2-40B4-BE49-F238E27FC236}">
                <a16:creationId xmlns:a16="http://schemas.microsoft.com/office/drawing/2014/main" id="{6D06D313-62C4-0497-D318-7F28370615B0}"/>
              </a:ext>
            </a:extLst>
          </p:cNvPr>
          <p:cNvSpPr txBox="1"/>
          <p:nvPr/>
        </p:nvSpPr>
        <p:spPr>
          <a:xfrm>
            <a:off x="6992464" y="6088867"/>
            <a:ext cx="2581835" cy="646331"/>
          </a:xfrm>
          <a:prstGeom prst="rect">
            <a:avLst/>
          </a:prstGeom>
          <a:noFill/>
        </p:spPr>
        <p:txBody>
          <a:bodyPr wrap="square" rtlCol="0">
            <a:spAutoFit/>
          </a:bodyPr>
          <a:lstStyle/>
          <a:p>
            <a:r>
              <a:rPr lang="ja-JP" altLang="en-US" dirty="0"/>
              <a:t>特徴量ずつと医療費の予測グラフ</a:t>
            </a:r>
            <a:endParaRPr lang="zh-CN" altLang="en-US" dirty="0"/>
          </a:p>
        </p:txBody>
      </p:sp>
      <p:sp>
        <p:nvSpPr>
          <p:cNvPr id="27" name="左大括号 26">
            <a:extLst>
              <a:ext uri="{FF2B5EF4-FFF2-40B4-BE49-F238E27FC236}">
                <a16:creationId xmlns:a16="http://schemas.microsoft.com/office/drawing/2014/main" id="{B962A5AB-932E-F792-9AB6-B74A3A3E5266}"/>
              </a:ext>
            </a:extLst>
          </p:cNvPr>
          <p:cNvSpPr/>
          <p:nvPr/>
        </p:nvSpPr>
        <p:spPr>
          <a:xfrm>
            <a:off x="3030071" y="448235"/>
            <a:ext cx="690277" cy="5934636"/>
          </a:xfrm>
          <a:prstGeom prst="leftBrace">
            <a:avLst>
              <a:gd name="adj1" fmla="val 8333"/>
              <a:gd name="adj2" fmla="val 52417"/>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8" name="左大括号 27">
            <a:extLst>
              <a:ext uri="{FF2B5EF4-FFF2-40B4-BE49-F238E27FC236}">
                <a16:creationId xmlns:a16="http://schemas.microsoft.com/office/drawing/2014/main" id="{6A26C094-E242-5ECB-5727-B1A8A4D906DE}"/>
              </a:ext>
            </a:extLst>
          </p:cNvPr>
          <p:cNvSpPr/>
          <p:nvPr/>
        </p:nvSpPr>
        <p:spPr>
          <a:xfrm>
            <a:off x="6750421" y="139825"/>
            <a:ext cx="242036" cy="957256"/>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0" name="左大括号 29">
            <a:extLst>
              <a:ext uri="{FF2B5EF4-FFF2-40B4-BE49-F238E27FC236}">
                <a16:creationId xmlns:a16="http://schemas.microsoft.com/office/drawing/2014/main" id="{A3CA3368-F7C1-9E72-2215-176C4C6A5E6D}"/>
              </a:ext>
            </a:extLst>
          </p:cNvPr>
          <p:cNvSpPr/>
          <p:nvPr/>
        </p:nvSpPr>
        <p:spPr>
          <a:xfrm>
            <a:off x="6750412" y="1723800"/>
            <a:ext cx="242045" cy="455421"/>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1" name="左大括号 30">
            <a:extLst>
              <a:ext uri="{FF2B5EF4-FFF2-40B4-BE49-F238E27FC236}">
                <a16:creationId xmlns:a16="http://schemas.microsoft.com/office/drawing/2014/main" id="{1860DB1D-6997-D60A-B1B2-7FC14B20F040}"/>
              </a:ext>
            </a:extLst>
          </p:cNvPr>
          <p:cNvSpPr/>
          <p:nvPr/>
        </p:nvSpPr>
        <p:spPr>
          <a:xfrm>
            <a:off x="6750412" y="3191079"/>
            <a:ext cx="242045" cy="455421"/>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2" name="左大括号 31">
            <a:extLst>
              <a:ext uri="{FF2B5EF4-FFF2-40B4-BE49-F238E27FC236}">
                <a16:creationId xmlns:a16="http://schemas.microsoft.com/office/drawing/2014/main" id="{DBF7C195-9819-BBB3-E290-10AEBBD80A4E}"/>
              </a:ext>
            </a:extLst>
          </p:cNvPr>
          <p:cNvSpPr/>
          <p:nvPr/>
        </p:nvSpPr>
        <p:spPr>
          <a:xfrm>
            <a:off x="6750411" y="4624709"/>
            <a:ext cx="242045" cy="455421"/>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35" name="直接连接符 34">
            <a:extLst>
              <a:ext uri="{FF2B5EF4-FFF2-40B4-BE49-F238E27FC236}">
                <a16:creationId xmlns:a16="http://schemas.microsoft.com/office/drawing/2014/main" id="{D6B3E38E-52DA-BF00-E1B7-25958C4CB117}"/>
              </a:ext>
            </a:extLst>
          </p:cNvPr>
          <p:cNvCxnSpPr>
            <a:cxnSpLocks/>
            <a:stCxn id="10" idx="3"/>
            <a:endCxn id="24" idx="1"/>
          </p:cNvCxnSpPr>
          <p:nvPr/>
        </p:nvCxnSpPr>
        <p:spPr>
          <a:xfrm>
            <a:off x="6750419" y="6409765"/>
            <a:ext cx="242045" cy="2268"/>
          </a:xfrm>
          <a:prstGeom prst="line">
            <a:avLst/>
          </a:prstGeom>
        </p:spPr>
        <p:style>
          <a:lnRef idx="2">
            <a:schemeClr val="dk1"/>
          </a:lnRef>
          <a:fillRef idx="0">
            <a:schemeClr val="dk1"/>
          </a:fillRef>
          <a:effectRef idx="1">
            <a:schemeClr val="dk1"/>
          </a:effectRef>
          <a:fontRef idx="minor">
            <a:schemeClr val="tx1"/>
          </a:fontRef>
        </p:style>
      </p:cxnSp>
      <p:sp>
        <p:nvSpPr>
          <p:cNvPr id="39" name="矩形 38">
            <a:extLst>
              <a:ext uri="{FF2B5EF4-FFF2-40B4-BE49-F238E27FC236}">
                <a16:creationId xmlns:a16="http://schemas.microsoft.com/office/drawing/2014/main" id="{613051D2-D88E-3DFC-4F39-59759382BC5D}"/>
              </a:ext>
            </a:extLst>
          </p:cNvPr>
          <p:cNvSpPr/>
          <p:nvPr/>
        </p:nvSpPr>
        <p:spPr>
          <a:xfrm>
            <a:off x="-8" y="-4532"/>
            <a:ext cx="3030071" cy="452767"/>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regression_main</a:t>
            </a:r>
            <a:endParaRPr lang="zh-CN" altLang="en-US" dirty="0">
              <a:solidFill>
                <a:schemeClr val="tx1"/>
              </a:solidFill>
            </a:endParaRPr>
          </a:p>
        </p:txBody>
      </p:sp>
    </p:spTree>
    <p:extLst>
      <p:ext uri="{BB962C8B-B14F-4D97-AF65-F5344CB8AC3E}">
        <p14:creationId xmlns:p14="http://schemas.microsoft.com/office/powerpoint/2010/main" val="4095718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各種の関数</a:t>
            </a:r>
            <a:endParaRPr lang="zh-CN" altLang="en-US" dirty="0">
              <a:solidFill>
                <a:schemeClr val="tx1"/>
              </a:solidFill>
            </a:endParaRPr>
          </a:p>
        </p:txBody>
      </p:sp>
      <p:sp>
        <p:nvSpPr>
          <p:cNvPr id="13" name="矩形 12">
            <a:extLst>
              <a:ext uri="{FF2B5EF4-FFF2-40B4-BE49-F238E27FC236}">
                <a16:creationId xmlns:a16="http://schemas.microsoft.com/office/drawing/2014/main" id="{6544B4F0-F2D9-94FF-613A-ED633464B562}"/>
              </a:ext>
            </a:extLst>
          </p:cNvPr>
          <p:cNvSpPr/>
          <p:nvPr/>
        </p:nvSpPr>
        <p:spPr>
          <a:xfrm>
            <a:off x="6095984" y="967746"/>
            <a:ext cx="471070"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訓練</a:t>
            </a:r>
            <a:endParaRPr lang="zh-CN" altLang="en-US" sz="1100" dirty="0">
              <a:solidFill>
                <a:schemeClr val="tx1"/>
              </a:solidFill>
            </a:endParaRPr>
          </a:p>
        </p:txBody>
      </p:sp>
      <p:sp>
        <p:nvSpPr>
          <p:cNvPr id="2" name="矩形 9">
            <a:extLst>
              <a:ext uri="{FF2B5EF4-FFF2-40B4-BE49-F238E27FC236}">
                <a16:creationId xmlns:a16="http://schemas.microsoft.com/office/drawing/2014/main" id="{F41B9CC1-562A-F2D0-F002-251C9C75D8F0}"/>
              </a:ext>
            </a:extLst>
          </p:cNvPr>
          <p:cNvSpPr/>
          <p:nvPr/>
        </p:nvSpPr>
        <p:spPr>
          <a:xfrm>
            <a:off x="-8" y="44823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r>
              <a:rPr lang="ja-JP" altLang="en-US" dirty="0">
                <a:solidFill>
                  <a:schemeClr val="tx1"/>
                </a:solidFill>
              </a:rPr>
              <a:t>精度</a:t>
            </a:r>
            <a:endParaRPr lang="zh-CN" altLang="en-US" dirty="0">
              <a:solidFill>
                <a:schemeClr val="tx1"/>
              </a:solidFill>
            </a:endParaRPr>
          </a:p>
        </p:txBody>
      </p:sp>
      <p:sp>
        <p:nvSpPr>
          <p:cNvPr id="5" name="矩形 13">
            <a:extLst>
              <a:ext uri="{FF2B5EF4-FFF2-40B4-BE49-F238E27FC236}">
                <a16:creationId xmlns:a16="http://schemas.microsoft.com/office/drawing/2014/main" id="{4A3A83B4-2FCA-7B7B-D01D-3EDDDA1AFEF4}"/>
              </a:ext>
            </a:extLst>
          </p:cNvPr>
          <p:cNvSpPr/>
          <p:nvPr/>
        </p:nvSpPr>
        <p:spPr>
          <a:xfrm>
            <a:off x="6096008" y="45295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6.</a:t>
            </a:r>
            <a:r>
              <a:rPr lang="ja-JP" altLang="en-US" dirty="0">
                <a:solidFill>
                  <a:schemeClr val="tx1"/>
                </a:solidFill>
              </a:rPr>
              <a:t>訓練と検証</a:t>
            </a:r>
            <a:endParaRPr lang="zh-CN" altLang="en-US" dirty="0">
              <a:solidFill>
                <a:schemeClr val="tx1"/>
              </a:solidFill>
            </a:endParaRPr>
          </a:p>
        </p:txBody>
      </p:sp>
      <p:cxnSp>
        <p:nvCxnSpPr>
          <p:cNvPr id="6" name="直接连接符 5">
            <a:extLst>
              <a:ext uri="{FF2B5EF4-FFF2-40B4-BE49-F238E27FC236}">
                <a16:creationId xmlns:a16="http://schemas.microsoft.com/office/drawing/2014/main" id="{83219D57-5E7C-106D-0D82-0519497CF562}"/>
              </a:ext>
            </a:extLst>
          </p:cNvPr>
          <p:cNvCxnSpPr>
            <a:cxnSpLocks/>
          </p:cNvCxnSpPr>
          <p:nvPr/>
        </p:nvCxnSpPr>
        <p:spPr>
          <a:xfrm>
            <a:off x="6096000" y="905722"/>
            <a:ext cx="0" cy="5952278"/>
          </a:xfrm>
          <a:prstGeom prst="line">
            <a:avLst/>
          </a:prstGeom>
        </p:spPr>
        <p:style>
          <a:lnRef idx="2">
            <a:schemeClr val="dk1"/>
          </a:lnRef>
          <a:fillRef idx="0">
            <a:schemeClr val="dk1"/>
          </a:fillRef>
          <a:effectRef idx="1">
            <a:schemeClr val="dk1"/>
          </a:effectRef>
          <a:fontRef idx="minor">
            <a:schemeClr val="tx1"/>
          </a:fontRef>
        </p:style>
      </p:cxnSp>
      <p:sp>
        <p:nvSpPr>
          <p:cNvPr id="19" name="矩形 12">
            <a:extLst>
              <a:ext uri="{FF2B5EF4-FFF2-40B4-BE49-F238E27FC236}">
                <a16:creationId xmlns:a16="http://schemas.microsoft.com/office/drawing/2014/main" id="{337F9A9C-BCFA-D704-0571-AAA0DDEA13E3}"/>
              </a:ext>
            </a:extLst>
          </p:cNvPr>
          <p:cNvSpPr/>
          <p:nvPr/>
        </p:nvSpPr>
        <p:spPr>
          <a:xfrm>
            <a:off x="0" y="967746"/>
            <a:ext cx="4376745"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精度は</a:t>
            </a:r>
            <a:r>
              <a:rPr lang="en-US" altLang="ja-JP" sz="1100" dirty="0" err="1">
                <a:solidFill>
                  <a:schemeClr val="tx1"/>
                </a:solidFill>
              </a:rPr>
              <a:t>sklearn</a:t>
            </a:r>
            <a:r>
              <a:rPr lang="ja-JP" altLang="en-US" sz="1100" dirty="0">
                <a:solidFill>
                  <a:schemeClr val="tx1"/>
                </a:solidFill>
              </a:rPr>
              <a:t>の</a:t>
            </a:r>
            <a:r>
              <a:rPr lang="en-US" altLang="ja-JP" sz="1100" dirty="0">
                <a:solidFill>
                  <a:schemeClr val="tx1"/>
                </a:solidFill>
              </a:rPr>
              <a:t>r2</a:t>
            </a:r>
            <a:r>
              <a:rPr lang="ja-JP" altLang="en-US" sz="1100" dirty="0">
                <a:solidFill>
                  <a:schemeClr val="tx1"/>
                </a:solidFill>
              </a:rPr>
              <a:t> </a:t>
            </a:r>
            <a:r>
              <a:rPr lang="en-US" altLang="ja-JP" sz="1100" dirty="0">
                <a:solidFill>
                  <a:schemeClr val="tx1"/>
                </a:solidFill>
              </a:rPr>
              <a:t>score</a:t>
            </a:r>
            <a:r>
              <a:rPr lang="ja-JP" altLang="en-US" sz="1100" dirty="0">
                <a:solidFill>
                  <a:schemeClr val="tx1"/>
                </a:solidFill>
              </a:rPr>
              <a:t>と設置する</a:t>
            </a:r>
            <a:endParaRPr lang="zh-CN" altLang="en-US" sz="1100" dirty="0">
              <a:solidFill>
                <a:schemeClr val="tx1"/>
              </a:solidFill>
            </a:endParaRPr>
          </a:p>
        </p:txBody>
      </p:sp>
      <p:pic>
        <p:nvPicPr>
          <p:cNvPr id="7" name="図 6">
            <a:extLst>
              <a:ext uri="{FF2B5EF4-FFF2-40B4-BE49-F238E27FC236}">
                <a16:creationId xmlns:a16="http://schemas.microsoft.com/office/drawing/2014/main" id="{59C14D45-AA13-6D63-784D-7469BC8D68E3}"/>
              </a:ext>
            </a:extLst>
          </p:cNvPr>
          <p:cNvPicPr>
            <a:picLocks noChangeAspect="1"/>
          </p:cNvPicPr>
          <p:nvPr/>
        </p:nvPicPr>
        <p:blipFill>
          <a:blip r:embed="rId2"/>
          <a:stretch>
            <a:fillRect/>
          </a:stretch>
        </p:blipFill>
        <p:spPr>
          <a:xfrm>
            <a:off x="1" y="1353769"/>
            <a:ext cx="6022108" cy="1090960"/>
          </a:xfrm>
          <a:prstGeom prst="rect">
            <a:avLst/>
          </a:prstGeom>
        </p:spPr>
      </p:pic>
      <p:sp>
        <p:nvSpPr>
          <p:cNvPr id="8" name="矩形 13">
            <a:extLst>
              <a:ext uri="{FF2B5EF4-FFF2-40B4-BE49-F238E27FC236}">
                <a16:creationId xmlns:a16="http://schemas.microsoft.com/office/drawing/2014/main" id="{28E2199C-E3F7-D172-8622-BFAF90FC29CD}"/>
              </a:ext>
            </a:extLst>
          </p:cNvPr>
          <p:cNvSpPr/>
          <p:nvPr/>
        </p:nvSpPr>
        <p:spPr>
          <a:xfrm>
            <a:off x="-8" y="2555243"/>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5.</a:t>
            </a:r>
            <a:r>
              <a:rPr lang="ja-JP" altLang="en-US" dirty="0">
                <a:solidFill>
                  <a:schemeClr val="tx1"/>
                </a:solidFill>
              </a:rPr>
              <a:t>モデルを創造する関数</a:t>
            </a:r>
            <a:endParaRPr lang="zh-CN" altLang="en-US" dirty="0">
              <a:solidFill>
                <a:schemeClr val="tx1"/>
              </a:solidFill>
            </a:endParaRPr>
          </a:p>
        </p:txBody>
      </p:sp>
      <p:pic>
        <p:nvPicPr>
          <p:cNvPr id="10" name="図 9">
            <a:extLst>
              <a:ext uri="{FF2B5EF4-FFF2-40B4-BE49-F238E27FC236}">
                <a16:creationId xmlns:a16="http://schemas.microsoft.com/office/drawing/2014/main" id="{D80EEE3E-C978-7D60-423B-5F8B4AC07C31}"/>
              </a:ext>
            </a:extLst>
          </p:cNvPr>
          <p:cNvPicPr>
            <a:picLocks noChangeAspect="1"/>
          </p:cNvPicPr>
          <p:nvPr/>
        </p:nvPicPr>
        <p:blipFill>
          <a:blip r:embed="rId3"/>
          <a:stretch>
            <a:fillRect/>
          </a:stretch>
        </p:blipFill>
        <p:spPr>
          <a:xfrm>
            <a:off x="-8" y="3178346"/>
            <a:ext cx="6014064" cy="1831807"/>
          </a:xfrm>
          <a:prstGeom prst="rect">
            <a:avLst/>
          </a:prstGeom>
        </p:spPr>
      </p:pic>
      <p:sp>
        <p:nvSpPr>
          <p:cNvPr id="11" name="矩形 12">
            <a:extLst>
              <a:ext uri="{FF2B5EF4-FFF2-40B4-BE49-F238E27FC236}">
                <a16:creationId xmlns:a16="http://schemas.microsoft.com/office/drawing/2014/main" id="{F09E6B16-CA0F-317C-BD3F-A4C0C526BCC5}"/>
              </a:ext>
            </a:extLst>
          </p:cNvPr>
          <p:cNvSpPr/>
          <p:nvPr/>
        </p:nvSpPr>
        <p:spPr>
          <a:xfrm>
            <a:off x="2710856" y="3601175"/>
            <a:ext cx="743544"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損失関数</a:t>
            </a:r>
            <a:endParaRPr lang="zh-CN" altLang="en-US" sz="1100" dirty="0">
              <a:solidFill>
                <a:schemeClr val="tx1"/>
              </a:solidFill>
            </a:endParaRPr>
          </a:p>
        </p:txBody>
      </p:sp>
      <p:sp>
        <p:nvSpPr>
          <p:cNvPr id="12" name="矩形 12">
            <a:extLst>
              <a:ext uri="{FF2B5EF4-FFF2-40B4-BE49-F238E27FC236}">
                <a16:creationId xmlns:a16="http://schemas.microsoft.com/office/drawing/2014/main" id="{6F6C6361-4F8A-F61E-6B12-4FBC21EDC00E}"/>
              </a:ext>
            </a:extLst>
          </p:cNvPr>
          <p:cNvSpPr/>
          <p:nvPr/>
        </p:nvSpPr>
        <p:spPr>
          <a:xfrm>
            <a:off x="2438382" y="4229381"/>
            <a:ext cx="1209981"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オプティマイザ</a:t>
            </a:r>
            <a:endParaRPr lang="zh-CN" altLang="en-US" sz="1100" dirty="0">
              <a:solidFill>
                <a:schemeClr val="tx1"/>
              </a:solidFill>
            </a:endParaRPr>
          </a:p>
        </p:txBody>
      </p:sp>
      <p:sp>
        <p:nvSpPr>
          <p:cNvPr id="14" name="矩形 12">
            <a:extLst>
              <a:ext uri="{FF2B5EF4-FFF2-40B4-BE49-F238E27FC236}">
                <a16:creationId xmlns:a16="http://schemas.microsoft.com/office/drawing/2014/main" id="{77BE1664-869E-7CEE-6B8F-96247C81E440}"/>
              </a:ext>
            </a:extLst>
          </p:cNvPr>
          <p:cNvSpPr/>
          <p:nvPr/>
        </p:nvSpPr>
        <p:spPr>
          <a:xfrm>
            <a:off x="2304473" y="4607435"/>
            <a:ext cx="494146"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精度</a:t>
            </a:r>
            <a:endParaRPr lang="zh-CN" altLang="en-US" sz="1100" dirty="0">
              <a:solidFill>
                <a:schemeClr val="tx1"/>
              </a:solidFill>
            </a:endParaRPr>
          </a:p>
        </p:txBody>
      </p:sp>
      <p:pic>
        <p:nvPicPr>
          <p:cNvPr id="16" name="図 15">
            <a:extLst>
              <a:ext uri="{FF2B5EF4-FFF2-40B4-BE49-F238E27FC236}">
                <a16:creationId xmlns:a16="http://schemas.microsoft.com/office/drawing/2014/main" id="{8A46E95C-0434-8A40-4B09-EAC124472B62}"/>
              </a:ext>
            </a:extLst>
          </p:cNvPr>
          <p:cNvPicPr>
            <a:picLocks noChangeAspect="1"/>
          </p:cNvPicPr>
          <p:nvPr/>
        </p:nvPicPr>
        <p:blipFill>
          <a:blip r:embed="rId4"/>
          <a:stretch>
            <a:fillRect/>
          </a:stretch>
        </p:blipFill>
        <p:spPr>
          <a:xfrm>
            <a:off x="6177928" y="1310455"/>
            <a:ext cx="4536756" cy="2974096"/>
          </a:xfrm>
          <a:prstGeom prst="rect">
            <a:avLst/>
          </a:prstGeom>
        </p:spPr>
      </p:pic>
      <p:pic>
        <p:nvPicPr>
          <p:cNvPr id="18" name="図 17">
            <a:extLst>
              <a:ext uri="{FF2B5EF4-FFF2-40B4-BE49-F238E27FC236}">
                <a16:creationId xmlns:a16="http://schemas.microsoft.com/office/drawing/2014/main" id="{51F6A327-3D3A-193A-3C20-C19B05D06E7C}"/>
              </a:ext>
            </a:extLst>
          </p:cNvPr>
          <p:cNvPicPr>
            <a:picLocks noChangeAspect="1"/>
          </p:cNvPicPr>
          <p:nvPr/>
        </p:nvPicPr>
        <p:blipFill>
          <a:blip r:embed="rId5"/>
          <a:stretch>
            <a:fillRect/>
          </a:stretch>
        </p:blipFill>
        <p:spPr>
          <a:xfrm>
            <a:off x="6177927" y="4742038"/>
            <a:ext cx="4517775" cy="1983726"/>
          </a:xfrm>
          <a:prstGeom prst="rect">
            <a:avLst/>
          </a:prstGeom>
        </p:spPr>
      </p:pic>
      <p:sp>
        <p:nvSpPr>
          <p:cNvPr id="20" name="矩形 12">
            <a:extLst>
              <a:ext uri="{FF2B5EF4-FFF2-40B4-BE49-F238E27FC236}">
                <a16:creationId xmlns:a16="http://schemas.microsoft.com/office/drawing/2014/main" id="{1EE2535E-45A5-355A-7194-DBBFAE76BCEC}"/>
              </a:ext>
            </a:extLst>
          </p:cNvPr>
          <p:cNvSpPr/>
          <p:nvPr/>
        </p:nvSpPr>
        <p:spPr>
          <a:xfrm>
            <a:off x="6095984" y="4380731"/>
            <a:ext cx="471070"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検証</a:t>
            </a:r>
            <a:endParaRPr lang="zh-CN" altLang="en-US" sz="1100" dirty="0">
              <a:solidFill>
                <a:schemeClr val="tx1"/>
              </a:solidFill>
            </a:endParaRPr>
          </a:p>
        </p:txBody>
      </p:sp>
      <p:sp>
        <p:nvSpPr>
          <p:cNvPr id="21" name="矩形 12">
            <a:extLst>
              <a:ext uri="{FF2B5EF4-FFF2-40B4-BE49-F238E27FC236}">
                <a16:creationId xmlns:a16="http://schemas.microsoft.com/office/drawing/2014/main" id="{153E5345-EEDF-DFCF-C100-40E963B9E4AE}"/>
              </a:ext>
            </a:extLst>
          </p:cNvPr>
          <p:cNvSpPr/>
          <p:nvPr/>
        </p:nvSpPr>
        <p:spPr>
          <a:xfrm>
            <a:off x="7734228" y="1684629"/>
            <a:ext cx="892535"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訓練モード</a:t>
            </a:r>
            <a:endParaRPr lang="zh-CN" altLang="en-US" sz="1100" dirty="0">
              <a:solidFill>
                <a:schemeClr val="tx1"/>
              </a:solidFill>
            </a:endParaRPr>
          </a:p>
        </p:txBody>
      </p:sp>
      <p:sp>
        <p:nvSpPr>
          <p:cNvPr id="22" name="矩形 12">
            <a:extLst>
              <a:ext uri="{FF2B5EF4-FFF2-40B4-BE49-F238E27FC236}">
                <a16:creationId xmlns:a16="http://schemas.microsoft.com/office/drawing/2014/main" id="{22593FE6-ECFE-E3D9-F8D6-8DEB0B500E72}"/>
              </a:ext>
            </a:extLst>
          </p:cNvPr>
          <p:cNvSpPr/>
          <p:nvPr/>
        </p:nvSpPr>
        <p:spPr>
          <a:xfrm>
            <a:off x="8967282" y="2004848"/>
            <a:ext cx="1552935"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勾配をリセットする</a:t>
            </a:r>
            <a:endParaRPr lang="zh-CN" altLang="en-US" sz="1100" dirty="0">
              <a:solidFill>
                <a:schemeClr val="tx1"/>
              </a:solidFill>
            </a:endParaRPr>
          </a:p>
        </p:txBody>
      </p:sp>
      <p:sp>
        <p:nvSpPr>
          <p:cNvPr id="23" name="矩形 12">
            <a:extLst>
              <a:ext uri="{FF2B5EF4-FFF2-40B4-BE49-F238E27FC236}">
                <a16:creationId xmlns:a16="http://schemas.microsoft.com/office/drawing/2014/main" id="{3A53E6D3-28A5-E34C-7E75-7EE23D293020}"/>
              </a:ext>
            </a:extLst>
          </p:cNvPr>
          <p:cNvSpPr/>
          <p:nvPr/>
        </p:nvSpPr>
        <p:spPr>
          <a:xfrm>
            <a:off x="9161749" y="2404302"/>
            <a:ext cx="1552935"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フォワードパス</a:t>
            </a:r>
            <a:r>
              <a:rPr lang="en-US" altLang="ja-JP" sz="1100" dirty="0">
                <a:solidFill>
                  <a:schemeClr val="tx1"/>
                </a:solidFill>
              </a:rPr>
              <a:t>(</a:t>
            </a:r>
            <a:r>
              <a:rPr lang="ja-JP" altLang="en-US" sz="1100" dirty="0">
                <a:solidFill>
                  <a:schemeClr val="tx1"/>
                </a:solidFill>
              </a:rPr>
              <a:t>予測</a:t>
            </a:r>
            <a:r>
              <a:rPr lang="en-US" altLang="ja-JP" sz="1100" dirty="0">
                <a:solidFill>
                  <a:schemeClr val="tx1"/>
                </a:solidFill>
              </a:rPr>
              <a:t>)</a:t>
            </a:r>
            <a:endParaRPr lang="zh-CN" altLang="en-US" sz="1100" dirty="0">
              <a:solidFill>
                <a:schemeClr val="tx1"/>
              </a:solidFill>
            </a:endParaRPr>
          </a:p>
        </p:txBody>
      </p:sp>
      <p:sp>
        <p:nvSpPr>
          <p:cNvPr id="24" name="矩形 12">
            <a:extLst>
              <a:ext uri="{FF2B5EF4-FFF2-40B4-BE49-F238E27FC236}">
                <a16:creationId xmlns:a16="http://schemas.microsoft.com/office/drawing/2014/main" id="{CA44B00B-9BAF-66A0-60C3-F834A6DB0516}"/>
              </a:ext>
            </a:extLst>
          </p:cNvPr>
          <p:cNvSpPr/>
          <p:nvPr/>
        </p:nvSpPr>
        <p:spPr>
          <a:xfrm>
            <a:off x="10403530" y="2756730"/>
            <a:ext cx="1211197"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損失を計算する</a:t>
            </a:r>
            <a:endParaRPr lang="zh-CN" altLang="en-US" sz="1100" dirty="0">
              <a:solidFill>
                <a:schemeClr val="tx1"/>
              </a:solidFill>
            </a:endParaRPr>
          </a:p>
        </p:txBody>
      </p:sp>
      <p:sp>
        <p:nvSpPr>
          <p:cNvPr id="25" name="矩形 12">
            <a:extLst>
              <a:ext uri="{FF2B5EF4-FFF2-40B4-BE49-F238E27FC236}">
                <a16:creationId xmlns:a16="http://schemas.microsoft.com/office/drawing/2014/main" id="{F63DC234-2812-E4D1-CD05-620657336046}"/>
              </a:ext>
            </a:extLst>
          </p:cNvPr>
          <p:cNvSpPr/>
          <p:nvPr/>
        </p:nvSpPr>
        <p:spPr>
          <a:xfrm>
            <a:off x="9378293" y="3320489"/>
            <a:ext cx="1211197"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精度を計算する</a:t>
            </a:r>
            <a:endParaRPr lang="zh-CN" altLang="en-US" sz="1100" dirty="0">
              <a:solidFill>
                <a:schemeClr val="tx1"/>
              </a:solidFill>
            </a:endParaRPr>
          </a:p>
        </p:txBody>
      </p:sp>
      <p:sp>
        <p:nvSpPr>
          <p:cNvPr id="26" name="矩形 12">
            <a:extLst>
              <a:ext uri="{FF2B5EF4-FFF2-40B4-BE49-F238E27FC236}">
                <a16:creationId xmlns:a16="http://schemas.microsoft.com/office/drawing/2014/main" id="{9E8544AA-F1AD-4B66-816A-BBB82D3EE060}"/>
              </a:ext>
            </a:extLst>
          </p:cNvPr>
          <p:cNvSpPr/>
          <p:nvPr/>
        </p:nvSpPr>
        <p:spPr>
          <a:xfrm>
            <a:off x="8537168" y="3770018"/>
            <a:ext cx="1364214"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100" dirty="0">
                <a:solidFill>
                  <a:schemeClr val="tx1"/>
                </a:solidFill>
              </a:rPr>
              <a:t>weights</a:t>
            </a:r>
            <a:r>
              <a:rPr lang="ja-JP" altLang="en-US" sz="1100" dirty="0">
                <a:solidFill>
                  <a:schemeClr val="tx1"/>
                </a:solidFill>
              </a:rPr>
              <a:t>を更新する</a:t>
            </a:r>
            <a:endParaRPr lang="zh-CN" altLang="en-US" sz="1100" dirty="0">
              <a:solidFill>
                <a:schemeClr val="tx1"/>
              </a:solidFill>
            </a:endParaRPr>
          </a:p>
        </p:txBody>
      </p:sp>
      <p:sp>
        <p:nvSpPr>
          <p:cNvPr id="28" name="矩形 12">
            <a:extLst>
              <a:ext uri="{FF2B5EF4-FFF2-40B4-BE49-F238E27FC236}">
                <a16:creationId xmlns:a16="http://schemas.microsoft.com/office/drawing/2014/main" id="{9C5F3AC2-5E0C-7DBD-3970-7AA61EE2BF3E}"/>
              </a:ext>
            </a:extLst>
          </p:cNvPr>
          <p:cNvSpPr/>
          <p:nvPr/>
        </p:nvSpPr>
        <p:spPr>
          <a:xfrm>
            <a:off x="7644633" y="5329154"/>
            <a:ext cx="892535"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検証モード</a:t>
            </a:r>
            <a:endParaRPr lang="zh-CN" altLang="en-US" sz="1100" dirty="0">
              <a:solidFill>
                <a:schemeClr val="tx1"/>
              </a:solidFill>
            </a:endParaRPr>
          </a:p>
        </p:txBody>
      </p:sp>
      <p:sp>
        <p:nvSpPr>
          <p:cNvPr id="29" name="矩形 12">
            <a:extLst>
              <a:ext uri="{FF2B5EF4-FFF2-40B4-BE49-F238E27FC236}">
                <a16:creationId xmlns:a16="http://schemas.microsoft.com/office/drawing/2014/main" id="{70B3BAC6-B6F3-79CE-A3C9-15121FC901C7}"/>
              </a:ext>
            </a:extLst>
          </p:cNvPr>
          <p:cNvSpPr/>
          <p:nvPr/>
        </p:nvSpPr>
        <p:spPr>
          <a:xfrm>
            <a:off x="7644632" y="4735986"/>
            <a:ext cx="1498129"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100" dirty="0">
                <a:solidFill>
                  <a:schemeClr val="tx1"/>
                </a:solidFill>
              </a:rPr>
              <a:t>weights</a:t>
            </a:r>
            <a:r>
              <a:rPr lang="ja-JP" altLang="en-US" sz="1100" dirty="0">
                <a:solidFill>
                  <a:schemeClr val="tx1"/>
                </a:solidFill>
              </a:rPr>
              <a:t>を更新しない</a:t>
            </a:r>
            <a:endParaRPr lang="zh-CN" altLang="en-US" sz="1100" dirty="0">
              <a:solidFill>
                <a:schemeClr val="tx1"/>
              </a:solidFill>
            </a:endParaRPr>
          </a:p>
        </p:txBody>
      </p:sp>
      <p:sp>
        <p:nvSpPr>
          <p:cNvPr id="30" name="矩形 12">
            <a:extLst>
              <a:ext uri="{FF2B5EF4-FFF2-40B4-BE49-F238E27FC236}">
                <a16:creationId xmlns:a16="http://schemas.microsoft.com/office/drawing/2014/main" id="{4AC97B35-3C10-C795-BE0D-F3593357AF46}"/>
              </a:ext>
            </a:extLst>
          </p:cNvPr>
          <p:cNvSpPr/>
          <p:nvPr/>
        </p:nvSpPr>
        <p:spPr>
          <a:xfrm>
            <a:off x="9142761" y="5662110"/>
            <a:ext cx="1552941"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フォワードパス</a:t>
            </a:r>
            <a:r>
              <a:rPr lang="en-US" altLang="ja-JP" sz="1100" dirty="0">
                <a:solidFill>
                  <a:schemeClr val="tx1"/>
                </a:solidFill>
              </a:rPr>
              <a:t>(</a:t>
            </a:r>
            <a:r>
              <a:rPr lang="ja-JP" altLang="en-US" sz="1100" dirty="0">
                <a:solidFill>
                  <a:schemeClr val="tx1"/>
                </a:solidFill>
              </a:rPr>
              <a:t>予測</a:t>
            </a:r>
            <a:r>
              <a:rPr lang="en-US" altLang="ja-JP" sz="1100" dirty="0">
                <a:solidFill>
                  <a:schemeClr val="tx1"/>
                </a:solidFill>
              </a:rPr>
              <a:t>)</a:t>
            </a:r>
            <a:endParaRPr lang="zh-CN" altLang="en-US" sz="1100" dirty="0">
              <a:solidFill>
                <a:schemeClr val="tx1"/>
              </a:solidFill>
            </a:endParaRPr>
          </a:p>
        </p:txBody>
      </p:sp>
      <p:sp>
        <p:nvSpPr>
          <p:cNvPr id="31" name="矩形 12">
            <a:extLst>
              <a:ext uri="{FF2B5EF4-FFF2-40B4-BE49-F238E27FC236}">
                <a16:creationId xmlns:a16="http://schemas.microsoft.com/office/drawing/2014/main" id="{7C004B2A-E501-65FD-50E8-2A3BDB763CB7}"/>
              </a:ext>
            </a:extLst>
          </p:cNvPr>
          <p:cNvSpPr/>
          <p:nvPr/>
        </p:nvSpPr>
        <p:spPr>
          <a:xfrm>
            <a:off x="10403530" y="6026688"/>
            <a:ext cx="1211197"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損失を計算する</a:t>
            </a:r>
            <a:endParaRPr lang="zh-CN" altLang="en-US" sz="1100" dirty="0">
              <a:solidFill>
                <a:schemeClr val="tx1"/>
              </a:solidFill>
            </a:endParaRPr>
          </a:p>
        </p:txBody>
      </p:sp>
      <p:sp>
        <p:nvSpPr>
          <p:cNvPr id="32" name="矩形 12">
            <a:extLst>
              <a:ext uri="{FF2B5EF4-FFF2-40B4-BE49-F238E27FC236}">
                <a16:creationId xmlns:a16="http://schemas.microsoft.com/office/drawing/2014/main" id="{4F5C62C2-3EC8-00A9-5568-38F09B66E7F9}"/>
              </a:ext>
            </a:extLst>
          </p:cNvPr>
          <p:cNvSpPr/>
          <p:nvPr/>
        </p:nvSpPr>
        <p:spPr>
          <a:xfrm>
            <a:off x="10403530" y="6526490"/>
            <a:ext cx="1211197"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精度を計算する</a:t>
            </a:r>
            <a:endParaRPr lang="zh-CN" altLang="en-US" sz="1100" dirty="0">
              <a:solidFill>
                <a:schemeClr val="tx1"/>
              </a:solidFill>
            </a:endParaRPr>
          </a:p>
        </p:txBody>
      </p:sp>
      <p:cxnSp>
        <p:nvCxnSpPr>
          <p:cNvPr id="3" name="直線矢印コネクタ 2">
            <a:extLst>
              <a:ext uri="{FF2B5EF4-FFF2-40B4-BE49-F238E27FC236}">
                <a16:creationId xmlns:a16="http://schemas.microsoft.com/office/drawing/2014/main" id="{28AB4CB6-2CE3-6CCD-D068-8EAD07B08CB0}"/>
              </a:ext>
            </a:extLst>
          </p:cNvPr>
          <p:cNvCxnSpPr>
            <a:cxnSpLocks/>
          </p:cNvCxnSpPr>
          <p:nvPr/>
        </p:nvCxnSpPr>
        <p:spPr>
          <a:xfrm flipH="1">
            <a:off x="5116946" y="3984252"/>
            <a:ext cx="3759199" cy="201359"/>
          </a:xfrm>
          <a:prstGeom prst="straightConnector1">
            <a:avLst/>
          </a:prstGeom>
          <a:ln>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17" name="正方形/長方形 16">
            <a:extLst>
              <a:ext uri="{FF2B5EF4-FFF2-40B4-BE49-F238E27FC236}">
                <a16:creationId xmlns:a16="http://schemas.microsoft.com/office/drawing/2014/main" id="{ECAD9653-99D9-39DD-F83D-3C71CAECA37E}"/>
              </a:ext>
            </a:extLst>
          </p:cNvPr>
          <p:cNvSpPr/>
          <p:nvPr/>
        </p:nvSpPr>
        <p:spPr>
          <a:xfrm>
            <a:off x="8611059" y="3836470"/>
            <a:ext cx="513767" cy="1477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正方形/長方形 33">
            <a:extLst>
              <a:ext uri="{FF2B5EF4-FFF2-40B4-BE49-F238E27FC236}">
                <a16:creationId xmlns:a16="http://schemas.microsoft.com/office/drawing/2014/main" id="{7E8F8979-EB11-1991-9548-12DEB6E44602}"/>
              </a:ext>
            </a:extLst>
          </p:cNvPr>
          <p:cNvSpPr/>
          <p:nvPr/>
        </p:nvSpPr>
        <p:spPr>
          <a:xfrm>
            <a:off x="4181475" y="4037829"/>
            <a:ext cx="923475" cy="1477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8312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図 35">
            <a:extLst>
              <a:ext uri="{FF2B5EF4-FFF2-40B4-BE49-F238E27FC236}">
                <a16:creationId xmlns:a16="http://schemas.microsoft.com/office/drawing/2014/main" id="{0928E6DA-3B80-E251-70BE-B9269EEDE01B}"/>
              </a:ext>
            </a:extLst>
          </p:cNvPr>
          <p:cNvPicPr>
            <a:picLocks noChangeAspect="1"/>
          </p:cNvPicPr>
          <p:nvPr/>
        </p:nvPicPr>
        <p:blipFill>
          <a:blip r:embed="rId2"/>
          <a:stretch>
            <a:fillRect/>
          </a:stretch>
        </p:blipFill>
        <p:spPr>
          <a:xfrm>
            <a:off x="6170219" y="4683366"/>
            <a:ext cx="5919638" cy="1131696"/>
          </a:xfrm>
          <a:prstGeom prst="rect">
            <a:avLst/>
          </a:prstGeom>
        </p:spPr>
      </p:pic>
      <p:pic>
        <p:nvPicPr>
          <p:cNvPr id="21" name="図 20">
            <a:extLst>
              <a:ext uri="{FF2B5EF4-FFF2-40B4-BE49-F238E27FC236}">
                <a16:creationId xmlns:a16="http://schemas.microsoft.com/office/drawing/2014/main" id="{DD564380-4BC1-5C34-7777-1559D781075D}"/>
              </a:ext>
            </a:extLst>
          </p:cNvPr>
          <p:cNvPicPr>
            <a:picLocks noChangeAspect="1"/>
          </p:cNvPicPr>
          <p:nvPr/>
        </p:nvPicPr>
        <p:blipFill>
          <a:blip r:embed="rId3"/>
          <a:stretch>
            <a:fillRect/>
          </a:stretch>
        </p:blipFill>
        <p:spPr>
          <a:xfrm>
            <a:off x="6109439" y="6035202"/>
            <a:ext cx="6041199" cy="815197"/>
          </a:xfrm>
          <a:prstGeom prst="rect">
            <a:avLst/>
          </a:prstGeom>
        </p:spPr>
      </p:pic>
      <p:pic>
        <p:nvPicPr>
          <p:cNvPr id="10" name="図 9">
            <a:extLst>
              <a:ext uri="{FF2B5EF4-FFF2-40B4-BE49-F238E27FC236}">
                <a16:creationId xmlns:a16="http://schemas.microsoft.com/office/drawing/2014/main" id="{8A52589D-EA8E-D546-F3CB-5D838467ABB3}"/>
              </a:ext>
            </a:extLst>
          </p:cNvPr>
          <p:cNvPicPr>
            <a:picLocks noChangeAspect="1"/>
          </p:cNvPicPr>
          <p:nvPr/>
        </p:nvPicPr>
        <p:blipFill>
          <a:blip r:embed="rId4"/>
          <a:stretch>
            <a:fillRect/>
          </a:stretch>
        </p:blipFill>
        <p:spPr>
          <a:xfrm>
            <a:off x="6096000" y="1483171"/>
            <a:ext cx="6096000" cy="2498811"/>
          </a:xfrm>
          <a:prstGeom prst="rect">
            <a:avLst/>
          </a:prstGeom>
        </p:spPr>
      </p:pic>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訓練</a:t>
            </a:r>
            <a:endParaRPr lang="zh-CN" altLang="en-US" dirty="0">
              <a:solidFill>
                <a:schemeClr val="tx1"/>
              </a:solidFill>
            </a:endParaRPr>
          </a:p>
        </p:txBody>
      </p:sp>
      <p:sp>
        <p:nvSpPr>
          <p:cNvPr id="13" name="矩形 12">
            <a:extLst>
              <a:ext uri="{FF2B5EF4-FFF2-40B4-BE49-F238E27FC236}">
                <a16:creationId xmlns:a16="http://schemas.microsoft.com/office/drawing/2014/main" id="{6544B4F0-F2D9-94FF-613A-ED633464B562}"/>
              </a:ext>
            </a:extLst>
          </p:cNvPr>
          <p:cNvSpPr/>
          <p:nvPr/>
        </p:nvSpPr>
        <p:spPr>
          <a:xfrm>
            <a:off x="6095984" y="967746"/>
            <a:ext cx="533412"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訓練</a:t>
            </a:r>
            <a:endParaRPr lang="zh-CN" altLang="en-US" sz="1100" dirty="0">
              <a:solidFill>
                <a:schemeClr val="tx1"/>
              </a:solidFill>
            </a:endParaRPr>
          </a:p>
        </p:txBody>
      </p:sp>
      <p:sp>
        <p:nvSpPr>
          <p:cNvPr id="2" name="矩形 9">
            <a:extLst>
              <a:ext uri="{FF2B5EF4-FFF2-40B4-BE49-F238E27FC236}">
                <a16:creationId xmlns:a16="http://schemas.microsoft.com/office/drawing/2014/main" id="{F41B9CC1-562A-F2D0-F002-251C9C75D8F0}"/>
              </a:ext>
            </a:extLst>
          </p:cNvPr>
          <p:cNvSpPr/>
          <p:nvPr/>
        </p:nvSpPr>
        <p:spPr>
          <a:xfrm>
            <a:off x="-8" y="44823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7.</a:t>
            </a:r>
            <a:r>
              <a:rPr lang="ja-JP" altLang="en-US" dirty="0">
                <a:solidFill>
                  <a:schemeClr val="tx1"/>
                </a:solidFill>
              </a:rPr>
              <a:t>訓練</a:t>
            </a:r>
            <a:r>
              <a:rPr lang="ja-JP" altLang="en-US" sz="1800" dirty="0">
                <a:solidFill>
                  <a:schemeClr val="tx1"/>
                </a:solidFill>
              </a:rPr>
              <a:t>の</a:t>
            </a:r>
            <a:r>
              <a:rPr lang="ja-JP" altLang="en-US" dirty="0">
                <a:solidFill>
                  <a:schemeClr val="tx1"/>
                </a:solidFill>
              </a:rPr>
              <a:t>関数</a:t>
            </a:r>
            <a:endParaRPr lang="zh-CN" altLang="en-US" dirty="0">
              <a:solidFill>
                <a:schemeClr val="tx1"/>
              </a:solidFill>
            </a:endParaRPr>
          </a:p>
        </p:txBody>
      </p:sp>
      <p:sp>
        <p:nvSpPr>
          <p:cNvPr id="5" name="矩形 13">
            <a:extLst>
              <a:ext uri="{FF2B5EF4-FFF2-40B4-BE49-F238E27FC236}">
                <a16:creationId xmlns:a16="http://schemas.microsoft.com/office/drawing/2014/main" id="{4A3A83B4-2FCA-7B7B-D01D-3EDDDA1AFEF4}"/>
              </a:ext>
            </a:extLst>
          </p:cNvPr>
          <p:cNvSpPr/>
          <p:nvPr/>
        </p:nvSpPr>
        <p:spPr>
          <a:xfrm>
            <a:off x="6096008" y="45295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8.</a:t>
            </a:r>
            <a:r>
              <a:rPr lang="ja-JP" altLang="en-US" dirty="0">
                <a:solidFill>
                  <a:schemeClr val="tx1"/>
                </a:solidFill>
              </a:rPr>
              <a:t>結果</a:t>
            </a:r>
            <a:endParaRPr lang="zh-CN" altLang="en-US" dirty="0">
              <a:solidFill>
                <a:schemeClr val="tx1"/>
              </a:solidFill>
            </a:endParaRPr>
          </a:p>
        </p:txBody>
      </p:sp>
      <p:pic>
        <p:nvPicPr>
          <p:cNvPr id="7" name="図 6">
            <a:extLst>
              <a:ext uri="{FF2B5EF4-FFF2-40B4-BE49-F238E27FC236}">
                <a16:creationId xmlns:a16="http://schemas.microsoft.com/office/drawing/2014/main" id="{0492036A-CE9A-5F5F-580A-6C3CD4495DE8}"/>
              </a:ext>
            </a:extLst>
          </p:cNvPr>
          <p:cNvPicPr>
            <a:picLocks noChangeAspect="1"/>
          </p:cNvPicPr>
          <p:nvPr/>
        </p:nvPicPr>
        <p:blipFill>
          <a:blip r:embed="rId5"/>
          <a:stretch>
            <a:fillRect/>
          </a:stretch>
        </p:blipFill>
        <p:spPr>
          <a:xfrm>
            <a:off x="14469" y="1310456"/>
            <a:ext cx="6081523" cy="4567382"/>
          </a:xfrm>
          <a:prstGeom prst="rect">
            <a:avLst/>
          </a:prstGeom>
        </p:spPr>
      </p:pic>
      <p:cxnSp>
        <p:nvCxnSpPr>
          <p:cNvPr id="6" name="直接连接符 5">
            <a:extLst>
              <a:ext uri="{FF2B5EF4-FFF2-40B4-BE49-F238E27FC236}">
                <a16:creationId xmlns:a16="http://schemas.microsoft.com/office/drawing/2014/main" id="{83219D57-5E7C-106D-0D82-0519497CF562}"/>
              </a:ext>
            </a:extLst>
          </p:cNvPr>
          <p:cNvCxnSpPr>
            <a:cxnSpLocks/>
          </p:cNvCxnSpPr>
          <p:nvPr/>
        </p:nvCxnSpPr>
        <p:spPr>
          <a:xfrm>
            <a:off x="6096000" y="905722"/>
            <a:ext cx="0" cy="5952278"/>
          </a:xfrm>
          <a:prstGeom prst="line">
            <a:avLst/>
          </a:prstGeom>
        </p:spPr>
        <p:style>
          <a:lnRef idx="2">
            <a:schemeClr val="dk1"/>
          </a:lnRef>
          <a:fillRef idx="0">
            <a:schemeClr val="dk1"/>
          </a:fillRef>
          <a:effectRef idx="1">
            <a:schemeClr val="dk1"/>
          </a:effectRef>
          <a:fontRef idx="minor">
            <a:schemeClr val="tx1"/>
          </a:fontRef>
        </p:style>
      </p:cxnSp>
      <p:pic>
        <p:nvPicPr>
          <p:cNvPr id="11" name="図 10">
            <a:extLst>
              <a:ext uri="{FF2B5EF4-FFF2-40B4-BE49-F238E27FC236}">
                <a16:creationId xmlns:a16="http://schemas.microsoft.com/office/drawing/2014/main" id="{7CDECA25-D337-B1F7-9673-E66CB488B21B}"/>
              </a:ext>
            </a:extLst>
          </p:cNvPr>
          <p:cNvPicPr>
            <a:picLocks noChangeAspect="1"/>
          </p:cNvPicPr>
          <p:nvPr/>
        </p:nvPicPr>
        <p:blipFill>
          <a:blip r:embed="rId6"/>
          <a:stretch>
            <a:fillRect/>
          </a:stretch>
        </p:blipFill>
        <p:spPr>
          <a:xfrm>
            <a:off x="6109439" y="4467807"/>
            <a:ext cx="3172268" cy="152421"/>
          </a:xfrm>
          <a:prstGeom prst="rect">
            <a:avLst/>
          </a:prstGeom>
        </p:spPr>
      </p:pic>
      <p:sp>
        <p:nvSpPr>
          <p:cNvPr id="20" name="矩形 12">
            <a:extLst>
              <a:ext uri="{FF2B5EF4-FFF2-40B4-BE49-F238E27FC236}">
                <a16:creationId xmlns:a16="http://schemas.microsoft.com/office/drawing/2014/main" id="{AD5E3F94-E3DB-409C-7CFA-D5B8C0B5A980}"/>
              </a:ext>
            </a:extLst>
          </p:cNvPr>
          <p:cNvSpPr/>
          <p:nvPr/>
        </p:nvSpPr>
        <p:spPr>
          <a:xfrm>
            <a:off x="6109439" y="4146409"/>
            <a:ext cx="4362498"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一番高い精度は</a:t>
            </a:r>
            <a:r>
              <a:rPr lang="en-US" altLang="ja-JP" sz="1100" dirty="0">
                <a:solidFill>
                  <a:schemeClr val="tx1"/>
                </a:solidFill>
              </a:rPr>
              <a:t>0.86(epoch313)</a:t>
            </a:r>
            <a:r>
              <a:rPr lang="ja-JP" altLang="en-US" sz="1100" dirty="0">
                <a:solidFill>
                  <a:schemeClr val="tx1"/>
                </a:solidFill>
              </a:rPr>
              <a:t>が、最後の精度は</a:t>
            </a:r>
            <a:r>
              <a:rPr lang="en-US" altLang="ja-JP" sz="1100" dirty="0">
                <a:solidFill>
                  <a:schemeClr val="tx1"/>
                </a:solidFill>
              </a:rPr>
              <a:t>0.55(epoch1000)</a:t>
            </a:r>
            <a:endParaRPr lang="zh-CN" altLang="en-US" sz="1100" dirty="0">
              <a:solidFill>
                <a:schemeClr val="tx1"/>
              </a:solidFill>
            </a:endParaRPr>
          </a:p>
        </p:txBody>
      </p:sp>
      <p:sp>
        <p:nvSpPr>
          <p:cNvPr id="23" name="正方形/長方形 22">
            <a:extLst>
              <a:ext uri="{FF2B5EF4-FFF2-40B4-BE49-F238E27FC236}">
                <a16:creationId xmlns:a16="http://schemas.microsoft.com/office/drawing/2014/main" id="{1D1CC3E7-5251-01A2-A842-E40144FE98F1}"/>
              </a:ext>
            </a:extLst>
          </p:cNvPr>
          <p:cNvSpPr/>
          <p:nvPr/>
        </p:nvSpPr>
        <p:spPr>
          <a:xfrm>
            <a:off x="10298546" y="5009037"/>
            <a:ext cx="1791312" cy="28779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正方形/長方形 28">
            <a:extLst>
              <a:ext uri="{FF2B5EF4-FFF2-40B4-BE49-F238E27FC236}">
                <a16:creationId xmlns:a16="http://schemas.microsoft.com/office/drawing/2014/main" id="{5EBF82E1-BF41-4BB4-8665-CDE1A8E51752}"/>
              </a:ext>
            </a:extLst>
          </p:cNvPr>
          <p:cNvSpPr/>
          <p:nvPr/>
        </p:nvSpPr>
        <p:spPr>
          <a:xfrm>
            <a:off x="10298546" y="6651161"/>
            <a:ext cx="1852088" cy="2023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直線矢印コネクタ 2">
            <a:extLst>
              <a:ext uri="{FF2B5EF4-FFF2-40B4-BE49-F238E27FC236}">
                <a16:creationId xmlns:a16="http://schemas.microsoft.com/office/drawing/2014/main" id="{9D5CD012-2477-7425-7FFC-FF311314A849}"/>
              </a:ext>
            </a:extLst>
          </p:cNvPr>
          <p:cNvCxnSpPr>
            <a:cxnSpLocks/>
          </p:cNvCxnSpPr>
          <p:nvPr/>
        </p:nvCxnSpPr>
        <p:spPr>
          <a:xfrm flipV="1">
            <a:off x="10966454" y="3881861"/>
            <a:ext cx="6350" cy="2796111"/>
          </a:xfrm>
          <a:prstGeom prst="straightConnector1">
            <a:avLst/>
          </a:prstGeom>
          <a:ln>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12" name="正方形/長方形 11">
            <a:extLst>
              <a:ext uri="{FF2B5EF4-FFF2-40B4-BE49-F238E27FC236}">
                <a16:creationId xmlns:a16="http://schemas.microsoft.com/office/drawing/2014/main" id="{D83225B9-2448-D678-8C76-0B643B7CFE53}"/>
              </a:ext>
            </a:extLst>
          </p:cNvPr>
          <p:cNvSpPr/>
          <p:nvPr/>
        </p:nvSpPr>
        <p:spPr>
          <a:xfrm>
            <a:off x="10646230" y="3732245"/>
            <a:ext cx="821092" cy="14961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2">
            <a:extLst>
              <a:ext uri="{FF2B5EF4-FFF2-40B4-BE49-F238E27FC236}">
                <a16:creationId xmlns:a16="http://schemas.microsoft.com/office/drawing/2014/main" id="{337F9A9C-BCFA-D704-0571-AAA0DDEA13E3}"/>
              </a:ext>
            </a:extLst>
          </p:cNvPr>
          <p:cNvSpPr/>
          <p:nvPr/>
        </p:nvSpPr>
        <p:spPr>
          <a:xfrm>
            <a:off x="1390696" y="2288546"/>
            <a:ext cx="1015954" cy="162554"/>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rPr>
              <a:t>損失の</a:t>
            </a:r>
            <a:r>
              <a:rPr lang="zh-CN" altLang="en-US" sz="800" dirty="0">
                <a:solidFill>
                  <a:schemeClr val="tx1"/>
                </a:solidFill>
              </a:rPr>
              <a:t>合計（</a:t>
            </a:r>
            <a:r>
              <a:rPr lang="ja-JP" altLang="en-US" sz="800" dirty="0">
                <a:solidFill>
                  <a:schemeClr val="tx1"/>
                </a:solidFill>
              </a:rPr>
              <a:t>訓練</a:t>
            </a:r>
            <a:r>
              <a:rPr lang="zh-CN" altLang="en-US" sz="800" dirty="0">
                <a:solidFill>
                  <a:schemeClr val="tx1"/>
                </a:solidFill>
              </a:rPr>
              <a:t>）</a:t>
            </a:r>
          </a:p>
        </p:txBody>
      </p:sp>
      <p:sp>
        <p:nvSpPr>
          <p:cNvPr id="15" name="矩形 12">
            <a:extLst>
              <a:ext uri="{FF2B5EF4-FFF2-40B4-BE49-F238E27FC236}">
                <a16:creationId xmlns:a16="http://schemas.microsoft.com/office/drawing/2014/main" id="{D0DB74D9-8626-E70C-7DD0-57508F311AFC}"/>
              </a:ext>
            </a:extLst>
          </p:cNvPr>
          <p:cNvSpPr/>
          <p:nvPr/>
        </p:nvSpPr>
        <p:spPr>
          <a:xfrm>
            <a:off x="1485946" y="2627736"/>
            <a:ext cx="1015954" cy="162554"/>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rPr>
              <a:t>精度の</a:t>
            </a:r>
            <a:r>
              <a:rPr lang="zh-CN" altLang="en-US" sz="800" dirty="0">
                <a:solidFill>
                  <a:schemeClr val="tx1"/>
                </a:solidFill>
              </a:rPr>
              <a:t>合計（</a:t>
            </a:r>
            <a:r>
              <a:rPr lang="ja-JP" altLang="en-US" sz="800" dirty="0">
                <a:solidFill>
                  <a:schemeClr val="tx1"/>
                </a:solidFill>
              </a:rPr>
              <a:t>訓練</a:t>
            </a:r>
            <a:r>
              <a:rPr lang="zh-CN" altLang="en-US" sz="800" dirty="0">
                <a:solidFill>
                  <a:schemeClr val="tx1"/>
                </a:solidFill>
              </a:rPr>
              <a:t>）</a:t>
            </a:r>
          </a:p>
        </p:txBody>
      </p:sp>
      <p:sp>
        <p:nvSpPr>
          <p:cNvPr id="17" name="矩形 12">
            <a:extLst>
              <a:ext uri="{FF2B5EF4-FFF2-40B4-BE49-F238E27FC236}">
                <a16:creationId xmlns:a16="http://schemas.microsoft.com/office/drawing/2014/main" id="{571653B9-4C5A-08CB-7C0E-D543E4323426}"/>
              </a:ext>
            </a:extLst>
          </p:cNvPr>
          <p:cNvSpPr/>
          <p:nvPr/>
        </p:nvSpPr>
        <p:spPr>
          <a:xfrm>
            <a:off x="3251245" y="2945236"/>
            <a:ext cx="1420767" cy="162554"/>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rPr>
              <a:t>step</a:t>
            </a:r>
            <a:r>
              <a:rPr lang="ja-JP" altLang="en-US" sz="800" dirty="0">
                <a:solidFill>
                  <a:schemeClr val="tx1"/>
                </a:solidFill>
              </a:rPr>
              <a:t>回の損失と精度</a:t>
            </a:r>
            <a:r>
              <a:rPr lang="en-US" altLang="ja-JP" sz="800" dirty="0">
                <a:solidFill>
                  <a:schemeClr val="tx1"/>
                </a:solidFill>
              </a:rPr>
              <a:t>(</a:t>
            </a:r>
            <a:r>
              <a:rPr lang="ja-JP" altLang="en-US" sz="800" dirty="0">
                <a:solidFill>
                  <a:schemeClr val="tx1"/>
                </a:solidFill>
              </a:rPr>
              <a:t>訓練</a:t>
            </a:r>
            <a:r>
              <a:rPr lang="en-US" altLang="ja-JP" sz="800" dirty="0">
                <a:solidFill>
                  <a:schemeClr val="tx1"/>
                </a:solidFill>
              </a:rPr>
              <a:t>)</a:t>
            </a:r>
            <a:r>
              <a:rPr lang="en-US" altLang="zh-CN" sz="800" dirty="0">
                <a:solidFill>
                  <a:schemeClr val="tx1"/>
                </a:solidFill>
              </a:rPr>
              <a:t> </a:t>
            </a:r>
            <a:endParaRPr lang="zh-CN" altLang="en-US" sz="800" dirty="0">
              <a:solidFill>
                <a:schemeClr val="tx1"/>
              </a:solidFill>
            </a:endParaRPr>
          </a:p>
        </p:txBody>
      </p:sp>
      <p:sp>
        <p:nvSpPr>
          <p:cNvPr id="24" name="矩形 12">
            <a:extLst>
              <a:ext uri="{FF2B5EF4-FFF2-40B4-BE49-F238E27FC236}">
                <a16:creationId xmlns:a16="http://schemas.microsoft.com/office/drawing/2014/main" id="{F77B5AB1-B29D-99ED-1C83-A7F9396F400C}"/>
              </a:ext>
            </a:extLst>
          </p:cNvPr>
          <p:cNvSpPr/>
          <p:nvPr/>
        </p:nvSpPr>
        <p:spPr>
          <a:xfrm>
            <a:off x="1739946" y="3188674"/>
            <a:ext cx="727029" cy="162554"/>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rPr>
              <a:t>損失の追加</a:t>
            </a:r>
            <a:endParaRPr lang="zh-CN" altLang="en-US" sz="800" dirty="0">
              <a:solidFill>
                <a:schemeClr val="tx1"/>
              </a:solidFill>
            </a:endParaRPr>
          </a:p>
        </p:txBody>
      </p:sp>
      <p:sp>
        <p:nvSpPr>
          <p:cNvPr id="25" name="矩形 12">
            <a:extLst>
              <a:ext uri="{FF2B5EF4-FFF2-40B4-BE49-F238E27FC236}">
                <a16:creationId xmlns:a16="http://schemas.microsoft.com/office/drawing/2014/main" id="{25380333-3D11-AD20-7600-A6F7B34C5953}"/>
              </a:ext>
            </a:extLst>
          </p:cNvPr>
          <p:cNvSpPr/>
          <p:nvPr/>
        </p:nvSpPr>
        <p:spPr>
          <a:xfrm>
            <a:off x="1936796" y="3329196"/>
            <a:ext cx="727029" cy="162554"/>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rPr>
              <a:t>精度の追加</a:t>
            </a:r>
            <a:endParaRPr lang="zh-CN" altLang="en-US" sz="800" dirty="0">
              <a:solidFill>
                <a:schemeClr val="tx1"/>
              </a:solidFill>
            </a:endParaRPr>
          </a:p>
        </p:txBody>
      </p:sp>
      <p:sp>
        <p:nvSpPr>
          <p:cNvPr id="26" name="矩形 12">
            <a:extLst>
              <a:ext uri="{FF2B5EF4-FFF2-40B4-BE49-F238E27FC236}">
                <a16:creationId xmlns:a16="http://schemas.microsoft.com/office/drawing/2014/main" id="{60F87305-D7E9-C926-04E6-40D8E3FE0CD9}"/>
              </a:ext>
            </a:extLst>
          </p:cNvPr>
          <p:cNvSpPr/>
          <p:nvPr/>
        </p:nvSpPr>
        <p:spPr>
          <a:xfrm>
            <a:off x="2852737" y="3431593"/>
            <a:ext cx="1014413" cy="162554"/>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rPr>
              <a:t>損失と精度を表す</a:t>
            </a:r>
            <a:endParaRPr lang="zh-CN" altLang="en-US" sz="800" dirty="0">
              <a:solidFill>
                <a:schemeClr val="tx1"/>
              </a:solidFill>
            </a:endParaRPr>
          </a:p>
        </p:txBody>
      </p:sp>
      <p:sp>
        <p:nvSpPr>
          <p:cNvPr id="30" name="矩形 12">
            <a:extLst>
              <a:ext uri="{FF2B5EF4-FFF2-40B4-BE49-F238E27FC236}">
                <a16:creationId xmlns:a16="http://schemas.microsoft.com/office/drawing/2014/main" id="{51067AD0-FBA3-2421-9B06-063B3FDC40BE}"/>
              </a:ext>
            </a:extLst>
          </p:cNvPr>
          <p:cNvSpPr/>
          <p:nvPr/>
        </p:nvSpPr>
        <p:spPr>
          <a:xfrm>
            <a:off x="1595483" y="3933338"/>
            <a:ext cx="1015954" cy="162554"/>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rPr>
              <a:t>損失の</a:t>
            </a:r>
            <a:r>
              <a:rPr lang="zh-CN" altLang="en-US" sz="800" dirty="0">
                <a:solidFill>
                  <a:schemeClr val="tx1"/>
                </a:solidFill>
              </a:rPr>
              <a:t>合計（</a:t>
            </a:r>
            <a:r>
              <a:rPr lang="ja-JP" altLang="en-US" sz="800" dirty="0">
                <a:solidFill>
                  <a:schemeClr val="tx1"/>
                </a:solidFill>
              </a:rPr>
              <a:t>検証</a:t>
            </a:r>
            <a:r>
              <a:rPr lang="zh-CN" altLang="en-US" sz="800" dirty="0">
                <a:solidFill>
                  <a:schemeClr val="tx1"/>
                </a:solidFill>
              </a:rPr>
              <a:t>）</a:t>
            </a:r>
          </a:p>
        </p:txBody>
      </p:sp>
      <p:sp>
        <p:nvSpPr>
          <p:cNvPr id="31" name="矩形 12">
            <a:extLst>
              <a:ext uri="{FF2B5EF4-FFF2-40B4-BE49-F238E27FC236}">
                <a16:creationId xmlns:a16="http://schemas.microsoft.com/office/drawing/2014/main" id="{8E76E695-3BC8-62CF-3DD2-B2FD20540C12}"/>
              </a:ext>
            </a:extLst>
          </p:cNvPr>
          <p:cNvSpPr/>
          <p:nvPr/>
        </p:nvSpPr>
        <p:spPr>
          <a:xfrm>
            <a:off x="1695496" y="4138892"/>
            <a:ext cx="1015954" cy="162554"/>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rPr>
              <a:t>精度の</a:t>
            </a:r>
            <a:r>
              <a:rPr lang="zh-CN" altLang="en-US" sz="800" dirty="0">
                <a:solidFill>
                  <a:schemeClr val="tx1"/>
                </a:solidFill>
              </a:rPr>
              <a:t>合計（</a:t>
            </a:r>
            <a:r>
              <a:rPr lang="ja-JP" altLang="en-US" sz="800" dirty="0">
                <a:solidFill>
                  <a:schemeClr val="tx1"/>
                </a:solidFill>
              </a:rPr>
              <a:t>検証</a:t>
            </a:r>
            <a:r>
              <a:rPr lang="zh-CN" altLang="en-US" sz="800" dirty="0">
                <a:solidFill>
                  <a:schemeClr val="tx1"/>
                </a:solidFill>
              </a:rPr>
              <a:t>）</a:t>
            </a:r>
          </a:p>
        </p:txBody>
      </p:sp>
      <p:sp>
        <p:nvSpPr>
          <p:cNvPr id="32" name="矩形 12">
            <a:extLst>
              <a:ext uri="{FF2B5EF4-FFF2-40B4-BE49-F238E27FC236}">
                <a16:creationId xmlns:a16="http://schemas.microsoft.com/office/drawing/2014/main" id="{6717BEA7-3664-D96A-A9A7-F1FBE696CBA3}"/>
              </a:ext>
            </a:extLst>
          </p:cNvPr>
          <p:cNvSpPr/>
          <p:nvPr/>
        </p:nvSpPr>
        <p:spPr>
          <a:xfrm>
            <a:off x="3719444" y="4492161"/>
            <a:ext cx="1359644" cy="162554"/>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rPr>
              <a:t>step</a:t>
            </a:r>
            <a:r>
              <a:rPr lang="ja-JP" altLang="en-US" sz="800" dirty="0">
                <a:solidFill>
                  <a:schemeClr val="tx1"/>
                </a:solidFill>
              </a:rPr>
              <a:t>回の損失と精度</a:t>
            </a:r>
            <a:r>
              <a:rPr lang="en-US" altLang="ja-JP" sz="800" dirty="0">
                <a:solidFill>
                  <a:schemeClr val="tx1"/>
                </a:solidFill>
              </a:rPr>
              <a:t>(</a:t>
            </a:r>
            <a:r>
              <a:rPr lang="ja-JP" altLang="en-US" sz="800" dirty="0">
                <a:solidFill>
                  <a:schemeClr val="tx1"/>
                </a:solidFill>
              </a:rPr>
              <a:t>検証</a:t>
            </a:r>
            <a:r>
              <a:rPr lang="en-US" altLang="ja-JP" sz="800" dirty="0">
                <a:solidFill>
                  <a:schemeClr val="tx1"/>
                </a:solidFill>
              </a:rPr>
              <a:t>)</a:t>
            </a:r>
            <a:r>
              <a:rPr lang="en-US" altLang="zh-CN" sz="800" dirty="0">
                <a:solidFill>
                  <a:schemeClr val="tx1"/>
                </a:solidFill>
              </a:rPr>
              <a:t> </a:t>
            </a:r>
            <a:endParaRPr lang="zh-CN" altLang="en-US" sz="800" dirty="0">
              <a:solidFill>
                <a:schemeClr val="tx1"/>
              </a:solidFill>
            </a:endParaRPr>
          </a:p>
        </p:txBody>
      </p:sp>
      <p:sp>
        <p:nvSpPr>
          <p:cNvPr id="33" name="矩形 12">
            <a:extLst>
              <a:ext uri="{FF2B5EF4-FFF2-40B4-BE49-F238E27FC236}">
                <a16:creationId xmlns:a16="http://schemas.microsoft.com/office/drawing/2014/main" id="{84E94837-5465-7971-A9A7-1EFB843654B7}"/>
              </a:ext>
            </a:extLst>
          </p:cNvPr>
          <p:cNvSpPr/>
          <p:nvPr/>
        </p:nvSpPr>
        <p:spPr>
          <a:xfrm>
            <a:off x="2183264" y="4596725"/>
            <a:ext cx="727029" cy="162554"/>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rPr>
              <a:t>損失の追加</a:t>
            </a:r>
            <a:endParaRPr lang="zh-CN" altLang="en-US" sz="800" dirty="0">
              <a:solidFill>
                <a:schemeClr val="tx1"/>
              </a:solidFill>
            </a:endParaRPr>
          </a:p>
        </p:txBody>
      </p:sp>
      <p:sp>
        <p:nvSpPr>
          <p:cNvPr id="34" name="矩形 12">
            <a:extLst>
              <a:ext uri="{FF2B5EF4-FFF2-40B4-BE49-F238E27FC236}">
                <a16:creationId xmlns:a16="http://schemas.microsoft.com/office/drawing/2014/main" id="{1D994794-131F-0B91-C5A4-5826B0D68939}"/>
              </a:ext>
            </a:extLst>
          </p:cNvPr>
          <p:cNvSpPr/>
          <p:nvPr/>
        </p:nvSpPr>
        <p:spPr>
          <a:xfrm>
            <a:off x="2406650" y="4786286"/>
            <a:ext cx="727029" cy="162554"/>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精度の追加</a:t>
            </a:r>
            <a:endParaRPr lang="zh-CN" altLang="en-US" sz="800" dirty="0">
              <a:solidFill>
                <a:schemeClr val="tx1"/>
              </a:solidFill>
            </a:endParaRPr>
          </a:p>
        </p:txBody>
      </p:sp>
      <p:sp>
        <p:nvSpPr>
          <p:cNvPr id="35" name="矩形 12">
            <a:extLst>
              <a:ext uri="{FF2B5EF4-FFF2-40B4-BE49-F238E27FC236}">
                <a16:creationId xmlns:a16="http://schemas.microsoft.com/office/drawing/2014/main" id="{E30B9DF9-3EA6-0C84-8797-1F611D02D2E3}"/>
              </a:ext>
            </a:extLst>
          </p:cNvPr>
          <p:cNvSpPr/>
          <p:nvPr/>
        </p:nvSpPr>
        <p:spPr>
          <a:xfrm>
            <a:off x="3133679" y="4846483"/>
            <a:ext cx="2879195" cy="162554"/>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rPr>
              <a:t>epoch</a:t>
            </a:r>
            <a:r>
              <a:rPr lang="ja-JP" altLang="en-US" sz="800" dirty="0">
                <a:solidFill>
                  <a:schemeClr val="tx1"/>
                </a:solidFill>
              </a:rPr>
              <a:t>回に損失と精度の平均値を保存する</a:t>
            </a:r>
            <a:r>
              <a:rPr lang="en-US" altLang="ja-JP" sz="800" dirty="0">
                <a:solidFill>
                  <a:schemeClr val="tx1"/>
                </a:solidFill>
              </a:rPr>
              <a:t>(</a:t>
            </a:r>
            <a:r>
              <a:rPr lang="ja-JP" altLang="en-US" sz="800" dirty="0">
                <a:solidFill>
                  <a:schemeClr val="tx1"/>
                </a:solidFill>
              </a:rPr>
              <a:t>訓練と検証両方</a:t>
            </a:r>
            <a:r>
              <a:rPr lang="en-US" altLang="ja-JP" sz="800" dirty="0">
                <a:solidFill>
                  <a:schemeClr val="tx1"/>
                </a:solidFill>
              </a:rPr>
              <a:t>)</a:t>
            </a:r>
            <a:endParaRPr lang="zh-CN" altLang="en-US" sz="800" dirty="0">
              <a:solidFill>
                <a:schemeClr val="tx1"/>
              </a:solidFill>
            </a:endParaRPr>
          </a:p>
        </p:txBody>
      </p:sp>
      <p:sp>
        <p:nvSpPr>
          <p:cNvPr id="37" name="矩形 12">
            <a:extLst>
              <a:ext uri="{FF2B5EF4-FFF2-40B4-BE49-F238E27FC236}">
                <a16:creationId xmlns:a16="http://schemas.microsoft.com/office/drawing/2014/main" id="{29E76839-3715-B133-E5F8-4805D5840FE4}"/>
              </a:ext>
            </a:extLst>
          </p:cNvPr>
          <p:cNvSpPr/>
          <p:nvPr/>
        </p:nvSpPr>
        <p:spPr>
          <a:xfrm>
            <a:off x="2546778" y="5169508"/>
            <a:ext cx="908050" cy="162554"/>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rPr>
              <a:t>Log</a:t>
            </a:r>
            <a:r>
              <a:rPr lang="ja-JP" altLang="en-US" sz="800" dirty="0">
                <a:solidFill>
                  <a:schemeClr val="tx1"/>
                </a:solidFill>
              </a:rPr>
              <a:t>に保存する</a:t>
            </a:r>
            <a:endParaRPr lang="zh-CN" altLang="en-US" sz="800" dirty="0">
              <a:solidFill>
                <a:schemeClr val="tx1"/>
              </a:solidFill>
            </a:endParaRPr>
          </a:p>
        </p:txBody>
      </p:sp>
      <p:sp>
        <p:nvSpPr>
          <p:cNvPr id="38" name="矩形 12">
            <a:extLst>
              <a:ext uri="{FF2B5EF4-FFF2-40B4-BE49-F238E27FC236}">
                <a16:creationId xmlns:a16="http://schemas.microsoft.com/office/drawing/2014/main" id="{24156FAB-A009-DBE0-247F-69265B9C21B4}"/>
              </a:ext>
            </a:extLst>
          </p:cNvPr>
          <p:cNvSpPr/>
          <p:nvPr/>
        </p:nvSpPr>
        <p:spPr>
          <a:xfrm>
            <a:off x="2611438" y="5638895"/>
            <a:ext cx="2255838" cy="162554"/>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rPr>
              <a:t>epoch</a:t>
            </a:r>
            <a:r>
              <a:rPr lang="ja-JP" altLang="en-US" sz="800" dirty="0">
                <a:solidFill>
                  <a:schemeClr val="tx1"/>
                </a:solidFill>
              </a:rPr>
              <a:t>回に損失と精度を表す</a:t>
            </a:r>
            <a:r>
              <a:rPr lang="en-US" altLang="ja-JP" sz="800" dirty="0">
                <a:solidFill>
                  <a:schemeClr val="tx1"/>
                </a:solidFill>
              </a:rPr>
              <a:t>(</a:t>
            </a:r>
            <a:r>
              <a:rPr lang="ja-JP" altLang="en-US" sz="800" dirty="0">
                <a:solidFill>
                  <a:schemeClr val="tx1"/>
                </a:solidFill>
              </a:rPr>
              <a:t>訓練と検証両方</a:t>
            </a:r>
            <a:r>
              <a:rPr lang="en-US" altLang="ja-JP" sz="800" dirty="0">
                <a:solidFill>
                  <a:schemeClr val="tx1"/>
                </a:solidFill>
              </a:rPr>
              <a:t>)</a:t>
            </a:r>
            <a:endParaRPr lang="zh-CN" altLang="en-US" sz="800" dirty="0">
              <a:solidFill>
                <a:schemeClr val="tx1"/>
              </a:solidFill>
            </a:endParaRPr>
          </a:p>
        </p:txBody>
      </p:sp>
      <p:sp>
        <p:nvSpPr>
          <p:cNvPr id="39" name="矩形 12">
            <a:extLst>
              <a:ext uri="{FF2B5EF4-FFF2-40B4-BE49-F238E27FC236}">
                <a16:creationId xmlns:a16="http://schemas.microsoft.com/office/drawing/2014/main" id="{E8064009-E808-7A86-03C5-24616B548743}"/>
              </a:ext>
            </a:extLst>
          </p:cNvPr>
          <p:cNvSpPr/>
          <p:nvPr/>
        </p:nvSpPr>
        <p:spPr>
          <a:xfrm>
            <a:off x="27915" y="1041524"/>
            <a:ext cx="5984933" cy="229119"/>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モデル</a:t>
            </a:r>
            <a:r>
              <a:rPr lang="en-US" altLang="ja-JP" sz="1000" dirty="0">
                <a:solidFill>
                  <a:schemeClr val="tx1"/>
                </a:solidFill>
              </a:rPr>
              <a:t>(</a:t>
            </a:r>
            <a:r>
              <a:rPr lang="en-US" altLang="ja-JP" sz="1000" dirty="0" err="1">
                <a:solidFill>
                  <a:schemeClr val="tx1"/>
                </a:solidFill>
              </a:rPr>
              <a:t>insurance_net</a:t>
            </a:r>
            <a:r>
              <a:rPr lang="en-US" altLang="ja-JP" sz="1000" dirty="0">
                <a:solidFill>
                  <a:schemeClr val="tx1"/>
                </a:solidFill>
              </a:rPr>
              <a:t>),</a:t>
            </a:r>
            <a:r>
              <a:rPr lang="ja-JP" altLang="en-US" sz="1000" dirty="0">
                <a:solidFill>
                  <a:schemeClr val="tx1"/>
                </a:solidFill>
              </a:rPr>
              <a:t>、訓練の回数、</a:t>
            </a:r>
            <a:r>
              <a:rPr lang="en-US" altLang="ja-JP" sz="1000" dirty="0">
                <a:solidFill>
                  <a:schemeClr val="tx1"/>
                </a:solidFill>
              </a:rPr>
              <a:t>train</a:t>
            </a:r>
            <a:r>
              <a:rPr lang="ja-JP" altLang="en-US" sz="1000" dirty="0">
                <a:solidFill>
                  <a:schemeClr val="tx1"/>
                </a:solidFill>
              </a:rPr>
              <a:t>のデータローダー、</a:t>
            </a:r>
            <a:r>
              <a:rPr lang="en-US" altLang="ja-JP" sz="1000" dirty="0">
                <a:solidFill>
                  <a:schemeClr val="tx1"/>
                </a:solidFill>
              </a:rPr>
              <a:t>test</a:t>
            </a:r>
            <a:r>
              <a:rPr lang="ja-JP" altLang="en-US" sz="1000" dirty="0">
                <a:solidFill>
                  <a:schemeClr val="tx1"/>
                </a:solidFill>
              </a:rPr>
              <a:t>のデータローダー、プリントの頻度</a:t>
            </a:r>
            <a:endParaRPr lang="zh-CN" altLang="en-US" sz="1000" dirty="0">
              <a:solidFill>
                <a:schemeClr val="tx1"/>
              </a:solidFill>
            </a:endParaRPr>
          </a:p>
        </p:txBody>
      </p:sp>
    </p:spTree>
    <p:extLst>
      <p:ext uri="{BB962C8B-B14F-4D97-AF65-F5344CB8AC3E}">
        <p14:creationId xmlns:p14="http://schemas.microsoft.com/office/powerpoint/2010/main" val="2121819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曲線</a:t>
            </a:r>
            <a:endParaRPr lang="zh-CN" altLang="en-US" dirty="0">
              <a:solidFill>
                <a:schemeClr val="tx1"/>
              </a:solidFill>
            </a:endParaRPr>
          </a:p>
        </p:txBody>
      </p:sp>
      <p:sp>
        <p:nvSpPr>
          <p:cNvPr id="2" name="矩形 9">
            <a:extLst>
              <a:ext uri="{FF2B5EF4-FFF2-40B4-BE49-F238E27FC236}">
                <a16:creationId xmlns:a16="http://schemas.microsoft.com/office/drawing/2014/main" id="{F41B9CC1-562A-F2D0-F002-251C9C75D8F0}"/>
              </a:ext>
            </a:extLst>
          </p:cNvPr>
          <p:cNvSpPr/>
          <p:nvPr/>
        </p:nvSpPr>
        <p:spPr>
          <a:xfrm>
            <a:off x="-8" y="44823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9.</a:t>
            </a:r>
            <a:r>
              <a:rPr lang="ja-JP" altLang="en-US" dirty="0">
                <a:solidFill>
                  <a:schemeClr val="tx1"/>
                </a:solidFill>
              </a:rPr>
              <a:t>損失の曲線</a:t>
            </a:r>
            <a:endParaRPr lang="zh-CN" altLang="en-US" dirty="0">
              <a:solidFill>
                <a:schemeClr val="tx1"/>
              </a:solidFill>
            </a:endParaRPr>
          </a:p>
        </p:txBody>
      </p:sp>
      <p:sp>
        <p:nvSpPr>
          <p:cNvPr id="5" name="矩形 13">
            <a:extLst>
              <a:ext uri="{FF2B5EF4-FFF2-40B4-BE49-F238E27FC236}">
                <a16:creationId xmlns:a16="http://schemas.microsoft.com/office/drawing/2014/main" id="{4A3A83B4-2FCA-7B7B-D01D-3EDDDA1AFEF4}"/>
              </a:ext>
            </a:extLst>
          </p:cNvPr>
          <p:cNvSpPr/>
          <p:nvPr/>
        </p:nvSpPr>
        <p:spPr>
          <a:xfrm>
            <a:off x="6096008" y="45295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10.</a:t>
            </a:r>
            <a:r>
              <a:rPr lang="ja-JP" altLang="en-US" dirty="0">
                <a:solidFill>
                  <a:schemeClr val="tx1"/>
                </a:solidFill>
              </a:rPr>
              <a:t>精度の曲線</a:t>
            </a:r>
            <a:endParaRPr lang="zh-CN" altLang="en-US" dirty="0">
              <a:solidFill>
                <a:schemeClr val="tx1"/>
              </a:solidFill>
            </a:endParaRPr>
          </a:p>
        </p:txBody>
      </p:sp>
      <p:cxnSp>
        <p:nvCxnSpPr>
          <p:cNvPr id="6" name="直接连接符 5">
            <a:extLst>
              <a:ext uri="{FF2B5EF4-FFF2-40B4-BE49-F238E27FC236}">
                <a16:creationId xmlns:a16="http://schemas.microsoft.com/office/drawing/2014/main" id="{83219D57-5E7C-106D-0D82-0519497CF562}"/>
              </a:ext>
            </a:extLst>
          </p:cNvPr>
          <p:cNvCxnSpPr>
            <a:cxnSpLocks/>
          </p:cNvCxnSpPr>
          <p:nvPr/>
        </p:nvCxnSpPr>
        <p:spPr>
          <a:xfrm>
            <a:off x="6096000" y="905722"/>
            <a:ext cx="0" cy="5952278"/>
          </a:xfrm>
          <a:prstGeom prst="line">
            <a:avLst/>
          </a:prstGeom>
        </p:spPr>
        <p:style>
          <a:lnRef idx="2">
            <a:schemeClr val="dk1"/>
          </a:lnRef>
          <a:fillRef idx="0">
            <a:schemeClr val="dk1"/>
          </a:fillRef>
          <a:effectRef idx="1">
            <a:schemeClr val="dk1"/>
          </a:effectRef>
          <a:fontRef idx="minor">
            <a:schemeClr val="tx1"/>
          </a:fontRef>
        </p:style>
      </p:cxnSp>
      <p:sp>
        <p:nvSpPr>
          <p:cNvPr id="19" name="矩形 12">
            <a:extLst>
              <a:ext uri="{FF2B5EF4-FFF2-40B4-BE49-F238E27FC236}">
                <a16:creationId xmlns:a16="http://schemas.microsoft.com/office/drawing/2014/main" id="{337F9A9C-BCFA-D704-0571-AAA0DDEA13E3}"/>
              </a:ext>
            </a:extLst>
          </p:cNvPr>
          <p:cNvSpPr/>
          <p:nvPr/>
        </p:nvSpPr>
        <p:spPr>
          <a:xfrm>
            <a:off x="0" y="967746"/>
            <a:ext cx="2974109"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訓練の曲線</a:t>
            </a:r>
            <a:r>
              <a:rPr lang="en-US" altLang="ja-JP" sz="1100" dirty="0">
                <a:solidFill>
                  <a:schemeClr val="tx1"/>
                </a:solidFill>
              </a:rPr>
              <a:t>(</a:t>
            </a:r>
            <a:r>
              <a:rPr lang="ja-JP" altLang="en-US" sz="1100" dirty="0">
                <a:solidFill>
                  <a:schemeClr val="tx1"/>
                </a:solidFill>
              </a:rPr>
              <a:t>赤い</a:t>
            </a:r>
            <a:r>
              <a:rPr lang="en-US" altLang="ja-JP" sz="1100" dirty="0">
                <a:solidFill>
                  <a:schemeClr val="tx1"/>
                </a:solidFill>
              </a:rPr>
              <a:t>)</a:t>
            </a:r>
            <a:r>
              <a:rPr lang="ja-JP" altLang="en-US" sz="1100" dirty="0">
                <a:solidFill>
                  <a:schemeClr val="tx1"/>
                </a:solidFill>
              </a:rPr>
              <a:t>と検証の曲線</a:t>
            </a:r>
            <a:r>
              <a:rPr lang="en-US" altLang="ja-JP" sz="1100" dirty="0">
                <a:solidFill>
                  <a:schemeClr val="tx1"/>
                </a:solidFill>
              </a:rPr>
              <a:t>(</a:t>
            </a:r>
            <a:r>
              <a:rPr lang="ja-JP" altLang="en-US" sz="1100" dirty="0">
                <a:solidFill>
                  <a:schemeClr val="tx1"/>
                </a:solidFill>
              </a:rPr>
              <a:t>青い</a:t>
            </a:r>
            <a:r>
              <a:rPr lang="en-US" altLang="ja-JP" sz="1100" dirty="0">
                <a:solidFill>
                  <a:schemeClr val="tx1"/>
                </a:solidFill>
              </a:rPr>
              <a:t>)</a:t>
            </a:r>
            <a:r>
              <a:rPr lang="ja-JP" altLang="en-US" sz="1100" dirty="0">
                <a:solidFill>
                  <a:schemeClr val="tx1"/>
                </a:solidFill>
              </a:rPr>
              <a:t>を描く</a:t>
            </a:r>
            <a:endParaRPr lang="zh-CN" altLang="en-US" sz="1100" dirty="0">
              <a:solidFill>
                <a:schemeClr val="tx1"/>
              </a:solidFill>
            </a:endParaRPr>
          </a:p>
        </p:txBody>
      </p:sp>
      <p:pic>
        <p:nvPicPr>
          <p:cNvPr id="11" name="図 10">
            <a:extLst>
              <a:ext uri="{FF2B5EF4-FFF2-40B4-BE49-F238E27FC236}">
                <a16:creationId xmlns:a16="http://schemas.microsoft.com/office/drawing/2014/main" id="{76142A0B-72F2-1062-9D89-F8051296BE9B}"/>
              </a:ext>
            </a:extLst>
          </p:cNvPr>
          <p:cNvPicPr>
            <a:picLocks noChangeAspect="1"/>
          </p:cNvPicPr>
          <p:nvPr/>
        </p:nvPicPr>
        <p:blipFill>
          <a:blip r:embed="rId2"/>
          <a:stretch>
            <a:fillRect/>
          </a:stretch>
        </p:blipFill>
        <p:spPr>
          <a:xfrm>
            <a:off x="-8" y="1315176"/>
            <a:ext cx="6022108" cy="572276"/>
          </a:xfrm>
          <a:prstGeom prst="rect">
            <a:avLst/>
          </a:prstGeom>
        </p:spPr>
      </p:pic>
      <p:sp>
        <p:nvSpPr>
          <p:cNvPr id="3" name="矩形 12">
            <a:extLst>
              <a:ext uri="{FF2B5EF4-FFF2-40B4-BE49-F238E27FC236}">
                <a16:creationId xmlns:a16="http://schemas.microsoft.com/office/drawing/2014/main" id="{8555528B-C852-7F6A-7309-A9EFA56A056D}"/>
              </a:ext>
            </a:extLst>
          </p:cNvPr>
          <p:cNvSpPr/>
          <p:nvPr/>
        </p:nvSpPr>
        <p:spPr>
          <a:xfrm>
            <a:off x="6095984" y="973887"/>
            <a:ext cx="2974109"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訓練の曲線</a:t>
            </a:r>
            <a:r>
              <a:rPr lang="en-US" altLang="ja-JP" sz="1100" dirty="0">
                <a:solidFill>
                  <a:schemeClr val="tx1"/>
                </a:solidFill>
              </a:rPr>
              <a:t>(</a:t>
            </a:r>
            <a:r>
              <a:rPr lang="ja-JP" altLang="en-US" sz="1100" dirty="0">
                <a:solidFill>
                  <a:schemeClr val="tx1"/>
                </a:solidFill>
              </a:rPr>
              <a:t>赤い</a:t>
            </a:r>
            <a:r>
              <a:rPr lang="en-US" altLang="ja-JP" sz="1100" dirty="0">
                <a:solidFill>
                  <a:schemeClr val="tx1"/>
                </a:solidFill>
              </a:rPr>
              <a:t>)</a:t>
            </a:r>
            <a:r>
              <a:rPr lang="ja-JP" altLang="en-US" sz="1100" dirty="0">
                <a:solidFill>
                  <a:schemeClr val="tx1"/>
                </a:solidFill>
              </a:rPr>
              <a:t>と検証の曲線</a:t>
            </a:r>
            <a:r>
              <a:rPr lang="en-US" altLang="ja-JP" sz="1100" dirty="0">
                <a:solidFill>
                  <a:schemeClr val="tx1"/>
                </a:solidFill>
              </a:rPr>
              <a:t>(</a:t>
            </a:r>
            <a:r>
              <a:rPr lang="ja-JP" altLang="en-US" sz="1100" dirty="0">
                <a:solidFill>
                  <a:schemeClr val="tx1"/>
                </a:solidFill>
              </a:rPr>
              <a:t>青い</a:t>
            </a:r>
            <a:r>
              <a:rPr lang="en-US" altLang="ja-JP" sz="1100" dirty="0">
                <a:solidFill>
                  <a:schemeClr val="tx1"/>
                </a:solidFill>
              </a:rPr>
              <a:t>)</a:t>
            </a:r>
            <a:r>
              <a:rPr lang="ja-JP" altLang="en-US" sz="1100" dirty="0">
                <a:solidFill>
                  <a:schemeClr val="tx1"/>
                </a:solidFill>
              </a:rPr>
              <a:t>を描く</a:t>
            </a:r>
            <a:endParaRPr lang="zh-CN" altLang="en-US" sz="1100" dirty="0">
              <a:solidFill>
                <a:schemeClr val="tx1"/>
              </a:solidFill>
            </a:endParaRPr>
          </a:p>
        </p:txBody>
      </p:sp>
      <p:pic>
        <p:nvPicPr>
          <p:cNvPr id="8" name="図 7">
            <a:extLst>
              <a:ext uri="{FF2B5EF4-FFF2-40B4-BE49-F238E27FC236}">
                <a16:creationId xmlns:a16="http://schemas.microsoft.com/office/drawing/2014/main" id="{8BC515D3-13AC-1D72-A11C-3700F4BDDC6D}"/>
              </a:ext>
            </a:extLst>
          </p:cNvPr>
          <p:cNvPicPr>
            <a:picLocks noChangeAspect="1"/>
          </p:cNvPicPr>
          <p:nvPr/>
        </p:nvPicPr>
        <p:blipFill>
          <a:blip r:embed="rId3"/>
          <a:stretch>
            <a:fillRect/>
          </a:stretch>
        </p:blipFill>
        <p:spPr>
          <a:xfrm>
            <a:off x="-8" y="2005514"/>
            <a:ext cx="5924014" cy="4529643"/>
          </a:xfrm>
          <a:prstGeom prst="rect">
            <a:avLst/>
          </a:prstGeom>
        </p:spPr>
      </p:pic>
      <p:pic>
        <p:nvPicPr>
          <p:cNvPr id="10" name="図 9">
            <a:extLst>
              <a:ext uri="{FF2B5EF4-FFF2-40B4-BE49-F238E27FC236}">
                <a16:creationId xmlns:a16="http://schemas.microsoft.com/office/drawing/2014/main" id="{77D19060-0D94-8AD2-7C36-01C432EAFEEB}"/>
              </a:ext>
            </a:extLst>
          </p:cNvPr>
          <p:cNvPicPr>
            <a:picLocks noChangeAspect="1"/>
          </p:cNvPicPr>
          <p:nvPr/>
        </p:nvPicPr>
        <p:blipFill>
          <a:blip r:embed="rId4"/>
          <a:stretch>
            <a:fillRect/>
          </a:stretch>
        </p:blipFill>
        <p:spPr>
          <a:xfrm>
            <a:off x="6095984" y="2127379"/>
            <a:ext cx="6159266" cy="4407777"/>
          </a:xfrm>
          <a:prstGeom prst="rect">
            <a:avLst/>
          </a:prstGeom>
        </p:spPr>
      </p:pic>
    </p:spTree>
    <p:extLst>
      <p:ext uri="{BB962C8B-B14F-4D97-AF65-F5344CB8AC3E}">
        <p14:creationId xmlns:p14="http://schemas.microsoft.com/office/powerpoint/2010/main" val="4196342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予測</a:t>
            </a:r>
            <a:endParaRPr lang="zh-CN" altLang="en-US" dirty="0">
              <a:solidFill>
                <a:schemeClr val="tx1"/>
              </a:solidFill>
            </a:endParaRPr>
          </a:p>
        </p:txBody>
      </p:sp>
      <p:sp>
        <p:nvSpPr>
          <p:cNvPr id="2" name="矩形 9">
            <a:extLst>
              <a:ext uri="{FF2B5EF4-FFF2-40B4-BE49-F238E27FC236}">
                <a16:creationId xmlns:a16="http://schemas.microsoft.com/office/drawing/2014/main" id="{F41B9CC1-562A-F2D0-F002-251C9C75D8F0}"/>
              </a:ext>
            </a:extLst>
          </p:cNvPr>
          <p:cNvSpPr/>
          <p:nvPr/>
        </p:nvSpPr>
        <p:spPr>
          <a:xfrm>
            <a:off x="-8" y="44823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11.</a:t>
            </a:r>
            <a:r>
              <a:rPr lang="en-US" altLang="ja-JP" sz="1800" dirty="0">
                <a:solidFill>
                  <a:schemeClr val="tx1"/>
                </a:solidFill>
              </a:rPr>
              <a:t>neural_network_main</a:t>
            </a:r>
            <a:r>
              <a:rPr lang="ja-JP" altLang="en-US" sz="1800" dirty="0">
                <a:solidFill>
                  <a:schemeClr val="tx1"/>
                </a:solidFill>
              </a:rPr>
              <a:t>の結果</a:t>
            </a:r>
            <a:r>
              <a:rPr lang="en-US" altLang="ja-JP" sz="1800">
                <a:solidFill>
                  <a:schemeClr val="tx1"/>
                </a:solidFill>
              </a:rPr>
              <a:t>(</a:t>
            </a:r>
            <a:r>
              <a:rPr lang="ja-JP" altLang="en-US" sz="1800">
                <a:solidFill>
                  <a:schemeClr val="tx1"/>
                </a:solidFill>
              </a:rPr>
              <a:t>予測</a:t>
            </a:r>
            <a:r>
              <a:rPr lang="ja-JP" altLang="en-US">
                <a:solidFill>
                  <a:schemeClr val="tx1"/>
                </a:solidFill>
              </a:rPr>
              <a:t>の値</a:t>
            </a:r>
            <a:r>
              <a:rPr lang="en-US" altLang="ja-JP" sz="1800">
                <a:solidFill>
                  <a:schemeClr val="tx1"/>
                </a:solidFill>
              </a:rPr>
              <a:t>)</a:t>
            </a:r>
            <a:endParaRPr lang="zh-CN" altLang="en-US" dirty="0">
              <a:solidFill>
                <a:schemeClr val="tx1"/>
              </a:solidFill>
            </a:endParaRPr>
          </a:p>
        </p:txBody>
      </p:sp>
      <p:cxnSp>
        <p:nvCxnSpPr>
          <p:cNvPr id="6" name="直接连接符 5">
            <a:extLst>
              <a:ext uri="{FF2B5EF4-FFF2-40B4-BE49-F238E27FC236}">
                <a16:creationId xmlns:a16="http://schemas.microsoft.com/office/drawing/2014/main" id="{83219D57-5E7C-106D-0D82-0519497CF562}"/>
              </a:ext>
            </a:extLst>
          </p:cNvPr>
          <p:cNvCxnSpPr>
            <a:cxnSpLocks/>
          </p:cNvCxnSpPr>
          <p:nvPr/>
        </p:nvCxnSpPr>
        <p:spPr>
          <a:xfrm flipH="1">
            <a:off x="6039395" y="912504"/>
            <a:ext cx="56589" cy="5955371"/>
          </a:xfrm>
          <a:prstGeom prst="line">
            <a:avLst/>
          </a:prstGeom>
        </p:spPr>
        <p:style>
          <a:lnRef idx="2">
            <a:schemeClr val="dk1"/>
          </a:lnRef>
          <a:fillRef idx="0">
            <a:schemeClr val="dk1"/>
          </a:fillRef>
          <a:effectRef idx="1">
            <a:schemeClr val="dk1"/>
          </a:effectRef>
          <a:fontRef idx="minor">
            <a:schemeClr val="tx1"/>
          </a:fontRef>
        </p:style>
      </p:cxnSp>
      <p:pic>
        <p:nvPicPr>
          <p:cNvPr id="10" name="図 9">
            <a:extLst>
              <a:ext uri="{FF2B5EF4-FFF2-40B4-BE49-F238E27FC236}">
                <a16:creationId xmlns:a16="http://schemas.microsoft.com/office/drawing/2014/main" id="{DE02C539-B261-F85A-A054-D55D1BC0DC03}"/>
              </a:ext>
            </a:extLst>
          </p:cNvPr>
          <p:cNvPicPr>
            <a:picLocks noChangeAspect="1"/>
          </p:cNvPicPr>
          <p:nvPr/>
        </p:nvPicPr>
        <p:blipFill>
          <a:blip r:embed="rId2"/>
          <a:stretch>
            <a:fillRect/>
          </a:stretch>
        </p:blipFill>
        <p:spPr>
          <a:xfrm>
            <a:off x="6171054" y="1263687"/>
            <a:ext cx="5809665" cy="892630"/>
          </a:xfrm>
          <a:prstGeom prst="rect">
            <a:avLst/>
          </a:prstGeom>
        </p:spPr>
      </p:pic>
      <p:pic>
        <p:nvPicPr>
          <p:cNvPr id="11" name="図 10">
            <a:extLst>
              <a:ext uri="{FF2B5EF4-FFF2-40B4-BE49-F238E27FC236}">
                <a16:creationId xmlns:a16="http://schemas.microsoft.com/office/drawing/2014/main" id="{609CA10B-F6B6-8BC3-B77C-AF9BFE807D88}"/>
              </a:ext>
            </a:extLst>
          </p:cNvPr>
          <p:cNvPicPr>
            <a:picLocks noChangeAspect="1"/>
          </p:cNvPicPr>
          <p:nvPr/>
        </p:nvPicPr>
        <p:blipFill>
          <a:blip r:embed="rId3"/>
          <a:stretch>
            <a:fillRect/>
          </a:stretch>
        </p:blipFill>
        <p:spPr>
          <a:xfrm>
            <a:off x="6171054" y="2355008"/>
            <a:ext cx="4552362" cy="858446"/>
          </a:xfrm>
          <a:prstGeom prst="rect">
            <a:avLst/>
          </a:prstGeom>
        </p:spPr>
      </p:pic>
      <p:sp>
        <p:nvSpPr>
          <p:cNvPr id="12" name="矩形 13">
            <a:extLst>
              <a:ext uri="{FF2B5EF4-FFF2-40B4-BE49-F238E27FC236}">
                <a16:creationId xmlns:a16="http://schemas.microsoft.com/office/drawing/2014/main" id="{EE04AF38-5908-36C0-23D4-EA6B22685398}"/>
              </a:ext>
            </a:extLst>
          </p:cNvPr>
          <p:cNvSpPr/>
          <p:nvPr/>
        </p:nvSpPr>
        <p:spPr>
          <a:xfrm>
            <a:off x="6096000" y="448235"/>
            <a:ext cx="6096000"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12.regression_main</a:t>
            </a:r>
            <a:r>
              <a:rPr lang="ja-JP" altLang="en-US" dirty="0">
                <a:solidFill>
                  <a:schemeClr val="tx1"/>
                </a:solidFill>
              </a:rPr>
              <a:t>の結果</a:t>
            </a:r>
            <a:r>
              <a:rPr lang="en-US" altLang="ja-JP" dirty="0">
                <a:solidFill>
                  <a:schemeClr val="tx1"/>
                </a:solidFill>
              </a:rPr>
              <a:t>(</a:t>
            </a:r>
            <a:r>
              <a:rPr lang="ja-JP" altLang="en-US">
                <a:solidFill>
                  <a:schemeClr val="tx1"/>
                </a:solidFill>
              </a:rPr>
              <a:t>予測の値</a:t>
            </a:r>
            <a:r>
              <a:rPr lang="en-US" altLang="ja-JP">
                <a:solidFill>
                  <a:schemeClr val="tx1"/>
                </a:solidFill>
              </a:rPr>
              <a:t>)</a:t>
            </a:r>
            <a:endParaRPr lang="zh-CN" altLang="en-US" dirty="0">
              <a:solidFill>
                <a:schemeClr val="tx1"/>
              </a:solidFill>
            </a:endParaRPr>
          </a:p>
        </p:txBody>
      </p:sp>
      <p:sp>
        <p:nvSpPr>
          <p:cNvPr id="35" name="矩形 12">
            <a:extLst>
              <a:ext uri="{FF2B5EF4-FFF2-40B4-BE49-F238E27FC236}">
                <a16:creationId xmlns:a16="http://schemas.microsoft.com/office/drawing/2014/main" id="{FA934D84-FC05-3082-AA3D-74FB3AE30510}"/>
              </a:ext>
            </a:extLst>
          </p:cNvPr>
          <p:cNvSpPr/>
          <p:nvPr/>
        </p:nvSpPr>
        <p:spPr>
          <a:xfrm>
            <a:off x="-8" y="983001"/>
            <a:ext cx="2500612"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第</a:t>
            </a:r>
            <a:r>
              <a:rPr lang="en-US" altLang="ja-JP" sz="1100" dirty="0">
                <a:solidFill>
                  <a:schemeClr val="tx1"/>
                </a:solidFill>
              </a:rPr>
              <a:t>72 epoch </a:t>
            </a:r>
            <a:r>
              <a:rPr lang="ja-JP" altLang="en-US" sz="1100" dirty="0">
                <a:solidFill>
                  <a:schemeClr val="tx1"/>
                </a:solidFill>
              </a:rPr>
              <a:t>を選択し、精度が</a:t>
            </a:r>
            <a:r>
              <a:rPr lang="en-US" altLang="ja-JP" sz="1100" dirty="0">
                <a:solidFill>
                  <a:schemeClr val="tx1"/>
                </a:solidFill>
              </a:rPr>
              <a:t>0.837</a:t>
            </a:r>
            <a:endParaRPr lang="zh-CN" altLang="en-US" sz="1100" dirty="0">
              <a:solidFill>
                <a:schemeClr val="tx1"/>
              </a:solidFill>
            </a:endParaRPr>
          </a:p>
        </p:txBody>
      </p:sp>
      <p:pic>
        <p:nvPicPr>
          <p:cNvPr id="37" name="図 36">
            <a:extLst>
              <a:ext uri="{FF2B5EF4-FFF2-40B4-BE49-F238E27FC236}">
                <a16:creationId xmlns:a16="http://schemas.microsoft.com/office/drawing/2014/main" id="{429FDF34-0DFF-9CB3-0C31-FD5B8697BA31}"/>
              </a:ext>
            </a:extLst>
          </p:cNvPr>
          <p:cNvPicPr>
            <a:picLocks noChangeAspect="1"/>
          </p:cNvPicPr>
          <p:nvPr/>
        </p:nvPicPr>
        <p:blipFill>
          <a:blip r:embed="rId4"/>
          <a:stretch>
            <a:fillRect/>
          </a:stretch>
        </p:blipFill>
        <p:spPr>
          <a:xfrm>
            <a:off x="6088199" y="4683376"/>
            <a:ext cx="4553585" cy="981212"/>
          </a:xfrm>
          <a:prstGeom prst="rect">
            <a:avLst/>
          </a:prstGeom>
        </p:spPr>
      </p:pic>
      <p:pic>
        <p:nvPicPr>
          <p:cNvPr id="40" name="図 39">
            <a:extLst>
              <a:ext uri="{FF2B5EF4-FFF2-40B4-BE49-F238E27FC236}">
                <a16:creationId xmlns:a16="http://schemas.microsoft.com/office/drawing/2014/main" id="{0AB6364D-63CF-6C5D-B50C-B084945BE194}"/>
              </a:ext>
            </a:extLst>
          </p:cNvPr>
          <p:cNvPicPr>
            <a:picLocks noChangeAspect="1"/>
          </p:cNvPicPr>
          <p:nvPr/>
        </p:nvPicPr>
        <p:blipFill>
          <a:blip r:embed="rId5"/>
          <a:stretch>
            <a:fillRect/>
          </a:stretch>
        </p:blipFill>
        <p:spPr>
          <a:xfrm>
            <a:off x="6076339" y="5953347"/>
            <a:ext cx="4572638" cy="914528"/>
          </a:xfrm>
          <a:prstGeom prst="rect">
            <a:avLst/>
          </a:prstGeom>
        </p:spPr>
      </p:pic>
      <p:sp>
        <p:nvSpPr>
          <p:cNvPr id="42" name="矩形 13">
            <a:extLst>
              <a:ext uri="{FF2B5EF4-FFF2-40B4-BE49-F238E27FC236}">
                <a16:creationId xmlns:a16="http://schemas.microsoft.com/office/drawing/2014/main" id="{70A1BB69-3D54-C503-1079-E535A36E7029}"/>
              </a:ext>
            </a:extLst>
          </p:cNvPr>
          <p:cNvSpPr/>
          <p:nvPr/>
        </p:nvSpPr>
        <p:spPr>
          <a:xfrm>
            <a:off x="6095984" y="3315903"/>
            <a:ext cx="6096000"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13.insurance.csv</a:t>
            </a:r>
            <a:r>
              <a:rPr lang="ja-JP" altLang="en-US" dirty="0">
                <a:solidFill>
                  <a:schemeClr val="tx1"/>
                </a:solidFill>
              </a:rPr>
              <a:t>の結果</a:t>
            </a:r>
            <a:r>
              <a:rPr lang="en-US" altLang="ja-JP" dirty="0">
                <a:solidFill>
                  <a:schemeClr val="tx1"/>
                </a:solidFill>
              </a:rPr>
              <a:t>(</a:t>
            </a:r>
            <a:r>
              <a:rPr lang="ja-JP" altLang="en-US" dirty="0">
                <a:solidFill>
                  <a:schemeClr val="tx1"/>
                </a:solidFill>
              </a:rPr>
              <a:t>実際の値</a:t>
            </a:r>
            <a:r>
              <a:rPr lang="en-US" altLang="ja-JP" dirty="0">
                <a:solidFill>
                  <a:schemeClr val="tx1"/>
                </a:solidFill>
              </a:rPr>
              <a:t>)</a:t>
            </a:r>
            <a:endParaRPr lang="zh-CN" altLang="en-US" dirty="0">
              <a:solidFill>
                <a:schemeClr val="tx1"/>
              </a:solidFill>
            </a:endParaRPr>
          </a:p>
        </p:txBody>
      </p:sp>
      <p:sp>
        <p:nvSpPr>
          <p:cNvPr id="43" name="矩形 12">
            <a:extLst>
              <a:ext uri="{FF2B5EF4-FFF2-40B4-BE49-F238E27FC236}">
                <a16:creationId xmlns:a16="http://schemas.microsoft.com/office/drawing/2014/main" id="{AE10872E-B903-8C60-6A04-2AA6EBAFC7AC}"/>
              </a:ext>
            </a:extLst>
          </p:cNvPr>
          <p:cNvSpPr/>
          <p:nvPr/>
        </p:nvSpPr>
        <p:spPr>
          <a:xfrm>
            <a:off x="6074887" y="3877702"/>
            <a:ext cx="5178693"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私ともっとも近いデータ</a:t>
            </a:r>
            <a:r>
              <a:rPr lang="en-US" altLang="ja-JP" sz="1100" dirty="0">
                <a:solidFill>
                  <a:schemeClr val="tx1"/>
                </a:solidFill>
              </a:rPr>
              <a:t>(</a:t>
            </a:r>
            <a:r>
              <a:rPr lang="ja-JP" altLang="en-US" sz="1100" dirty="0">
                <a:solidFill>
                  <a:schemeClr val="tx1"/>
                </a:solidFill>
              </a:rPr>
              <a:t>年齢</a:t>
            </a:r>
            <a:r>
              <a:rPr lang="en-US" altLang="ja-JP" sz="1100" dirty="0">
                <a:solidFill>
                  <a:schemeClr val="tx1"/>
                </a:solidFill>
              </a:rPr>
              <a:t>:28</a:t>
            </a:r>
            <a:r>
              <a:rPr lang="ja-JP" altLang="en-US" sz="1100" dirty="0">
                <a:solidFill>
                  <a:schemeClr val="tx1"/>
                </a:solidFill>
              </a:rPr>
              <a:t>、</a:t>
            </a:r>
            <a:r>
              <a:rPr lang="en-US" altLang="ja-JP" sz="1100" dirty="0">
                <a:solidFill>
                  <a:schemeClr val="tx1"/>
                </a:solidFill>
              </a:rPr>
              <a:t>BMI:20.11)</a:t>
            </a:r>
            <a:r>
              <a:rPr lang="ja-JP" altLang="en-US" sz="1100" dirty="0">
                <a:solidFill>
                  <a:schemeClr val="tx1"/>
                </a:solidFill>
              </a:rPr>
              <a:t>を探し、以下のように参考できる</a:t>
            </a:r>
            <a:endParaRPr lang="zh-CN" altLang="en-US" sz="1100" dirty="0">
              <a:solidFill>
                <a:schemeClr val="tx1"/>
              </a:solidFill>
            </a:endParaRPr>
          </a:p>
        </p:txBody>
      </p:sp>
      <p:sp>
        <p:nvSpPr>
          <p:cNvPr id="44" name="矩形 12">
            <a:extLst>
              <a:ext uri="{FF2B5EF4-FFF2-40B4-BE49-F238E27FC236}">
                <a16:creationId xmlns:a16="http://schemas.microsoft.com/office/drawing/2014/main" id="{2A9890B8-3750-271D-20A6-4AD1E109317E}"/>
              </a:ext>
            </a:extLst>
          </p:cNvPr>
          <p:cNvSpPr/>
          <p:nvPr/>
        </p:nvSpPr>
        <p:spPr>
          <a:xfrm>
            <a:off x="6054589" y="4354787"/>
            <a:ext cx="739510"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喫煙者</a:t>
            </a:r>
            <a:endParaRPr lang="zh-CN" altLang="en-US" sz="1100" dirty="0">
              <a:solidFill>
                <a:schemeClr val="tx1"/>
              </a:solidFill>
            </a:endParaRPr>
          </a:p>
        </p:txBody>
      </p:sp>
      <p:sp>
        <p:nvSpPr>
          <p:cNvPr id="45" name="矩形 12">
            <a:extLst>
              <a:ext uri="{FF2B5EF4-FFF2-40B4-BE49-F238E27FC236}">
                <a16:creationId xmlns:a16="http://schemas.microsoft.com/office/drawing/2014/main" id="{B8927F7D-370F-6F92-6048-A8E551488AB5}"/>
              </a:ext>
            </a:extLst>
          </p:cNvPr>
          <p:cNvSpPr/>
          <p:nvPr/>
        </p:nvSpPr>
        <p:spPr>
          <a:xfrm>
            <a:off x="6094812" y="5672264"/>
            <a:ext cx="1191508"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喫煙者ではない</a:t>
            </a:r>
            <a:endParaRPr lang="zh-CN" altLang="en-US" sz="1100" dirty="0">
              <a:solidFill>
                <a:schemeClr val="tx1"/>
              </a:solidFill>
            </a:endParaRPr>
          </a:p>
        </p:txBody>
      </p:sp>
      <p:sp>
        <p:nvSpPr>
          <p:cNvPr id="47" name="矩形 12">
            <a:extLst>
              <a:ext uri="{FF2B5EF4-FFF2-40B4-BE49-F238E27FC236}">
                <a16:creationId xmlns:a16="http://schemas.microsoft.com/office/drawing/2014/main" id="{1CCE158C-DFD0-367F-7ADA-0205554DBF5B}"/>
              </a:ext>
            </a:extLst>
          </p:cNvPr>
          <p:cNvSpPr/>
          <p:nvPr/>
        </p:nvSpPr>
        <p:spPr>
          <a:xfrm>
            <a:off x="0" y="2932768"/>
            <a:ext cx="739510"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喫煙者</a:t>
            </a:r>
            <a:endParaRPr lang="zh-CN" altLang="en-US" sz="1100" dirty="0">
              <a:solidFill>
                <a:schemeClr val="tx1"/>
              </a:solidFill>
            </a:endParaRPr>
          </a:p>
        </p:txBody>
      </p:sp>
      <p:sp>
        <p:nvSpPr>
          <p:cNvPr id="48" name="矩形 12">
            <a:extLst>
              <a:ext uri="{FF2B5EF4-FFF2-40B4-BE49-F238E27FC236}">
                <a16:creationId xmlns:a16="http://schemas.microsoft.com/office/drawing/2014/main" id="{05D353F1-D8F2-51F6-22E9-44DD2B08568A}"/>
              </a:ext>
            </a:extLst>
          </p:cNvPr>
          <p:cNvSpPr/>
          <p:nvPr/>
        </p:nvSpPr>
        <p:spPr>
          <a:xfrm>
            <a:off x="1770" y="3951479"/>
            <a:ext cx="1191508"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喫煙者ではない</a:t>
            </a:r>
            <a:endParaRPr lang="zh-CN" altLang="en-US" sz="1100" dirty="0">
              <a:solidFill>
                <a:schemeClr val="tx1"/>
              </a:solidFill>
            </a:endParaRPr>
          </a:p>
        </p:txBody>
      </p:sp>
      <p:sp>
        <p:nvSpPr>
          <p:cNvPr id="49" name="矩形 12">
            <a:extLst>
              <a:ext uri="{FF2B5EF4-FFF2-40B4-BE49-F238E27FC236}">
                <a16:creationId xmlns:a16="http://schemas.microsoft.com/office/drawing/2014/main" id="{F6557289-08FC-D468-7BFD-A1F00662BB79}"/>
              </a:ext>
            </a:extLst>
          </p:cNvPr>
          <p:cNvSpPr/>
          <p:nvPr/>
        </p:nvSpPr>
        <p:spPr>
          <a:xfrm>
            <a:off x="6124874" y="1012405"/>
            <a:ext cx="739510"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喫煙者</a:t>
            </a:r>
            <a:endParaRPr lang="zh-CN" altLang="en-US" sz="1100" dirty="0">
              <a:solidFill>
                <a:schemeClr val="tx1"/>
              </a:solidFill>
            </a:endParaRPr>
          </a:p>
        </p:txBody>
      </p:sp>
      <p:sp>
        <p:nvSpPr>
          <p:cNvPr id="50" name="矩形 12">
            <a:extLst>
              <a:ext uri="{FF2B5EF4-FFF2-40B4-BE49-F238E27FC236}">
                <a16:creationId xmlns:a16="http://schemas.microsoft.com/office/drawing/2014/main" id="{79BA6315-1032-6A90-4F7A-D6593C176C1A}"/>
              </a:ext>
            </a:extLst>
          </p:cNvPr>
          <p:cNvSpPr/>
          <p:nvPr/>
        </p:nvSpPr>
        <p:spPr>
          <a:xfrm>
            <a:off x="6110124" y="2105633"/>
            <a:ext cx="1191508"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喫煙者ではない</a:t>
            </a:r>
            <a:endParaRPr lang="zh-CN" altLang="en-US" sz="1100" dirty="0">
              <a:solidFill>
                <a:schemeClr val="tx1"/>
              </a:solidFill>
            </a:endParaRPr>
          </a:p>
        </p:txBody>
      </p:sp>
      <p:pic>
        <p:nvPicPr>
          <p:cNvPr id="20" name="図 19">
            <a:extLst>
              <a:ext uri="{FF2B5EF4-FFF2-40B4-BE49-F238E27FC236}">
                <a16:creationId xmlns:a16="http://schemas.microsoft.com/office/drawing/2014/main" id="{4B199FDE-04EF-16B1-2644-378E4E94B1D1}"/>
              </a:ext>
            </a:extLst>
          </p:cNvPr>
          <p:cNvPicPr>
            <a:picLocks noChangeAspect="1"/>
          </p:cNvPicPr>
          <p:nvPr/>
        </p:nvPicPr>
        <p:blipFill>
          <a:blip r:embed="rId6"/>
          <a:stretch>
            <a:fillRect/>
          </a:stretch>
        </p:blipFill>
        <p:spPr>
          <a:xfrm>
            <a:off x="938419" y="2849701"/>
            <a:ext cx="4077269" cy="1038123"/>
          </a:xfrm>
          <a:prstGeom prst="rect">
            <a:avLst/>
          </a:prstGeom>
        </p:spPr>
      </p:pic>
      <p:pic>
        <p:nvPicPr>
          <p:cNvPr id="21" name="図 20">
            <a:extLst>
              <a:ext uri="{FF2B5EF4-FFF2-40B4-BE49-F238E27FC236}">
                <a16:creationId xmlns:a16="http://schemas.microsoft.com/office/drawing/2014/main" id="{9617CFEB-19A5-4C28-9737-296E54B9E87C}"/>
              </a:ext>
            </a:extLst>
          </p:cNvPr>
          <p:cNvPicPr>
            <a:picLocks noChangeAspect="1"/>
          </p:cNvPicPr>
          <p:nvPr/>
        </p:nvPicPr>
        <p:blipFill>
          <a:blip r:embed="rId7"/>
          <a:stretch>
            <a:fillRect/>
          </a:stretch>
        </p:blipFill>
        <p:spPr>
          <a:xfrm>
            <a:off x="942883" y="4342281"/>
            <a:ext cx="4134589" cy="716170"/>
          </a:xfrm>
          <a:prstGeom prst="rect">
            <a:avLst/>
          </a:prstGeom>
        </p:spPr>
      </p:pic>
      <p:pic>
        <p:nvPicPr>
          <p:cNvPr id="23" name="図 22">
            <a:extLst>
              <a:ext uri="{FF2B5EF4-FFF2-40B4-BE49-F238E27FC236}">
                <a16:creationId xmlns:a16="http://schemas.microsoft.com/office/drawing/2014/main" id="{0D5F1D64-8789-B52A-4DCF-683530D753E0}"/>
              </a:ext>
            </a:extLst>
          </p:cNvPr>
          <p:cNvPicPr>
            <a:picLocks noChangeAspect="1"/>
          </p:cNvPicPr>
          <p:nvPr/>
        </p:nvPicPr>
        <p:blipFill>
          <a:blip r:embed="rId8"/>
          <a:stretch>
            <a:fillRect/>
          </a:stretch>
        </p:blipFill>
        <p:spPr>
          <a:xfrm>
            <a:off x="93108" y="1383324"/>
            <a:ext cx="5026266" cy="1275899"/>
          </a:xfrm>
          <a:prstGeom prst="rect">
            <a:avLst/>
          </a:prstGeom>
        </p:spPr>
      </p:pic>
      <p:sp>
        <p:nvSpPr>
          <p:cNvPr id="24" name="正方形/長方形 23">
            <a:extLst>
              <a:ext uri="{FF2B5EF4-FFF2-40B4-BE49-F238E27FC236}">
                <a16:creationId xmlns:a16="http://schemas.microsoft.com/office/drawing/2014/main" id="{83B63B36-D5F6-8703-67CA-BC2A2911A218}"/>
              </a:ext>
            </a:extLst>
          </p:cNvPr>
          <p:cNvSpPr/>
          <p:nvPr/>
        </p:nvSpPr>
        <p:spPr>
          <a:xfrm>
            <a:off x="3498980" y="1928502"/>
            <a:ext cx="1634839" cy="17713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正方形/長方形 24">
            <a:extLst>
              <a:ext uri="{FF2B5EF4-FFF2-40B4-BE49-F238E27FC236}">
                <a16:creationId xmlns:a16="http://schemas.microsoft.com/office/drawing/2014/main" id="{F2124B45-52BE-5A48-0C17-6E9777CE5F88}"/>
              </a:ext>
            </a:extLst>
          </p:cNvPr>
          <p:cNvSpPr/>
          <p:nvPr/>
        </p:nvSpPr>
        <p:spPr>
          <a:xfrm>
            <a:off x="8827365" y="6319173"/>
            <a:ext cx="621254" cy="1811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正方形/長方形 25">
            <a:extLst>
              <a:ext uri="{FF2B5EF4-FFF2-40B4-BE49-F238E27FC236}">
                <a16:creationId xmlns:a16="http://schemas.microsoft.com/office/drawing/2014/main" id="{10CEB0E6-3ACC-9180-1DF1-5577AA0ED091}"/>
              </a:ext>
            </a:extLst>
          </p:cNvPr>
          <p:cNvSpPr/>
          <p:nvPr/>
        </p:nvSpPr>
        <p:spPr>
          <a:xfrm>
            <a:off x="8833357" y="5072804"/>
            <a:ext cx="621254" cy="1811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正方形/長方形 26">
            <a:extLst>
              <a:ext uri="{FF2B5EF4-FFF2-40B4-BE49-F238E27FC236}">
                <a16:creationId xmlns:a16="http://schemas.microsoft.com/office/drawing/2014/main" id="{1497AA2C-98DC-044E-7190-909FFB63ED24}"/>
              </a:ext>
            </a:extLst>
          </p:cNvPr>
          <p:cNvSpPr/>
          <p:nvPr/>
        </p:nvSpPr>
        <p:spPr>
          <a:xfrm>
            <a:off x="10102162" y="6319172"/>
            <a:ext cx="621254" cy="1811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正方形/長方形 27">
            <a:extLst>
              <a:ext uri="{FF2B5EF4-FFF2-40B4-BE49-F238E27FC236}">
                <a16:creationId xmlns:a16="http://schemas.microsoft.com/office/drawing/2014/main" id="{1B8A9E1D-EDD7-C6B6-7EBD-E0BB72EE30C4}"/>
              </a:ext>
            </a:extLst>
          </p:cNvPr>
          <p:cNvSpPr/>
          <p:nvPr/>
        </p:nvSpPr>
        <p:spPr>
          <a:xfrm>
            <a:off x="10102162" y="5057596"/>
            <a:ext cx="621254" cy="1811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正方形/長方形 28">
            <a:extLst>
              <a:ext uri="{FF2B5EF4-FFF2-40B4-BE49-F238E27FC236}">
                <a16:creationId xmlns:a16="http://schemas.microsoft.com/office/drawing/2014/main" id="{1A14B11A-BEFE-D736-E0B6-AF4195096A06}"/>
              </a:ext>
            </a:extLst>
          </p:cNvPr>
          <p:cNvSpPr/>
          <p:nvPr/>
        </p:nvSpPr>
        <p:spPr>
          <a:xfrm>
            <a:off x="6395251" y="6319172"/>
            <a:ext cx="621254" cy="1811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正方形/長方形 29">
            <a:extLst>
              <a:ext uri="{FF2B5EF4-FFF2-40B4-BE49-F238E27FC236}">
                <a16:creationId xmlns:a16="http://schemas.microsoft.com/office/drawing/2014/main" id="{566BB3E8-7E35-5463-3F65-2CBDEB19ED23}"/>
              </a:ext>
            </a:extLst>
          </p:cNvPr>
          <p:cNvSpPr/>
          <p:nvPr/>
        </p:nvSpPr>
        <p:spPr>
          <a:xfrm>
            <a:off x="7596217" y="6319172"/>
            <a:ext cx="621254" cy="1811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正方形/長方形 30">
            <a:extLst>
              <a:ext uri="{FF2B5EF4-FFF2-40B4-BE49-F238E27FC236}">
                <a16:creationId xmlns:a16="http://schemas.microsoft.com/office/drawing/2014/main" id="{25C96FBE-446C-9290-6463-05030D283CD9}"/>
              </a:ext>
            </a:extLst>
          </p:cNvPr>
          <p:cNvSpPr/>
          <p:nvPr/>
        </p:nvSpPr>
        <p:spPr>
          <a:xfrm>
            <a:off x="7596217" y="5057595"/>
            <a:ext cx="621254" cy="1811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正方形/長方形 31">
            <a:extLst>
              <a:ext uri="{FF2B5EF4-FFF2-40B4-BE49-F238E27FC236}">
                <a16:creationId xmlns:a16="http://schemas.microsoft.com/office/drawing/2014/main" id="{029ED444-340A-C155-C8EA-81FCB66E8CA8}"/>
              </a:ext>
            </a:extLst>
          </p:cNvPr>
          <p:cNvSpPr/>
          <p:nvPr/>
        </p:nvSpPr>
        <p:spPr>
          <a:xfrm>
            <a:off x="6403644" y="5059868"/>
            <a:ext cx="621254" cy="1811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図 33">
            <a:extLst>
              <a:ext uri="{FF2B5EF4-FFF2-40B4-BE49-F238E27FC236}">
                <a16:creationId xmlns:a16="http://schemas.microsoft.com/office/drawing/2014/main" id="{E12C8D45-2185-506C-198D-FAA11ED6B19E}"/>
              </a:ext>
            </a:extLst>
          </p:cNvPr>
          <p:cNvPicPr>
            <a:picLocks noChangeAspect="1"/>
          </p:cNvPicPr>
          <p:nvPr/>
        </p:nvPicPr>
        <p:blipFill>
          <a:blip r:embed="rId9"/>
          <a:stretch>
            <a:fillRect/>
          </a:stretch>
        </p:blipFill>
        <p:spPr>
          <a:xfrm>
            <a:off x="6074887" y="4182915"/>
            <a:ext cx="4730888" cy="181183"/>
          </a:xfrm>
          <a:prstGeom prst="rect">
            <a:avLst/>
          </a:prstGeom>
        </p:spPr>
      </p:pic>
    </p:spTree>
    <p:extLst>
      <p:ext uri="{BB962C8B-B14F-4D97-AF65-F5344CB8AC3E}">
        <p14:creationId xmlns:p14="http://schemas.microsoft.com/office/powerpoint/2010/main" val="4240141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8DE3498-4BF0-3603-2C4F-A6374579D340}"/>
              </a:ext>
            </a:extLst>
          </p:cNvPr>
          <p:cNvSpPr/>
          <p:nvPr/>
        </p:nvSpPr>
        <p:spPr>
          <a:xfrm>
            <a:off x="9236" y="3202616"/>
            <a:ext cx="12192008" cy="4527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ご清聴ありがとうございました</a:t>
            </a:r>
            <a:endParaRPr lang="zh-CN" altLang="en-US" dirty="0">
              <a:solidFill>
                <a:schemeClr val="tx1"/>
              </a:solidFill>
            </a:endParaRPr>
          </a:p>
        </p:txBody>
      </p:sp>
    </p:spTree>
    <p:extLst>
      <p:ext uri="{BB962C8B-B14F-4D97-AF65-F5344CB8AC3E}">
        <p14:creationId xmlns:p14="http://schemas.microsoft.com/office/powerpoint/2010/main" val="2969694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F7510911-0520-456E-C436-F989EAC47645}"/>
              </a:ext>
            </a:extLst>
          </p:cNvPr>
          <p:cNvPicPr>
            <a:picLocks noChangeAspect="1"/>
          </p:cNvPicPr>
          <p:nvPr/>
        </p:nvPicPr>
        <p:blipFill>
          <a:blip r:embed="rId2"/>
          <a:stretch>
            <a:fillRect/>
          </a:stretch>
        </p:blipFill>
        <p:spPr>
          <a:xfrm>
            <a:off x="6095984" y="3828120"/>
            <a:ext cx="4316704" cy="2995264"/>
          </a:xfrm>
          <a:prstGeom prst="rect">
            <a:avLst/>
          </a:prstGeom>
        </p:spPr>
      </p:pic>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データの確認</a:t>
            </a:r>
            <a:endParaRPr lang="zh-CN" altLang="en-US" dirty="0">
              <a:solidFill>
                <a:schemeClr val="tx1"/>
              </a:solidFill>
            </a:endParaRPr>
          </a:p>
        </p:txBody>
      </p:sp>
      <p:pic>
        <p:nvPicPr>
          <p:cNvPr id="9" name="图片 8">
            <a:extLst>
              <a:ext uri="{FF2B5EF4-FFF2-40B4-BE49-F238E27FC236}">
                <a16:creationId xmlns:a16="http://schemas.microsoft.com/office/drawing/2014/main" id="{62B4C73A-28BC-9203-2A5E-D04D782026E4}"/>
              </a:ext>
            </a:extLst>
          </p:cNvPr>
          <p:cNvPicPr>
            <a:picLocks noChangeAspect="1"/>
          </p:cNvPicPr>
          <p:nvPr/>
        </p:nvPicPr>
        <p:blipFill>
          <a:blip r:embed="rId3"/>
          <a:stretch>
            <a:fillRect/>
          </a:stretch>
        </p:blipFill>
        <p:spPr>
          <a:xfrm>
            <a:off x="-8" y="952483"/>
            <a:ext cx="5822731" cy="5905518"/>
          </a:xfrm>
          <a:prstGeom prst="rect">
            <a:avLst/>
          </a:prstGeom>
        </p:spPr>
      </p:pic>
      <p:sp>
        <p:nvSpPr>
          <p:cNvPr id="10" name="矩形 9">
            <a:extLst>
              <a:ext uri="{FF2B5EF4-FFF2-40B4-BE49-F238E27FC236}">
                <a16:creationId xmlns:a16="http://schemas.microsoft.com/office/drawing/2014/main" id="{DB14AAA5-72D9-3AE6-B129-266ED933AF8D}"/>
              </a:ext>
            </a:extLst>
          </p:cNvPr>
          <p:cNvSpPr/>
          <p:nvPr/>
        </p:nvSpPr>
        <p:spPr>
          <a:xfrm>
            <a:off x="-8" y="44823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r>
              <a:rPr lang="ja-JP" altLang="en-US" dirty="0">
                <a:solidFill>
                  <a:schemeClr val="tx1"/>
                </a:solidFill>
              </a:rPr>
              <a:t>データについて大体の情報を把握する</a:t>
            </a:r>
            <a:endParaRPr lang="zh-CN" altLang="en-US" dirty="0">
              <a:solidFill>
                <a:schemeClr val="tx1"/>
              </a:solidFill>
            </a:endParaRPr>
          </a:p>
        </p:txBody>
      </p:sp>
      <p:sp>
        <p:nvSpPr>
          <p:cNvPr id="11" name="矩形 10">
            <a:extLst>
              <a:ext uri="{FF2B5EF4-FFF2-40B4-BE49-F238E27FC236}">
                <a16:creationId xmlns:a16="http://schemas.microsoft.com/office/drawing/2014/main" id="{D7CD72A9-7A59-E0F4-B1D3-113AFC104788}"/>
              </a:ext>
            </a:extLst>
          </p:cNvPr>
          <p:cNvSpPr/>
          <p:nvPr/>
        </p:nvSpPr>
        <p:spPr>
          <a:xfrm>
            <a:off x="3200376" y="1131880"/>
            <a:ext cx="2895608" cy="812532"/>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基本的なライブラリをロードする</a:t>
            </a:r>
            <a:endParaRPr lang="en-US" altLang="ja-JP" sz="1100" dirty="0">
              <a:solidFill>
                <a:schemeClr val="tx1"/>
              </a:solidFill>
            </a:endParaRPr>
          </a:p>
          <a:p>
            <a:r>
              <a:rPr lang="en-US" altLang="zh-CN" sz="1100" dirty="0">
                <a:solidFill>
                  <a:schemeClr val="tx1"/>
                </a:solidFill>
              </a:rPr>
              <a:t>Pandas: </a:t>
            </a:r>
            <a:r>
              <a:rPr lang="ja-JP" altLang="en-US" sz="1100" dirty="0">
                <a:solidFill>
                  <a:schemeClr val="tx1"/>
                </a:solidFill>
              </a:rPr>
              <a:t>データ分析</a:t>
            </a:r>
            <a:endParaRPr lang="en-US" altLang="ja-JP" sz="1100" dirty="0">
              <a:solidFill>
                <a:schemeClr val="tx1"/>
              </a:solidFill>
            </a:endParaRPr>
          </a:p>
          <a:p>
            <a:r>
              <a:rPr lang="en-US" altLang="zh-CN" sz="1100" dirty="0" err="1">
                <a:solidFill>
                  <a:schemeClr val="tx1"/>
                </a:solidFill>
              </a:rPr>
              <a:t>Numpy</a:t>
            </a:r>
            <a:r>
              <a:rPr lang="en-US" altLang="zh-CN" sz="1100" dirty="0">
                <a:solidFill>
                  <a:schemeClr val="tx1"/>
                </a:solidFill>
              </a:rPr>
              <a:t>: </a:t>
            </a:r>
            <a:r>
              <a:rPr lang="zh-CN" altLang="en-US" sz="1100" dirty="0">
                <a:solidFill>
                  <a:schemeClr val="tx1"/>
                </a:solidFill>
              </a:rPr>
              <a:t>行列演算</a:t>
            </a:r>
            <a:endParaRPr lang="en-US" altLang="zh-CN" sz="1100" dirty="0">
              <a:solidFill>
                <a:schemeClr val="tx1"/>
              </a:solidFill>
            </a:endParaRPr>
          </a:p>
          <a:p>
            <a:r>
              <a:rPr lang="en-US" altLang="zh-CN" sz="1100" dirty="0" err="1">
                <a:solidFill>
                  <a:schemeClr val="tx1"/>
                </a:solidFill>
              </a:rPr>
              <a:t>Pyplot</a:t>
            </a:r>
            <a:r>
              <a:rPr lang="en-US" altLang="zh-CN" sz="1100" dirty="0">
                <a:solidFill>
                  <a:schemeClr val="tx1"/>
                </a:solidFill>
              </a:rPr>
              <a:t>: </a:t>
            </a:r>
            <a:r>
              <a:rPr lang="ja-JP" altLang="en-US" sz="1100" dirty="0">
                <a:solidFill>
                  <a:schemeClr val="tx1"/>
                </a:solidFill>
              </a:rPr>
              <a:t>グラフ</a:t>
            </a:r>
            <a:r>
              <a:rPr lang="zh-CN" altLang="en-US" sz="1100" dirty="0">
                <a:solidFill>
                  <a:schemeClr val="tx1"/>
                </a:solidFill>
              </a:rPr>
              <a:t>描画</a:t>
            </a:r>
          </a:p>
        </p:txBody>
      </p:sp>
      <p:sp>
        <p:nvSpPr>
          <p:cNvPr id="12" name="矩形 11">
            <a:extLst>
              <a:ext uri="{FF2B5EF4-FFF2-40B4-BE49-F238E27FC236}">
                <a16:creationId xmlns:a16="http://schemas.microsoft.com/office/drawing/2014/main" id="{11CFD27B-41BC-A2A9-8E37-415590EACB30}"/>
              </a:ext>
            </a:extLst>
          </p:cNvPr>
          <p:cNvSpPr/>
          <p:nvPr/>
        </p:nvSpPr>
        <p:spPr>
          <a:xfrm>
            <a:off x="3200376" y="2575034"/>
            <a:ext cx="2895608"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100" dirty="0">
                <a:solidFill>
                  <a:schemeClr val="tx1"/>
                </a:solidFill>
              </a:rPr>
              <a:t>Insurance.csv</a:t>
            </a:r>
            <a:r>
              <a:rPr lang="ja-JP" altLang="en-US" sz="1100" dirty="0">
                <a:solidFill>
                  <a:schemeClr val="tx1"/>
                </a:solidFill>
              </a:rPr>
              <a:t>を読み込む</a:t>
            </a:r>
            <a:endParaRPr lang="zh-CN" altLang="en-US" sz="1100" dirty="0">
              <a:solidFill>
                <a:schemeClr val="tx1"/>
              </a:solidFill>
            </a:endParaRPr>
          </a:p>
        </p:txBody>
      </p:sp>
      <p:sp>
        <p:nvSpPr>
          <p:cNvPr id="13" name="矩形 12">
            <a:extLst>
              <a:ext uri="{FF2B5EF4-FFF2-40B4-BE49-F238E27FC236}">
                <a16:creationId xmlns:a16="http://schemas.microsoft.com/office/drawing/2014/main" id="{6544B4F0-F2D9-94FF-613A-ED633464B562}"/>
              </a:ext>
            </a:extLst>
          </p:cNvPr>
          <p:cNvSpPr/>
          <p:nvPr/>
        </p:nvSpPr>
        <p:spPr>
          <a:xfrm>
            <a:off x="3200376" y="4183889"/>
            <a:ext cx="2895608"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特徴量と目標量のデータタイプを把握する</a:t>
            </a:r>
            <a:endParaRPr lang="zh-CN" altLang="en-US" sz="1100" dirty="0">
              <a:solidFill>
                <a:schemeClr val="tx1"/>
              </a:solidFill>
            </a:endParaRPr>
          </a:p>
        </p:txBody>
      </p:sp>
      <p:pic>
        <p:nvPicPr>
          <p:cNvPr id="18" name="图片 17">
            <a:extLst>
              <a:ext uri="{FF2B5EF4-FFF2-40B4-BE49-F238E27FC236}">
                <a16:creationId xmlns:a16="http://schemas.microsoft.com/office/drawing/2014/main" id="{B04C4123-54AD-E45A-23E2-8B98281A3E16}"/>
              </a:ext>
            </a:extLst>
          </p:cNvPr>
          <p:cNvPicPr>
            <a:picLocks noChangeAspect="1"/>
          </p:cNvPicPr>
          <p:nvPr/>
        </p:nvPicPr>
        <p:blipFill>
          <a:blip r:embed="rId4"/>
          <a:stretch>
            <a:fillRect/>
          </a:stretch>
        </p:blipFill>
        <p:spPr>
          <a:xfrm>
            <a:off x="6095984" y="901002"/>
            <a:ext cx="2927118" cy="2927118"/>
          </a:xfrm>
          <a:prstGeom prst="rect">
            <a:avLst/>
          </a:prstGeom>
        </p:spPr>
      </p:pic>
      <p:sp>
        <p:nvSpPr>
          <p:cNvPr id="14" name="矩形 13">
            <a:extLst>
              <a:ext uri="{FF2B5EF4-FFF2-40B4-BE49-F238E27FC236}">
                <a16:creationId xmlns:a16="http://schemas.microsoft.com/office/drawing/2014/main" id="{A1E6F14C-FE79-7567-50FA-C0D95A03F7A8}"/>
              </a:ext>
            </a:extLst>
          </p:cNvPr>
          <p:cNvSpPr/>
          <p:nvPr/>
        </p:nvSpPr>
        <p:spPr>
          <a:xfrm>
            <a:off x="6096008" y="45295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2.NaN</a:t>
            </a:r>
            <a:r>
              <a:rPr lang="ja-JP" altLang="en-US" dirty="0">
                <a:solidFill>
                  <a:schemeClr val="tx1"/>
                </a:solidFill>
              </a:rPr>
              <a:t>データや数値の範囲を確認する</a:t>
            </a:r>
            <a:endParaRPr lang="zh-CN" altLang="en-US" dirty="0">
              <a:solidFill>
                <a:schemeClr val="tx1"/>
              </a:solidFill>
            </a:endParaRPr>
          </a:p>
        </p:txBody>
      </p:sp>
      <p:sp>
        <p:nvSpPr>
          <p:cNvPr id="21" name="矩形 20">
            <a:extLst>
              <a:ext uri="{FF2B5EF4-FFF2-40B4-BE49-F238E27FC236}">
                <a16:creationId xmlns:a16="http://schemas.microsoft.com/office/drawing/2014/main" id="{A1DADB77-9E7D-46C6-FC45-BE7547635D2E}"/>
              </a:ext>
            </a:extLst>
          </p:cNvPr>
          <p:cNvSpPr/>
          <p:nvPr/>
        </p:nvSpPr>
        <p:spPr>
          <a:xfrm>
            <a:off x="9296363" y="1096901"/>
            <a:ext cx="2895608" cy="942105"/>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実例の数量</a:t>
            </a:r>
            <a:r>
              <a:rPr lang="en-US" altLang="ja-JP" sz="1100" dirty="0">
                <a:solidFill>
                  <a:schemeClr val="tx1"/>
                </a:solidFill>
              </a:rPr>
              <a:t>: 1338</a:t>
            </a:r>
          </a:p>
          <a:p>
            <a:r>
              <a:rPr lang="ja-JP" altLang="en-US" sz="1100" dirty="0">
                <a:solidFill>
                  <a:schemeClr val="tx1"/>
                </a:solidFill>
              </a:rPr>
              <a:t>特徴の数量</a:t>
            </a:r>
            <a:r>
              <a:rPr lang="en-US" altLang="ja-JP" sz="1100" dirty="0">
                <a:solidFill>
                  <a:schemeClr val="tx1"/>
                </a:solidFill>
              </a:rPr>
              <a:t>: 6(</a:t>
            </a:r>
            <a:r>
              <a:rPr lang="ja-JP" altLang="en-US" sz="1100" dirty="0">
                <a:solidFill>
                  <a:schemeClr val="tx1"/>
                </a:solidFill>
              </a:rPr>
              <a:t>医療費を除く</a:t>
            </a:r>
            <a:r>
              <a:rPr lang="en-US" altLang="ja-JP" sz="1100" dirty="0">
                <a:solidFill>
                  <a:schemeClr val="tx1"/>
                </a:solidFill>
              </a:rPr>
              <a:t>)</a:t>
            </a:r>
          </a:p>
          <a:p>
            <a:r>
              <a:rPr lang="en-US" altLang="zh-CN" sz="1100" dirty="0" err="1">
                <a:solidFill>
                  <a:schemeClr val="tx1"/>
                </a:solidFill>
              </a:rPr>
              <a:t>NaN</a:t>
            </a:r>
            <a:r>
              <a:rPr lang="ja-JP" altLang="en-US" sz="1100" dirty="0">
                <a:solidFill>
                  <a:schemeClr val="tx1"/>
                </a:solidFill>
              </a:rPr>
              <a:t>データ</a:t>
            </a:r>
            <a:r>
              <a:rPr lang="en-US" altLang="ja-JP" sz="1100" dirty="0">
                <a:solidFill>
                  <a:schemeClr val="tx1"/>
                </a:solidFill>
              </a:rPr>
              <a:t>:</a:t>
            </a:r>
            <a:r>
              <a:rPr lang="ja-JP" altLang="en-US" sz="1100" dirty="0">
                <a:solidFill>
                  <a:schemeClr val="tx1"/>
                </a:solidFill>
              </a:rPr>
              <a:t> ない</a:t>
            </a:r>
            <a:endParaRPr lang="en-US" altLang="ja-JP" sz="1100" dirty="0">
              <a:solidFill>
                <a:schemeClr val="tx1"/>
              </a:solidFill>
            </a:endParaRPr>
          </a:p>
          <a:p>
            <a:r>
              <a:rPr lang="ja-JP" altLang="en-US" sz="1100" dirty="0">
                <a:solidFill>
                  <a:schemeClr val="tx1"/>
                </a:solidFill>
              </a:rPr>
              <a:t>データタイプ</a:t>
            </a:r>
            <a:r>
              <a:rPr lang="en-US" altLang="ja-JP" sz="1100" dirty="0">
                <a:solidFill>
                  <a:schemeClr val="tx1"/>
                </a:solidFill>
              </a:rPr>
              <a:t>: int64, float64, object(</a:t>
            </a:r>
            <a:r>
              <a:rPr lang="ja-JP" altLang="en-US" sz="1100" dirty="0">
                <a:solidFill>
                  <a:schemeClr val="tx1"/>
                </a:solidFill>
              </a:rPr>
              <a:t>相関分析の前に数値に転換する</a:t>
            </a:r>
            <a:r>
              <a:rPr lang="en-US" altLang="ja-JP" sz="1100" dirty="0">
                <a:solidFill>
                  <a:schemeClr val="tx1"/>
                </a:solidFill>
              </a:rPr>
              <a:t>)</a:t>
            </a:r>
            <a:endParaRPr lang="zh-CN" altLang="en-US" sz="1100" dirty="0">
              <a:solidFill>
                <a:schemeClr val="tx1"/>
              </a:solidFill>
            </a:endParaRPr>
          </a:p>
        </p:txBody>
      </p:sp>
      <p:sp>
        <p:nvSpPr>
          <p:cNvPr id="22" name="矩形 21">
            <a:extLst>
              <a:ext uri="{FF2B5EF4-FFF2-40B4-BE49-F238E27FC236}">
                <a16:creationId xmlns:a16="http://schemas.microsoft.com/office/drawing/2014/main" id="{172E7E64-5A1B-6CC4-1C6D-F37493388967}"/>
              </a:ext>
            </a:extLst>
          </p:cNvPr>
          <p:cNvSpPr/>
          <p:nvPr/>
        </p:nvSpPr>
        <p:spPr>
          <a:xfrm>
            <a:off x="10268607" y="2103981"/>
            <a:ext cx="1923364" cy="1574640"/>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特徴量</a:t>
            </a:r>
            <a:r>
              <a:rPr lang="en-US" altLang="ja-JP" sz="1100" dirty="0">
                <a:solidFill>
                  <a:schemeClr val="tx1"/>
                </a:solidFill>
              </a:rPr>
              <a:t>:</a:t>
            </a:r>
            <a:r>
              <a:rPr lang="ja-JP" altLang="en-US" sz="1100" dirty="0">
                <a:solidFill>
                  <a:schemeClr val="tx1"/>
                </a:solidFill>
              </a:rPr>
              <a:t> </a:t>
            </a:r>
            <a:endParaRPr lang="en-US" altLang="ja-JP" sz="1100" dirty="0">
              <a:solidFill>
                <a:schemeClr val="tx1"/>
              </a:solidFill>
            </a:endParaRPr>
          </a:p>
          <a:p>
            <a:r>
              <a:rPr lang="en-US" altLang="zh-CN" sz="1100" dirty="0">
                <a:solidFill>
                  <a:schemeClr val="tx1"/>
                </a:solidFill>
              </a:rPr>
              <a:t>    age : </a:t>
            </a:r>
            <a:r>
              <a:rPr lang="ja-JP" altLang="en-US" sz="1100" dirty="0">
                <a:solidFill>
                  <a:schemeClr val="tx1"/>
                </a:solidFill>
              </a:rPr>
              <a:t>年齢</a:t>
            </a:r>
            <a:endParaRPr lang="en-US" altLang="ja-JP" sz="1100" dirty="0">
              <a:solidFill>
                <a:schemeClr val="tx1"/>
              </a:solidFill>
            </a:endParaRPr>
          </a:p>
          <a:p>
            <a:r>
              <a:rPr lang="en-US" altLang="zh-CN" sz="1100" dirty="0">
                <a:solidFill>
                  <a:schemeClr val="tx1"/>
                </a:solidFill>
              </a:rPr>
              <a:t>    sex : </a:t>
            </a:r>
            <a:r>
              <a:rPr lang="ja-JP" altLang="en-US" sz="1100" dirty="0">
                <a:solidFill>
                  <a:schemeClr val="tx1"/>
                </a:solidFill>
              </a:rPr>
              <a:t>性別</a:t>
            </a:r>
            <a:endParaRPr lang="en-US" altLang="ja-JP" sz="1100" dirty="0">
              <a:solidFill>
                <a:schemeClr val="tx1"/>
              </a:solidFill>
            </a:endParaRPr>
          </a:p>
          <a:p>
            <a:r>
              <a:rPr lang="en-US" altLang="zh-CN" sz="1100" dirty="0">
                <a:solidFill>
                  <a:schemeClr val="tx1"/>
                </a:solidFill>
              </a:rPr>
              <a:t>    </a:t>
            </a:r>
            <a:r>
              <a:rPr lang="en-US" altLang="zh-CN" sz="1100" dirty="0" err="1">
                <a:solidFill>
                  <a:schemeClr val="tx1"/>
                </a:solidFill>
              </a:rPr>
              <a:t>bmi</a:t>
            </a:r>
            <a:r>
              <a:rPr lang="en-US" altLang="zh-CN" sz="1100" dirty="0">
                <a:solidFill>
                  <a:schemeClr val="tx1"/>
                </a:solidFill>
              </a:rPr>
              <a:t> : </a:t>
            </a:r>
            <a:r>
              <a:rPr lang="ja-JP" altLang="en-US" sz="1100" dirty="0">
                <a:solidFill>
                  <a:schemeClr val="tx1"/>
                </a:solidFill>
              </a:rPr>
              <a:t>太さ</a:t>
            </a:r>
            <a:endParaRPr lang="en-US" altLang="ja-JP" sz="1100" dirty="0">
              <a:solidFill>
                <a:schemeClr val="tx1"/>
              </a:solidFill>
            </a:endParaRPr>
          </a:p>
          <a:p>
            <a:r>
              <a:rPr lang="en-US" altLang="zh-CN" sz="1100" dirty="0">
                <a:solidFill>
                  <a:schemeClr val="tx1"/>
                </a:solidFill>
              </a:rPr>
              <a:t>    children : </a:t>
            </a:r>
            <a:r>
              <a:rPr lang="ja-JP" altLang="en-US" sz="1100" dirty="0">
                <a:solidFill>
                  <a:schemeClr val="tx1"/>
                </a:solidFill>
              </a:rPr>
              <a:t>子供が何人いる</a:t>
            </a:r>
            <a:endParaRPr lang="en-US" altLang="ja-JP" sz="1100" dirty="0">
              <a:solidFill>
                <a:schemeClr val="tx1"/>
              </a:solidFill>
            </a:endParaRPr>
          </a:p>
          <a:p>
            <a:r>
              <a:rPr lang="en-US" altLang="zh-CN" sz="1100" dirty="0">
                <a:solidFill>
                  <a:schemeClr val="tx1"/>
                </a:solidFill>
              </a:rPr>
              <a:t>    smoker :</a:t>
            </a:r>
            <a:r>
              <a:rPr lang="ja-JP" altLang="en-US" sz="1100" dirty="0">
                <a:solidFill>
                  <a:schemeClr val="tx1"/>
                </a:solidFill>
              </a:rPr>
              <a:t> 喫煙者か</a:t>
            </a:r>
            <a:r>
              <a:rPr lang="en-US" altLang="zh-CN" sz="1100" dirty="0">
                <a:solidFill>
                  <a:schemeClr val="tx1"/>
                </a:solidFill>
              </a:rPr>
              <a:t> </a:t>
            </a:r>
          </a:p>
          <a:p>
            <a:r>
              <a:rPr lang="en-US" altLang="zh-CN" sz="1100" dirty="0">
                <a:solidFill>
                  <a:schemeClr val="tx1"/>
                </a:solidFill>
              </a:rPr>
              <a:t>    region : </a:t>
            </a:r>
            <a:r>
              <a:rPr lang="ja-JP" altLang="en-US" sz="1100" dirty="0">
                <a:solidFill>
                  <a:schemeClr val="tx1"/>
                </a:solidFill>
              </a:rPr>
              <a:t>地域</a:t>
            </a:r>
            <a:endParaRPr lang="en-US" altLang="ja-JP" sz="1100" dirty="0">
              <a:solidFill>
                <a:schemeClr val="tx1"/>
              </a:solidFill>
            </a:endParaRPr>
          </a:p>
          <a:p>
            <a:r>
              <a:rPr lang="ja-JP" altLang="en-US" sz="1100" dirty="0">
                <a:solidFill>
                  <a:schemeClr val="tx1"/>
                </a:solidFill>
              </a:rPr>
              <a:t>目標量</a:t>
            </a:r>
            <a:r>
              <a:rPr lang="en-US" altLang="zh-CN" sz="1100" dirty="0">
                <a:solidFill>
                  <a:schemeClr val="tx1"/>
                </a:solidFill>
              </a:rPr>
              <a:t>: </a:t>
            </a:r>
          </a:p>
          <a:p>
            <a:r>
              <a:rPr lang="en-US" altLang="zh-CN" sz="1100" dirty="0">
                <a:solidFill>
                  <a:schemeClr val="tx1"/>
                </a:solidFill>
              </a:rPr>
              <a:t>    charges : </a:t>
            </a:r>
            <a:r>
              <a:rPr lang="ja-JP" altLang="en-US" sz="1100" dirty="0">
                <a:solidFill>
                  <a:schemeClr val="tx1"/>
                </a:solidFill>
              </a:rPr>
              <a:t>医療費</a:t>
            </a:r>
            <a:endParaRPr lang="zh-CN" altLang="en-US" sz="1100" dirty="0">
              <a:solidFill>
                <a:schemeClr val="tx1"/>
              </a:solidFill>
            </a:endParaRPr>
          </a:p>
        </p:txBody>
      </p:sp>
      <p:sp>
        <p:nvSpPr>
          <p:cNvPr id="23" name="矩形 22">
            <a:extLst>
              <a:ext uri="{FF2B5EF4-FFF2-40B4-BE49-F238E27FC236}">
                <a16:creationId xmlns:a16="http://schemas.microsoft.com/office/drawing/2014/main" id="{65260197-EF87-3040-CB61-37D2450F70DF}"/>
              </a:ext>
            </a:extLst>
          </p:cNvPr>
          <p:cNvSpPr/>
          <p:nvPr/>
        </p:nvSpPr>
        <p:spPr>
          <a:xfrm>
            <a:off x="10412687" y="4324232"/>
            <a:ext cx="1779283" cy="930940"/>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数値の範囲</a:t>
            </a:r>
            <a:r>
              <a:rPr lang="en-US" altLang="ja-JP" sz="1100" dirty="0">
                <a:solidFill>
                  <a:schemeClr val="tx1"/>
                </a:solidFill>
              </a:rPr>
              <a:t>:</a:t>
            </a:r>
            <a:r>
              <a:rPr lang="ja-JP" altLang="en-US" sz="1100" dirty="0">
                <a:solidFill>
                  <a:schemeClr val="tx1"/>
                </a:solidFill>
              </a:rPr>
              <a:t> </a:t>
            </a:r>
            <a:endParaRPr lang="en-US" altLang="ja-JP" sz="1100" dirty="0">
              <a:solidFill>
                <a:schemeClr val="tx1"/>
              </a:solidFill>
            </a:endParaRPr>
          </a:p>
          <a:p>
            <a:r>
              <a:rPr lang="en-US" altLang="zh-CN" sz="1100" dirty="0">
                <a:solidFill>
                  <a:schemeClr val="tx1"/>
                </a:solidFill>
              </a:rPr>
              <a:t>    age : 18~84</a:t>
            </a:r>
            <a:endParaRPr lang="en-US" altLang="ja-JP" sz="1100" dirty="0">
              <a:solidFill>
                <a:schemeClr val="tx1"/>
              </a:solidFill>
            </a:endParaRPr>
          </a:p>
          <a:p>
            <a:r>
              <a:rPr lang="en-US" altLang="zh-CN" sz="1100" dirty="0">
                <a:solidFill>
                  <a:schemeClr val="tx1"/>
                </a:solidFill>
              </a:rPr>
              <a:t>    </a:t>
            </a:r>
            <a:r>
              <a:rPr lang="en-US" altLang="zh-CN" sz="1100" dirty="0" err="1">
                <a:solidFill>
                  <a:schemeClr val="tx1"/>
                </a:solidFill>
              </a:rPr>
              <a:t>bmi</a:t>
            </a:r>
            <a:r>
              <a:rPr lang="en-US" altLang="zh-CN" sz="1100" dirty="0">
                <a:solidFill>
                  <a:schemeClr val="tx1"/>
                </a:solidFill>
              </a:rPr>
              <a:t> : 15.96~53.13</a:t>
            </a:r>
            <a:endParaRPr lang="en-US" altLang="ja-JP" sz="1100" dirty="0">
              <a:solidFill>
                <a:schemeClr val="tx1"/>
              </a:solidFill>
            </a:endParaRPr>
          </a:p>
          <a:p>
            <a:r>
              <a:rPr lang="en-US" altLang="zh-CN" sz="1100" dirty="0">
                <a:solidFill>
                  <a:schemeClr val="tx1"/>
                </a:solidFill>
              </a:rPr>
              <a:t>    children : 0~5</a:t>
            </a:r>
          </a:p>
          <a:p>
            <a:r>
              <a:rPr lang="en-US" altLang="zh-CN" sz="1100" dirty="0">
                <a:solidFill>
                  <a:schemeClr val="tx1"/>
                </a:solidFill>
              </a:rPr>
              <a:t>    charges : 1121~63770</a:t>
            </a:r>
            <a:endParaRPr lang="zh-CN" altLang="en-US" sz="1100" dirty="0">
              <a:solidFill>
                <a:schemeClr val="tx1"/>
              </a:solidFill>
            </a:endParaRPr>
          </a:p>
        </p:txBody>
      </p:sp>
      <p:cxnSp>
        <p:nvCxnSpPr>
          <p:cNvPr id="6" name="直接连接符 5">
            <a:extLst>
              <a:ext uri="{FF2B5EF4-FFF2-40B4-BE49-F238E27FC236}">
                <a16:creationId xmlns:a16="http://schemas.microsoft.com/office/drawing/2014/main" id="{83219D57-5E7C-106D-0D82-0519497CF562}"/>
              </a:ext>
            </a:extLst>
          </p:cNvPr>
          <p:cNvCxnSpPr>
            <a:cxnSpLocks/>
            <a:stCxn id="4" idx="2"/>
          </p:cNvCxnSpPr>
          <p:nvPr/>
        </p:nvCxnSpPr>
        <p:spPr>
          <a:xfrm>
            <a:off x="6095996" y="448235"/>
            <a:ext cx="4" cy="6409765"/>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9665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AE7FEB6E-8F69-9C1B-A823-0A01C84B09BE}"/>
              </a:ext>
            </a:extLst>
          </p:cNvPr>
          <p:cNvPicPr>
            <a:picLocks noChangeAspect="1"/>
          </p:cNvPicPr>
          <p:nvPr/>
        </p:nvPicPr>
        <p:blipFill>
          <a:blip r:embed="rId2"/>
          <a:stretch>
            <a:fillRect/>
          </a:stretch>
        </p:blipFill>
        <p:spPr>
          <a:xfrm>
            <a:off x="6129051" y="1794245"/>
            <a:ext cx="6011434" cy="4666594"/>
          </a:xfrm>
          <a:prstGeom prst="rect">
            <a:avLst/>
          </a:prstGeom>
        </p:spPr>
      </p:pic>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データの確認</a:t>
            </a:r>
            <a:r>
              <a:rPr lang="en-US" altLang="ja-JP" dirty="0">
                <a:solidFill>
                  <a:schemeClr val="tx1"/>
                </a:solidFill>
              </a:rPr>
              <a:t>/</a:t>
            </a:r>
            <a:r>
              <a:rPr lang="ja-JP" altLang="en-US" dirty="0">
                <a:solidFill>
                  <a:schemeClr val="tx1"/>
                </a:solidFill>
              </a:rPr>
              <a:t>特徴量と医療費の分布</a:t>
            </a:r>
            <a:endParaRPr lang="zh-CN" altLang="en-US" dirty="0">
              <a:solidFill>
                <a:schemeClr val="tx1"/>
              </a:solidFill>
            </a:endParaRPr>
          </a:p>
        </p:txBody>
      </p:sp>
      <p:cxnSp>
        <p:nvCxnSpPr>
          <p:cNvPr id="6" name="直接连接符 5">
            <a:extLst>
              <a:ext uri="{FF2B5EF4-FFF2-40B4-BE49-F238E27FC236}">
                <a16:creationId xmlns:a16="http://schemas.microsoft.com/office/drawing/2014/main" id="{83219D57-5E7C-106D-0D82-0519497CF562}"/>
              </a:ext>
            </a:extLst>
          </p:cNvPr>
          <p:cNvCxnSpPr>
            <a:cxnSpLocks/>
            <a:stCxn id="4" idx="2"/>
          </p:cNvCxnSpPr>
          <p:nvPr/>
        </p:nvCxnSpPr>
        <p:spPr>
          <a:xfrm>
            <a:off x="6095996" y="448235"/>
            <a:ext cx="4" cy="6409765"/>
          </a:xfrm>
          <a:prstGeom prst="line">
            <a:avLst/>
          </a:prstGeom>
        </p:spPr>
        <p:style>
          <a:lnRef idx="2">
            <a:schemeClr val="dk1"/>
          </a:lnRef>
          <a:fillRef idx="0">
            <a:schemeClr val="dk1"/>
          </a:fillRef>
          <a:effectRef idx="1">
            <a:schemeClr val="dk1"/>
          </a:effectRef>
          <a:fontRef idx="minor">
            <a:schemeClr val="tx1"/>
          </a:fontRef>
        </p:style>
      </p:cxnSp>
      <p:sp>
        <p:nvSpPr>
          <p:cNvPr id="10" name="矩形 9">
            <a:extLst>
              <a:ext uri="{FF2B5EF4-FFF2-40B4-BE49-F238E27FC236}">
                <a16:creationId xmlns:a16="http://schemas.microsoft.com/office/drawing/2014/main" id="{DB14AAA5-72D9-3AE6-B129-266ED933AF8D}"/>
              </a:ext>
            </a:extLst>
          </p:cNvPr>
          <p:cNvSpPr/>
          <p:nvPr/>
        </p:nvSpPr>
        <p:spPr>
          <a:xfrm>
            <a:off x="-8" y="44823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r>
              <a:rPr lang="ja-JP" altLang="en-US" dirty="0">
                <a:solidFill>
                  <a:schemeClr val="tx1"/>
                </a:solidFill>
              </a:rPr>
              <a:t>異常の数値を確認する</a:t>
            </a:r>
            <a:endParaRPr lang="zh-CN" altLang="en-US" dirty="0">
              <a:solidFill>
                <a:schemeClr val="tx1"/>
              </a:solidFill>
            </a:endParaRPr>
          </a:p>
        </p:txBody>
      </p:sp>
      <p:sp>
        <p:nvSpPr>
          <p:cNvPr id="12" name="矩形 11">
            <a:extLst>
              <a:ext uri="{FF2B5EF4-FFF2-40B4-BE49-F238E27FC236}">
                <a16:creationId xmlns:a16="http://schemas.microsoft.com/office/drawing/2014/main" id="{11CFD27B-41BC-A2A9-8E37-415590EACB30}"/>
              </a:ext>
            </a:extLst>
          </p:cNvPr>
          <p:cNvSpPr/>
          <p:nvPr/>
        </p:nvSpPr>
        <p:spPr>
          <a:xfrm>
            <a:off x="-17" y="967746"/>
            <a:ext cx="1893472"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100" dirty="0">
                <a:solidFill>
                  <a:schemeClr val="tx1"/>
                </a:solidFill>
              </a:rPr>
              <a:t>object</a:t>
            </a:r>
            <a:r>
              <a:rPr lang="ja-JP" altLang="en-US" sz="1100" dirty="0">
                <a:solidFill>
                  <a:schemeClr val="tx1"/>
                </a:solidFill>
              </a:rPr>
              <a:t>の離散値を確認する</a:t>
            </a:r>
            <a:endParaRPr lang="zh-CN" altLang="en-US" sz="1100" dirty="0">
              <a:solidFill>
                <a:schemeClr val="tx1"/>
              </a:solidFill>
            </a:endParaRPr>
          </a:p>
        </p:txBody>
      </p:sp>
      <p:sp>
        <p:nvSpPr>
          <p:cNvPr id="13" name="矩形 12">
            <a:extLst>
              <a:ext uri="{FF2B5EF4-FFF2-40B4-BE49-F238E27FC236}">
                <a16:creationId xmlns:a16="http://schemas.microsoft.com/office/drawing/2014/main" id="{6544B4F0-F2D9-94FF-613A-ED633464B562}"/>
              </a:ext>
            </a:extLst>
          </p:cNvPr>
          <p:cNvSpPr/>
          <p:nvPr/>
        </p:nvSpPr>
        <p:spPr>
          <a:xfrm>
            <a:off x="0" y="2306531"/>
            <a:ext cx="1893447"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連続値と分布図を確認する</a:t>
            </a:r>
            <a:endParaRPr lang="zh-CN" altLang="en-US" sz="1100" dirty="0">
              <a:solidFill>
                <a:schemeClr val="tx1"/>
              </a:solidFill>
            </a:endParaRPr>
          </a:p>
        </p:txBody>
      </p:sp>
      <p:sp>
        <p:nvSpPr>
          <p:cNvPr id="14" name="矩形 13">
            <a:extLst>
              <a:ext uri="{FF2B5EF4-FFF2-40B4-BE49-F238E27FC236}">
                <a16:creationId xmlns:a16="http://schemas.microsoft.com/office/drawing/2014/main" id="{A1E6F14C-FE79-7567-50FA-C0D95A03F7A8}"/>
              </a:ext>
            </a:extLst>
          </p:cNvPr>
          <p:cNvSpPr/>
          <p:nvPr/>
        </p:nvSpPr>
        <p:spPr>
          <a:xfrm>
            <a:off x="6096008" y="45295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r>
              <a:rPr lang="ja-JP" altLang="en-US" dirty="0">
                <a:solidFill>
                  <a:schemeClr val="tx1"/>
                </a:solidFill>
              </a:rPr>
              <a:t>年齢と医療費の散布図</a:t>
            </a:r>
            <a:endParaRPr lang="zh-CN" altLang="en-US" dirty="0">
              <a:solidFill>
                <a:schemeClr val="tx1"/>
              </a:solidFill>
            </a:endParaRPr>
          </a:p>
        </p:txBody>
      </p:sp>
      <p:sp>
        <p:nvSpPr>
          <p:cNvPr id="21" name="矩形 20">
            <a:extLst>
              <a:ext uri="{FF2B5EF4-FFF2-40B4-BE49-F238E27FC236}">
                <a16:creationId xmlns:a16="http://schemas.microsoft.com/office/drawing/2014/main" id="{A1DADB77-9E7D-46C6-FC45-BE7547635D2E}"/>
              </a:ext>
            </a:extLst>
          </p:cNvPr>
          <p:cNvSpPr/>
          <p:nvPr/>
        </p:nvSpPr>
        <p:spPr>
          <a:xfrm>
            <a:off x="6095979" y="1096901"/>
            <a:ext cx="3831784" cy="500503"/>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年齢が増える伴い、医療費の最小値も増えていくと思う</a:t>
            </a:r>
            <a:endParaRPr lang="en-US" altLang="ja-JP" sz="1100" dirty="0">
              <a:solidFill>
                <a:schemeClr val="tx1"/>
              </a:solidFill>
            </a:endParaRPr>
          </a:p>
        </p:txBody>
      </p:sp>
      <p:pic>
        <p:nvPicPr>
          <p:cNvPr id="3" name="图片 2">
            <a:extLst>
              <a:ext uri="{FF2B5EF4-FFF2-40B4-BE49-F238E27FC236}">
                <a16:creationId xmlns:a16="http://schemas.microsoft.com/office/drawing/2014/main" id="{C82C2B29-B83D-5B1D-CAC5-BE3927EB9347}"/>
              </a:ext>
            </a:extLst>
          </p:cNvPr>
          <p:cNvPicPr>
            <a:picLocks noChangeAspect="1"/>
          </p:cNvPicPr>
          <p:nvPr/>
        </p:nvPicPr>
        <p:blipFill>
          <a:blip r:embed="rId3"/>
          <a:stretch>
            <a:fillRect/>
          </a:stretch>
        </p:blipFill>
        <p:spPr>
          <a:xfrm>
            <a:off x="-16" y="1260579"/>
            <a:ext cx="6001424" cy="948644"/>
          </a:xfrm>
          <a:prstGeom prst="rect">
            <a:avLst/>
          </a:prstGeom>
        </p:spPr>
      </p:pic>
      <p:pic>
        <p:nvPicPr>
          <p:cNvPr id="7" name="图片 6">
            <a:extLst>
              <a:ext uri="{FF2B5EF4-FFF2-40B4-BE49-F238E27FC236}">
                <a16:creationId xmlns:a16="http://schemas.microsoft.com/office/drawing/2014/main" id="{C123C32A-665B-F21A-8F00-BB41DC1669A0}"/>
              </a:ext>
            </a:extLst>
          </p:cNvPr>
          <p:cNvPicPr>
            <a:picLocks noChangeAspect="1"/>
          </p:cNvPicPr>
          <p:nvPr/>
        </p:nvPicPr>
        <p:blipFill>
          <a:blip r:embed="rId4"/>
          <a:stretch>
            <a:fillRect/>
          </a:stretch>
        </p:blipFill>
        <p:spPr>
          <a:xfrm>
            <a:off x="613142" y="2734608"/>
            <a:ext cx="4627888" cy="4085831"/>
          </a:xfrm>
          <a:prstGeom prst="rect">
            <a:avLst/>
          </a:prstGeom>
        </p:spPr>
      </p:pic>
      <p:sp>
        <p:nvSpPr>
          <p:cNvPr id="15" name="正方形/長方形 14">
            <a:extLst>
              <a:ext uri="{FF2B5EF4-FFF2-40B4-BE49-F238E27FC236}">
                <a16:creationId xmlns:a16="http://schemas.microsoft.com/office/drawing/2014/main" id="{70135AD3-DC2A-E0DF-1005-56AC54BE309F}"/>
              </a:ext>
            </a:extLst>
          </p:cNvPr>
          <p:cNvSpPr/>
          <p:nvPr/>
        </p:nvSpPr>
        <p:spPr>
          <a:xfrm rot="21217695">
            <a:off x="6789995" y="5505891"/>
            <a:ext cx="5172255" cy="35557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96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A97A948E-6C93-61A2-4BC6-CBB4BA481DC5}"/>
              </a:ext>
            </a:extLst>
          </p:cNvPr>
          <p:cNvPicPr>
            <a:picLocks noChangeAspect="1"/>
          </p:cNvPicPr>
          <p:nvPr/>
        </p:nvPicPr>
        <p:blipFill>
          <a:blip r:embed="rId2"/>
          <a:stretch>
            <a:fillRect/>
          </a:stretch>
        </p:blipFill>
        <p:spPr>
          <a:xfrm>
            <a:off x="-29" y="1275277"/>
            <a:ext cx="4793698" cy="5582723"/>
          </a:xfrm>
          <a:prstGeom prst="rect">
            <a:avLst/>
          </a:prstGeom>
        </p:spPr>
      </p:pic>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特徴量と医療費の分布</a:t>
            </a:r>
            <a:endParaRPr lang="zh-CN" altLang="en-US" dirty="0">
              <a:solidFill>
                <a:schemeClr val="tx1"/>
              </a:solidFill>
            </a:endParaRPr>
          </a:p>
        </p:txBody>
      </p:sp>
      <p:cxnSp>
        <p:nvCxnSpPr>
          <p:cNvPr id="6" name="直接连接符 5">
            <a:extLst>
              <a:ext uri="{FF2B5EF4-FFF2-40B4-BE49-F238E27FC236}">
                <a16:creationId xmlns:a16="http://schemas.microsoft.com/office/drawing/2014/main" id="{83219D57-5E7C-106D-0D82-0519497CF562}"/>
              </a:ext>
            </a:extLst>
          </p:cNvPr>
          <p:cNvCxnSpPr>
            <a:cxnSpLocks/>
            <a:stCxn id="4" idx="2"/>
          </p:cNvCxnSpPr>
          <p:nvPr/>
        </p:nvCxnSpPr>
        <p:spPr>
          <a:xfrm>
            <a:off x="6095996" y="448235"/>
            <a:ext cx="4" cy="6409765"/>
          </a:xfrm>
          <a:prstGeom prst="line">
            <a:avLst/>
          </a:prstGeom>
        </p:spPr>
        <p:style>
          <a:lnRef idx="2">
            <a:schemeClr val="dk1"/>
          </a:lnRef>
          <a:fillRef idx="0">
            <a:schemeClr val="dk1"/>
          </a:fillRef>
          <a:effectRef idx="1">
            <a:schemeClr val="dk1"/>
          </a:effectRef>
          <a:fontRef idx="minor">
            <a:schemeClr val="tx1"/>
          </a:fontRef>
        </p:style>
      </p:cxnSp>
      <p:sp>
        <p:nvSpPr>
          <p:cNvPr id="10" name="矩形 9">
            <a:extLst>
              <a:ext uri="{FF2B5EF4-FFF2-40B4-BE49-F238E27FC236}">
                <a16:creationId xmlns:a16="http://schemas.microsoft.com/office/drawing/2014/main" id="{DB14AAA5-72D9-3AE6-B129-266ED933AF8D}"/>
              </a:ext>
            </a:extLst>
          </p:cNvPr>
          <p:cNvSpPr/>
          <p:nvPr/>
        </p:nvSpPr>
        <p:spPr>
          <a:xfrm>
            <a:off x="-8" y="44823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5.</a:t>
            </a:r>
            <a:r>
              <a:rPr lang="ja-JP" altLang="en-US" dirty="0">
                <a:solidFill>
                  <a:schemeClr val="tx1"/>
                </a:solidFill>
              </a:rPr>
              <a:t>性別と医療費のヒストグラム</a:t>
            </a:r>
            <a:endParaRPr lang="zh-CN" altLang="en-US" dirty="0">
              <a:solidFill>
                <a:schemeClr val="tx1"/>
              </a:solidFill>
            </a:endParaRPr>
          </a:p>
        </p:txBody>
      </p:sp>
      <p:sp>
        <p:nvSpPr>
          <p:cNvPr id="12" name="矩形 11">
            <a:extLst>
              <a:ext uri="{FF2B5EF4-FFF2-40B4-BE49-F238E27FC236}">
                <a16:creationId xmlns:a16="http://schemas.microsoft.com/office/drawing/2014/main" id="{11CFD27B-41BC-A2A9-8E37-415590EACB30}"/>
              </a:ext>
            </a:extLst>
          </p:cNvPr>
          <p:cNvSpPr/>
          <p:nvPr/>
        </p:nvSpPr>
        <p:spPr>
          <a:xfrm>
            <a:off x="-18" y="967746"/>
            <a:ext cx="3228409"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男性の人数は女性の人数より多いことがわかる</a:t>
            </a:r>
            <a:endParaRPr lang="zh-CN" altLang="en-US" sz="1100" dirty="0">
              <a:solidFill>
                <a:schemeClr val="tx1"/>
              </a:solidFill>
            </a:endParaRPr>
          </a:p>
        </p:txBody>
      </p:sp>
      <p:sp>
        <p:nvSpPr>
          <p:cNvPr id="14" name="矩形 13">
            <a:extLst>
              <a:ext uri="{FF2B5EF4-FFF2-40B4-BE49-F238E27FC236}">
                <a16:creationId xmlns:a16="http://schemas.microsoft.com/office/drawing/2014/main" id="{A1E6F14C-FE79-7567-50FA-C0D95A03F7A8}"/>
              </a:ext>
            </a:extLst>
          </p:cNvPr>
          <p:cNvSpPr/>
          <p:nvPr/>
        </p:nvSpPr>
        <p:spPr>
          <a:xfrm>
            <a:off x="6096008" y="45295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6.BMI</a:t>
            </a:r>
            <a:r>
              <a:rPr lang="ja-JP" altLang="en-US" dirty="0">
                <a:solidFill>
                  <a:schemeClr val="tx1"/>
                </a:solidFill>
              </a:rPr>
              <a:t>と医療費のスウォームグラフ</a:t>
            </a:r>
            <a:endParaRPr lang="zh-CN" altLang="en-US" dirty="0">
              <a:solidFill>
                <a:schemeClr val="tx1"/>
              </a:solidFill>
            </a:endParaRPr>
          </a:p>
        </p:txBody>
      </p:sp>
      <p:pic>
        <p:nvPicPr>
          <p:cNvPr id="19" name="図 18">
            <a:extLst>
              <a:ext uri="{FF2B5EF4-FFF2-40B4-BE49-F238E27FC236}">
                <a16:creationId xmlns:a16="http://schemas.microsoft.com/office/drawing/2014/main" id="{042E9EA4-54E3-91A7-D59E-C1575B9A1AD9}"/>
              </a:ext>
            </a:extLst>
          </p:cNvPr>
          <p:cNvPicPr>
            <a:picLocks noChangeAspect="1"/>
          </p:cNvPicPr>
          <p:nvPr/>
        </p:nvPicPr>
        <p:blipFill>
          <a:blip r:embed="rId3"/>
          <a:stretch>
            <a:fillRect/>
          </a:stretch>
        </p:blipFill>
        <p:spPr>
          <a:xfrm>
            <a:off x="6136416" y="1294425"/>
            <a:ext cx="4919507" cy="5559043"/>
          </a:xfrm>
          <a:prstGeom prst="rect">
            <a:avLst/>
          </a:prstGeom>
        </p:spPr>
      </p:pic>
      <p:sp>
        <p:nvSpPr>
          <p:cNvPr id="20" name="矩形 11">
            <a:extLst>
              <a:ext uri="{FF2B5EF4-FFF2-40B4-BE49-F238E27FC236}">
                <a16:creationId xmlns:a16="http://schemas.microsoft.com/office/drawing/2014/main" id="{5FFA9518-44D3-33BD-69D2-CC28F2C3326E}"/>
              </a:ext>
            </a:extLst>
          </p:cNvPr>
          <p:cNvSpPr/>
          <p:nvPr/>
        </p:nvSpPr>
        <p:spPr>
          <a:xfrm>
            <a:off x="6136416" y="963820"/>
            <a:ext cx="4697839"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100" dirty="0">
                <a:solidFill>
                  <a:schemeClr val="tx1"/>
                </a:solidFill>
              </a:rPr>
              <a:t>BMI</a:t>
            </a:r>
            <a:r>
              <a:rPr lang="ja-JP" altLang="en-US" sz="1100" dirty="0">
                <a:solidFill>
                  <a:schemeClr val="tx1"/>
                </a:solidFill>
              </a:rPr>
              <a:t>が</a:t>
            </a:r>
            <a:r>
              <a:rPr lang="en-US" altLang="ja-JP" sz="1100" dirty="0">
                <a:solidFill>
                  <a:schemeClr val="tx1"/>
                </a:solidFill>
              </a:rPr>
              <a:t>30</a:t>
            </a:r>
            <a:r>
              <a:rPr lang="ja-JP" altLang="en-US" sz="1100" dirty="0">
                <a:solidFill>
                  <a:schemeClr val="tx1"/>
                </a:solidFill>
              </a:rPr>
              <a:t>以上の人はもっと医療費を払い、</a:t>
            </a:r>
            <a:r>
              <a:rPr lang="en-US" altLang="zh-CN" sz="1100" dirty="0">
                <a:solidFill>
                  <a:schemeClr val="tx1"/>
                </a:solidFill>
              </a:rPr>
              <a:t> BMI</a:t>
            </a:r>
            <a:r>
              <a:rPr lang="ja-JP" altLang="en-US" sz="1100" dirty="0">
                <a:solidFill>
                  <a:schemeClr val="tx1"/>
                </a:solidFill>
              </a:rPr>
              <a:t>が</a:t>
            </a:r>
            <a:r>
              <a:rPr lang="en-US" altLang="ja-JP" sz="1100" dirty="0">
                <a:solidFill>
                  <a:schemeClr val="tx1"/>
                </a:solidFill>
              </a:rPr>
              <a:t>30</a:t>
            </a:r>
            <a:r>
              <a:rPr lang="ja-JP" altLang="en-US" sz="1100" dirty="0">
                <a:solidFill>
                  <a:schemeClr val="tx1"/>
                </a:solidFill>
              </a:rPr>
              <a:t>以下の人はその逆だ</a:t>
            </a:r>
            <a:endParaRPr lang="zh-CN" altLang="en-US" sz="1100" dirty="0">
              <a:solidFill>
                <a:schemeClr val="tx1"/>
              </a:solidFill>
            </a:endParaRPr>
          </a:p>
        </p:txBody>
      </p:sp>
      <p:sp>
        <p:nvSpPr>
          <p:cNvPr id="22" name="正方形/長方形 21">
            <a:extLst>
              <a:ext uri="{FF2B5EF4-FFF2-40B4-BE49-F238E27FC236}">
                <a16:creationId xmlns:a16="http://schemas.microsoft.com/office/drawing/2014/main" id="{CFA86E5A-6253-2890-C704-780D610B66FE}"/>
              </a:ext>
            </a:extLst>
          </p:cNvPr>
          <p:cNvSpPr/>
          <p:nvPr/>
        </p:nvSpPr>
        <p:spPr>
          <a:xfrm>
            <a:off x="6733305" y="4017818"/>
            <a:ext cx="1995059" cy="238722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正方形/長方形 22">
            <a:extLst>
              <a:ext uri="{FF2B5EF4-FFF2-40B4-BE49-F238E27FC236}">
                <a16:creationId xmlns:a16="http://schemas.microsoft.com/office/drawing/2014/main" id="{6BE34F5D-C97D-D271-E7C2-9117B4F00993}"/>
              </a:ext>
            </a:extLst>
          </p:cNvPr>
          <p:cNvSpPr/>
          <p:nvPr/>
        </p:nvSpPr>
        <p:spPr>
          <a:xfrm>
            <a:off x="8843812" y="2392218"/>
            <a:ext cx="1902695" cy="40266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1">
            <a:extLst>
              <a:ext uri="{FF2B5EF4-FFF2-40B4-BE49-F238E27FC236}">
                <a16:creationId xmlns:a16="http://schemas.microsoft.com/office/drawing/2014/main" id="{66ACAD4F-AAEA-D372-7940-572A0E8D86C4}"/>
              </a:ext>
            </a:extLst>
          </p:cNvPr>
          <p:cNvSpPr/>
          <p:nvPr/>
        </p:nvSpPr>
        <p:spPr>
          <a:xfrm>
            <a:off x="1447787" y="1315176"/>
            <a:ext cx="1447804" cy="154473"/>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solidFill>
                  <a:schemeClr val="tx1"/>
                </a:solidFill>
              </a:rPr>
              <a:t>Seaborn</a:t>
            </a:r>
            <a:r>
              <a:rPr lang="ja-JP" altLang="en-US" sz="1100" dirty="0">
                <a:solidFill>
                  <a:schemeClr val="tx1"/>
                </a:solidFill>
              </a:rPr>
              <a:t>を導入する</a:t>
            </a:r>
            <a:endParaRPr lang="zh-CN" altLang="en-US" sz="1100" dirty="0">
              <a:solidFill>
                <a:schemeClr val="tx1"/>
              </a:solidFill>
            </a:endParaRPr>
          </a:p>
        </p:txBody>
      </p:sp>
      <p:pic>
        <p:nvPicPr>
          <p:cNvPr id="5" name="図 4" descr="テーブル&#10;&#10;中程度の精度で自動的に生成された説明">
            <a:extLst>
              <a:ext uri="{FF2B5EF4-FFF2-40B4-BE49-F238E27FC236}">
                <a16:creationId xmlns:a16="http://schemas.microsoft.com/office/drawing/2014/main" id="{3EDCCBB0-3809-55B8-F493-0A74AF465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8290" y="4981964"/>
            <a:ext cx="1303710" cy="1436935"/>
          </a:xfrm>
          <a:prstGeom prst="rect">
            <a:avLst/>
          </a:prstGeom>
          <a:ln>
            <a:solidFill>
              <a:schemeClr val="tx1"/>
            </a:solidFill>
          </a:ln>
        </p:spPr>
      </p:pic>
      <p:sp>
        <p:nvSpPr>
          <p:cNvPr id="3" name="矩形 11">
            <a:extLst>
              <a:ext uri="{FF2B5EF4-FFF2-40B4-BE49-F238E27FC236}">
                <a16:creationId xmlns:a16="http://schemas.microsoft.com/office/drawing/2014/main" id="{1D728374-56E3-A22D-4617-9ADCEC5B6CDA}"/>
              </a:ext>
            </a:extLst>
          </p:cNvPr>
          <p:cNvSpPr/>
          <p:nvPr/>
        </p:nvSpPr>
        <p:spPr>
          <a:xfrm>
            <a:off x="11100844" y="4632422"/>
            <a:ext cx="878602"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100" dirty="0">
                <a:solidFill>
                  <a:schemeClr val="tx1"/>
                </a:solidFill>
              </a:rPr>
              <a:t>BMI</a:t>
            </a:r>
            <a:r>
              <a:rPr lang="ja-JP" altLang="en-US" sz="1100" dirty="0">
                <a:solidFill>
                  <a:schemeClr val="tx1"/>
                </a:solidFill>
              </a:rPr>
              <a:t>の参考</a:t>
            </a:r>
            <a:endParaRPr lang="zh-CN" altLang="en-US" sz="1100" dirty="0">
              <a:solidFill>
                <a:schemeClr val="tx1"/>
              </a:solidFill>
            </a:endParaRPr>
          </a:p>
        </p:txBody>
      </p:sp>
      <p:cxnSp>
        <p:nvCxnSpPr>
          <p:cNvPr id="8" name="直線矢印コネクタ 7">
            <a:extLst>
              <a:ext uri="{FF2B5EF4-FFF2-40B4-BE49-F238E27FC236}">
                <a16:creationId xmlns:a16="http://schemas.microsoft.com/office/drawing/2014/main" id="{1A33552D-CE7E-62E1-6B68-5F9FCD784B60}"/>
              </a:ext>
            </a:extLst>
          </p:cNvPr>
          <p:cNvCxnSpPr/>
          <p:nvPr/>
        </p:nvCxnSpPr>
        <p:spPr>
          <a:xfrm>
            <a:off x="8728364" y="2392218"/>
            <a:ext cx="0" cy="1625600"/>
          </a:xfrm>
          <a:prstGeom prst="straightConnector1">
            <a:avLst/>
          </a:prstGeom>
          <a:ln>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矩形 11">
            <a:extLst>
              <a:ext uri="{FF2B5EF4-FFF2-40B4-BE49-F238E27FC236}">
                <a16:creationId xmlns:a16="http://schemas.microsoft.com/office/drawing/2014/main" id="{CFA5A1CD-82EF-7F19-EAD9-EF20686D660B}"/>
              </a:ext>
            </a:extLst>
          </p:cNvPr>
          <p:cNvSpPr/>
          <p:nvPr/>
        </p:nvSpPr>
        <p:spPr>
          <a:xfrm>
            <a:off x="7753350" y="2454085"/>
            <a:ext cx="917289" cy="215224"/>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差がある</a:t>
            </a:r>
            <a:endParaRPr lang="zh-CN" altLang="en-US" sz="1100" dirty="0">
              <a:solidFill>
                <a:schemeClr val="tx1"/>
              </a:solidFill>
            </a:endParaRPr>
          </a:p>
        </p:txBody>
      </p:sp>
    </p:spTree>
    <p:extLst>
      <p:ext uri="{BB962C8B-B14F-4D97-AF65-F5344CB8AC3E}">
        <p14:creationId xmlns:p14="http://schemas.microsoft.com/office/powerpoint/2010/main" val="1681697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70FD07A-D98A-FA78-16DE-A8D4A46BC961}"/>
              </a:ext>
            </a:extLst>
          </p:cNvPr>
          <p:cNvPicPr>
            <a:picLocks noChangeAspect="1"/>
          </p:cNvPicPr>
          <p:nvPr/>
        </p:nvPicPr>
        <p:blipFill>
          <a:blip r:embed="rId2"/>
          <a:stretch>
            <a:fillRect/>
          </a:stretch>
        </p:blipFill>
        <p:spPr>
          <a:xfrm>
            <a:off x="0" y="1305246"/>
            <a:ext cx="5116937" cy="5548221"/>
          </a:xfrm>
          <a:prstGeom prst="rect">
            <a:avLst/>
          </a:prstGeom>
        </p:spPr>
      </p:pic>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特徴量と医療費の分布</a:t>
            </a:r>
            <a:endParaRPr lang="zh-CN" altLang="en-US" dirty="0">
              <a:solidFill>
                <a:schemeClr val="tx1"/>
              </a:solidFill>
            </a:endParaRPr>
          </a:p>
        </p:txBody>
      </p:sp>
      <p:sp>
        <p:nvSpPr>
          <p:cNvPr id="10" name="矩形 9">
            <a:extLst>
              <a:ext uri="{FF2B5EF4-FFF2-40B4-BE49-F238E27FC236}">
                <a16:creationId xmlns:a16="http://schemas.microsoft.com/office/drawing/2014/main" id="{DB14AAA5-72D9-3AE6-B129-266ED933AF8D}"/>
              </a:ext>
            </a:extLst>
          </p:cNvPr>
          <p:cNvSpPr/>
          <p:nvPr/>
        </p:nvSpPr>
        <p:spPr>
          <a:xfrm>
            <a:off x="-8" y="44823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7. </a:t>
            </a:r>
            <a:r>
              <a:rPr lang="ja-JP" altLang="en-US" dirty="0">
                <a:solidFill>
                  <a:schemeClr val="tx1"/>
                </a:solidFill>
              </a:rPr>
              <a:t>子供の人数と医療費のスウォームグラフ</a:t>
            </a:r>
            <a:endParaRPr lang="zh-CN" altLang="en-US" dirty="0">
              <a:solidFill>
                <a:schemeClr val="tx1"/>
              </a:solidFill>
            </a:endParaRPr>
          </a:p>
        </p:txBody>
      </p:sp>
      <p:sp>
        <p:nvSpPr>
          <p:cNvPr id="12" name="矩形 11">
            <a:extLst>
              <a:ext uri="{FF2B5EF4-FFF2-40B4-BE49-F238E27FC236}">
                <a16:creationId xmlns:a16="http://schemas.microsoft.com/office/drawing/2014/main" id="{11CFD27B-41BC-A2A9-8E37-415590EACB30}"/>
              </a:ext>
            </a:extLst>
          </p:cNvPr>
          <p:cNvSpPr/>
          <p:nvPr/>
        </p:nvSpPr>
        <p:spPr>
          <a:xfrm>
            <a:off x="-17" y="967746"/>
            <a:ext cx="3195794"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子供の多い人のデータは減っていくと思う</a:t>
            </a:r>
            <a:endParaRPr lang="zh-CN" altLang="en-US" sz="1100" dirty="0">
              <a:solidFill>
                <a:schemeClr val="tx1"/>
              </a:solidFill>
            </a:endParaRPr>
          </a:p>
        </p:txBody>
      </p:sp>
      <p:sp>
        <p:nvSpPr>
          <p:cNvPr id="14" name="矩形 13">
            <a:extLst>
              <a:ext uri="{FF2B5EF4-FFF2-40B4-BE49-F238E27FC236}">
                <a16:creationId xmlns:a16="http://schemas.microsoft.com/office/drawing/2014/main" id="{A1E6F14C-FE79-7567-50FA-C0D95A03F7A8}"/>
              </a:ext>
            </a:extLst>
          </p:cNvPr>
          <p:cNvSpPr/>
          <p:nvPr/>
        </p:nvSpPr>
        <p:spPr>
          <a:xfrm>
            <a:off x="6096008" y="45295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8.</a:t>
            </a:r>
            <a:r>
              <a:rPr lang="ja-JP" altLang="en-US" dirty="0">
                <a:solidFill>
                  <a:schemeClr val="tx1"/>
                </a:solidFill>
              </a:rPr>
              <a:t>喫煙者と医療費のヒストグラム</a:t>
            </a:r>
            <a:endParaRPr lang="zh-CN" altLang="en-US" dirty="0">
              <a:solidFill>
                <a:schemeClr val="tx1"/>
              </a:solidFill>
            </a:endParaRPr>
          </a:p>
        </p:txBody>
      </p:sp>
      <p:sp>
        <p:nvSpPr>
          <p:cNvPr id="21" name="矩形 20">
            <a:extLst>
              <a:ext uri="{FF2B5EF4-FFF2-40B4-BE49-F238E27FC236}">
                <a16:creationId xmlns:a16="http://schemas.microsoft.com/office/drawing/2014/main" id="{A1DADB77-9E7D-46C6-FC45-BE7547635D2E}"/>
              </a:ext>
            </a:extLst>
          </p:cNvPr>
          <p:cNvSpPr/>
          <p:nvPr/>
        </p:nvSpPr>
        <p:spPr>
          <a:xfrm>
            <a:off x="6096008" y="967747"/>
            <a:ext cx="2189010"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喫煙者の医療費は著しく上がる</a:t>
            </a:r>
            <a:endParaRPr lang="en-US" altLang="ja-JP" sz="1100" dirty="0">
              <a:solidFill>
                <a:schemeClr val="tx1"/>
              </a:solidFill>
            </a:endParaRPr>
          </a:p>
        </p:txBody>
      </p:sp>
      <p:pic>
        <p:nvPicPr>
          <p:cNvPr id="7" name="図 6">
            <a:extLst>
              <a:ext uri="{FF2B5EF4-FFF2-40B4-BE49-F238E27FC236}">
                <a16:creationId xmlns:a16="http://schemas.microsoft.com/office/drawing/2014/main" id="{84EF7402-32A7-31E1-7D91-2F1A772855AF}"/>
              </a:ext>
            </a:extLst>
          </p:cNvPr>
          <p:cNvPicPr>
            <a:picLocks noChangeAspect="1"/>
          </p:cNvPicPr>
          <p:nvPr/>
        </p:nvPicPr>
        <p:blipFill>
          <a:blip r:embed="rId3"/>
          <a:stretch>
            <a:fillRect/>
          </a:stretch>
        </p:blipFill>
        <p:spPr>
          <a:xfrm>
            <a:off x="6095979" y="1308208"/>
            <a:ext cx="4812162" cy="5549792"/>
          </a:xfrm>
          <a:prstGeom prst="rect">
            <a:avLst/>
          </a:prstGeom>
        </p:spPr>
      </p:pic>
      <p:cxnSp>
        <p:nvCxnSpPr>
          <p:cNvPr id="6" name="直接连接符 5">
            <a:extLst>
              <a:ext uri="{FF2B5EF4-FFF2-40B4-BE49-F238E27FC236}">
                <a16:creationId xmlns:a16="http://schemas.microsoft.com/office/drawing/2014/main" id="{83219D57-5E7C-106D-0D82-0519497CF562}"/>
              </a:ext>
            </a:extLst>
          </p:cNvPr>
          <p:cNvCxnSpPr>
            <a:cxnSpLocks/>
            <a:stCxn id="4" idx="2"/>
          </p:cNvCxnSpPr>
          <p:nvPr/>
        </p:nvCxnSpPr>
        <p:spPr>
          <a:xfrm>
            <a:off x="6095996" y="448235"/>
            <a:ext cx="4" cy="6409765"/>
          </a:xfrm>
          <a:prstGeom prst="line">
            <a:avLst/>
          </a:prstGeom>
        </p:spPr>
        <p:style>
          <a:lnRef idx="2">
            <a:schemeClr val="dk1"/>
          </a:lnRef>
          <a:fillRef idx="0">
            <a:schemeClr val="dk1"/>
          </a:fillRef>
          <a:effectRef idx="1">
            <a:schemeClr val="dk1"/>
          </a:effectRef>
          <a:fontRef idx="minor">
            <a:schemeClr val="tx1"/>
          </a:fontRef>
        </p:style>
      </p:cxnSp>
      <p:sp>
        <p:nvSpPr>
          <p:cNvPr id="2" name="正方形/長方形 1">
            <a:extLst>
              <a:ext uri="{FF2B5EF4-FFF2-40B4-BE49-F238E27FC236}">
                <a16:creationId xmlns:a16="http://schemas.microsoft.com/office/drawing/2014/main" id="{DB688435-135A-D20A-270F-D03F72BD5240}"/>
              </a:ext>
            </a:extLst>
          </p:cNvPr>
          <p:cNvSpPr/>
          <p:nvPr/>
        </p:nvSpPr>
        <p:spPr>
          <a:xfrm>
            <a:off x="7472225" y="4017818"/>
            <a:ext cx="3223472" cy="2567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正方形/長方形 4">
            <a:extLst>
              <a:ext uri="{FF2B5EF4-FFF2-40B4-BE49-F238E27FC236}">
                <a16:creationId xmlns:a16="http://schemas.microsoft.com/office/drawing/2014/main" id="{8E680FF4-AE5E-7FB4-8448-E9F223E4D009}"/>
              </a:ext>
            </a:extLst>
          </p:cNvPr>
          <p:cNvSpPr/>
          <p:nvPr/>
        </p:nvSpPr>
        <p:spPr>
          <a:xfrm>
            <a:off x="6673282" y="2369262"/>
            <a:ext cx="2322901" cy="421626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直線矢印コネクタ 7">
            <a:extLst>
              <a:ext uri="{FF2B5EF4-FFF2-40B4-BE49-F238E27FC236}">
                <a16:creationId xmlns:a16="http://schemas.microsoft.com/office/drawing/2014/main" id="{1B9B7AEC-38FB-E108-12A0-6128158C9E3D}"/>
              </a:ext>
            </a:extLst>
          </p:cNvPr>
          <p:cNvCxnSpPr>
            <a:cxnSpLocks/>
          </p:cNvCxnSpPr>
          <p:nvPr/>
        </p:nvCxnSpPr>
        <p:spPr>
          <a:xfrm flipH="1">
            <a:off x="8996183" y="3943927"/>
            <a:ext cx="1699514" cy="0"/>
          </a:xfrm>
          <a:prstGeom prst="straightConnector1">
            <a:avLst/>
          </a:prstGeom>
          <a:ln>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5" name="矩形 11">
            <a:extLst>
              <a:ext uri="{FF2B5EF4-FFF2-40B4-BE49-F238E27FC236}">
                <a16:creationId xmlns:a16="http://schemas.microsoft.com/office/drawing/2014/main" id="{7FB590C9-73B3-F4B5-2AE0-2749C1D9DBBC}"/>
              </a:ext>
            </a:extLst>
          </p:cNvPr>
          <p:cNvSpPr/>
          <p:nvPr/>
        </p:nvSpPr>
        <p:spPr>
          <a:xfrm>
            <a:off x="9387295" y="3632712"/>
            <a:ext cx="917289" cy="215224"/>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差がある</a:t>
            </a:r>
            <a:endParaRPr lang="zh-CN" altLang="en-US" sz="1100" dirty="0">
              <a:solidFill>
                <a:schemeClr val="tx1"/>
              </a:solidFill>
            </a:endParaRPr>
          </a:p>
        </p:txBody>
      </p:sp>
    </p:spTree>
    <p:extLst>
      <p:ext uri="{BB962C8B-B14F-4D97-AF65-F5344CB8AC3E}">
        <p14:creationId xmlns:p14="http://schemas.microsoft.com/office/powerpoint/2010/main" val="3529932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特徴量と医療費の分布</a:t>
            </a:r>
            <a:r>
              <a:rPr lang="en-US" altLang="ja-JP" dirty="0">
                <a:solidFill>
                  <a:schemeClr val="tx1"/>
                </a:solidFill>
              </a:rPr>
              <a:t>/</a:t>
            </a:r>
            <a:r>
              <a:rPr lang="ja-JP" altLang="en-US" dirty="0">
                <a:solidFill>
                  <a:schemeClr val="tx1"/>
                </a:solidFill>
              </a:rPr>
              <a:t>相関分析</a:t>
            </a:r>
            <a:endParaRPr lang="zh-CN" altLang="en-US" dirty="0">
              <a:solidFill>
                <a:schemeClr val="tx1"/>
              </a:solidFill>
            </a:endParaRPr>
          </a:p>
        </p:txBody>
      </p:sp>
      <p:sp>
        <p:nvSpPr>
          <p:cNvPr id="10" name="矩形 9">
            <a:extLst>
              <a:ext uri="{FF2B5EF4-FFF2-40B4-BE49-F238E27FC236}">
                <a16:creationId xmlns:a16="http://schemas.microsoft.com/office/drawing/2014/main" id="{DB14AAA5-72D9-3AE6-B129-266ED933AF8D}"/>
              </a:ext>
            </a:extLst>
          </p:cNvPr>
          <p:cNvSpPr/>
          <p:nvPr/>
        </p:nvSpPr>
        <p:spPr>
          <a:xfrm>
            <a:off x="-8" y="44823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9.</a:t>
            </a:r>
            <a:r>
              <a:rPr lang="ja-JP" altLang="en-US" dirty="0">
                <a:solidFill>
                  <a:schemeClr val="tx1"/>
                </a:solidFill>
              </a:rPr>
              <a:t>地域と医療費のスウォームグラフ</a:t>
            </a:r>
            <a:endParaRPr lang="zh-CN" altLang="en-US" dirty="0">
              <a:solidFill>
                <a:schemeClr val="tx1"/>
              </a:solidFill>
            </a:endParaRPr>
          </a:p>
        </p:txBody>
      </p:sp>
      <p:sp>
        <p:nvSpPr>
          <p:cNvPr id="12" name="矩形 11">
            <a:extLst>
              <a:ext uri="{FF2B5EF4-FFF2-40B4-BE49-F238E27FC236}">
                <a16:creationId xmlns:a16="http://schemas.microsoft.com/office/drawing/2014/main" id="{11CFD27B-41BC-A2A9-8E37-415590EACB30}"/>
              </a:ext>
            </a:extLst>
          </p:cNvPr>
          <p:cNvSpPr/>
          <p:nvPr/>
        </p:nvSpPr>
        <p:spPr>
          <a:xfrm>
            <a:off x="-17" y="967746"/>
            <a:ext cx="2225981"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地域それぞれの分布はほぼ同じ</a:t>
            </a:r>
            <a:endParaRPr lang="en-US" altLang="ja-JP" sz="1100" dirty="0">
              <a:solidFill>
                <a:schemeClr val="tx1"/>
              </a:solidFill>
            </a:endParaRPr>
          </a:p>
        </p:txBody>
      </p:sp>
      <p:sp>
        <p:nvSpPr>
          <p:cNvPr id="14" name="矩形 13">
            <a:extLst>
              <a:ext uri="{FF2B5EF4-FFF2-40B4-BE49-F238E27FC236}">
                <a16:creationId xmlns:a16="http://schemas.microsoft.com/office/drawing/2014/main" id="{A1E6F14C-FE79-7567-50FA-C0D95A03F7A8}"/>
              </a:ext>
            </a:extLst>
          </p:cNvPr>
          <p:cNvSpPr/>
          <p:nvPr/>
        </p:nvSpPr>
        <p:spPr>
          <a:xfrm>
            <a:off x="6096008" y="45295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10.</a:t>
            </a:r>
            <a:r>
              <a:rPr lang="ja-JP" altLang="en-US" dirty="0">
                <a:solidFill>
                  <a:schemeClr val="tx1"/>
                </a:solidFill>
              </a:rPr>
              <a:t>相関分析</a:t>
            </a:r>
            <a:endParaRPr lang="zh-CN" altLang="en-US" dirty="0">
              <a:solidFill>
                <a:schemeClr val="tx1"/>
              </a:solidFill>
            </a:endParaRPr>
          </a:p>
        </p:txBody>
      </p:sp>
      <p:pic>
        <p:nvPicPr>
          <p:cNvPr id="3" name="図 2">
            <a:extLst>
              <a:ext uri="{FF2B5EF4-FFF2-40B4-BE49-F238E27FC236}">
                <a16:creationId xmlns:a16="http://schemas.microsoft.com/office/drawing/2014/main" id="{5871FEE1-3BEC-B1E6-46DC-6206D6CDE213}"/>
              </a:ext>
            </a:extLst>
          </p:cNvPr>
          <p:cNvPicPr>
            <a:picLocks noChangeAspect="1"/>
          </p:cNvPicPr>
          <p:nvPr/>
        </p:nvPicPr>
        <p:blipFill>
          <a:blip r:embed="rId2"/>
          <a:stretch>
            <a:fillRect/>
          </a:stretch>
        </p:blipFill>
        <p:spPr>
          <a:xfrm>
            <a:off x="0" y="1285216"/>
            <a:ext cx="5135410" cy="5568251"/>
          </a:xfrm>
          <a:prstGeom prst="rect">
            <a:avLst/>
          </a:prstGeom>
        </p:spPr>
      </p:pic>
      <p:pic>
        <p:nvPicPr>
          <p:cNvPr id="7" name="図 6">
            <a:extLst>
              <a:ext uri="{FF2B5EF4-FFF2-40B4-BE49-F238E27FC236}">
                <a16:creationId xmlns:a16="http://schemas.microsoft.com/office/drawing/2014/main" id="{F8C3E8B1-D081-48B0-77E1-4A40709F815F}"/>
              </a:ext>
            </a:extLst>
          </p:cNvPr>
          <p:cNvPicPr>
            <a:picLocks noChangeAspect="1"/>
          </p:cNvPicPr>
          <p:nvPr/>
        </p:nvPicPr>
        <p:blipFill>
          <a:blip r:embed="rId3"/>
          <a:stretch>
            <a:fillRect/>
          </a:stretch>
        </p:blipFill>
        <p:spPr>
          <a:xfrm>
            <a:off x="6095984" y="1269003"/>
            <a:ext cx="5855859" cy="5584464"/>
          </a:xfrm>
          <a:prstGeom prst="rect">
            <a:avLst/>
          </a:prstGeom>
        </p:spPr>
      </p:pic>
      <p:sp>
        <p:nvSpPr>
          <p:cNvPr id="8" name="正方形/長方形 7">
            <a:extLst>
              <a:ext uri="{FF2B5EF4-FFF2-40B4-BE49-F238E27FC236}">
                <a16:creationId xmlns:a16="http://schemas.microsoft.com/office/drawing/2014/main" id="{6ED2C309-91CD-3E1C-C513-03A5CA94313A}"/>
              </a:ext>
            </a:extLst>
          </p:cNvPr>
          <p:cNvSpPr/>
          <p:nvPr/>
        </p:nvSpPr>
        <p:spPr>
          <a:xfrm>
            <a:off x="10538694" y="2687781"/>
            <a:ext cx="572645" cy="3306619"/>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二等辺三角形 8">
            <a:extLst>
              <a:ext uri="{FF2B5EF4-FFF2-40B4-BE49-F238E27FC236}">
                <a16:creationId xmlns:a16="http://schemas.microsoft.com/office/drawing/2014/main" id="{3CEAD1D4-B3D9-7057-235F-C38DC91B45A1}"/>
              </a:ext>
            </a:extLst>
          </p:cNvPr>
          <p:cNvSpPr/>
          <p:nvPr/>
        </p:nvSpPr>
        <p:spPr>
          <a:xfrm rot="10800000">
            <a:off x="6927274" y="2678544"/>
            <a:ext cx="3574468" cy="3306619"/>
          </a:xfrm>
          <a:prstGeom prst="triangle">
            <a:avLst>
              <a:gd name="adj" fmla="val 0"/>
            </a:avLst>
          </a:prstGeom>
          <a:noFill/>
          <a:ln w="381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2">
            <a:extLst>
              <a:ext uri="{FF2B5EF4-FFF2-40B4-BE49-F238E27FC236}">
                <a16:creationId xmlns:a16="http://schemas.microsoft.com/office/drawing/2014/main" id="{2E502FE9-E566-CE48-9AC6-CA7F19F5507E}"/>
              </a:ext>
            </a:extLst>
          </p:cNvPr>
          <p:cNvSpPr/>
          <p:nvPr/>
        </p:nvSpPr>
        <p:spPr>
          <a:xfrm>
            <a:off x="7100431" y="2142836"/>
            <a:ext cx="1590979" cy="515138"/>
          </a:xfrm>
          <a:prstGeom prst="rect">
            <a:avLst/>
          </a:prstGeom>
          <a:solidFill>
            <a:schemeClr val="accent6">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特徴量の間の相関係数</a:t>
            </a:r>
            <a:endParaRPr lang="en-US" altLang="ja-JP" sz="1100" dirty="0">
              <a:solidFill>
                <a:schemeClr val="tx1"/>
              </a:solidFill>
            </a:endParaRPr>
          </a:p>
          <a:p>
            <a:pPr algn="ctr"/>
            <a:r>
              <a:rPr lang="ja-JP" altLang="en-US" sz="1100" dirty="0">
                <a:solidFill>
                  <a:schemeClr val="tx1"/>
                </a:solidFill>
              </a:rPr>
              <a:t>二つずつ似ていない</a:t>
            </a:r>
            <a:endParaRPr lang="zh-CN" altLang="en-US" sz="1100" dirty="0">
              <a:solidFill>
                <a:schemeClr val="tx1"/>
              </a:solidFill>
            </a:endParaRPr>
          </a:p>
        </p:txBody>
      </p:sp>
      <p:sp>
        <p:nvSpPr>
          <p:cNvPr id="15" name="矩形 12">
            <a:extLst>
              <a:ext uri="{FF2B5EF4-FFF2-40B4-BE49-F238E27FC236}">
                <a16:creationId xmlns:a16="http://schemas.microsoft.com/office/drawing/2014/main" id="{1330FF40-6074-79C3-9468-A43CCB8C1BEB}"/>
              </a:ext>
            </a:extLst>
          </p:cNvPr>
          <p:cNvSpPr/>
          <p:nvPr/>
        </p:nvSpPr>
        <p:spPr>
          <a:xfrm>
            <a:off x="9190183" y="2142836"/>
            <a:ext cx="1921160" cy="515138"/>
          </a:xfrm>
          <a:prstGeom prst="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特徴量と医療費の相関係数</a:t>
            </a:r>
            <a:endParaRPr lang="en-US" altLang="ja-JP" sz="1100" dirty="0">
              <a:solidFill>
                <a:schemeClr val="tx1"/>
              </a:solidFill>
            </a:endParaRPr>
          </a:p>
          <a:p>
            <a:pPr algn="ctr"/>
            <a:r>
              <a:rPr lang="ja-JP" altLang="en-US" sz="1100" dirty="0">
                <a:solidFill>
                  <a:schemeClr val="tx1"/>
                </a:solidFill>
              </a:rPr>
              <a:t>年齢と喫煙の影響が大きい</a:t>
            </a:r>
            <a:endParaRPr lang="zh-CN" altLang="en-US" sz="1100" dirty="0">
              <a:solidFill>
                <a:schemeClr val="tx1"/>
              </a:solidFill>
            </a:endParaRPr>
          </a:p>
        </p:txBody>
      </p:sp>
      <p:cxnSp>
        <p:nvCxnSpPr>
          <p:cNvPr id="6" name="直接连接符 5">
            <a:extLst>
              <a:ext uri="{FF2B5EF4-FFF2-40B4-BE49-F238E27FC236}">
                <a16:creationId xmlns:a16="http://schemas.microsoft.com/office/drawing/2014/main" id="{83219D57-5E7C-106D-0D82-0519497CF562}"/>
              </a:ext>
            </a:extLst>
          </p:cNvPr>
          <p:cNvCxnSpPr>
            <a:cxnSpLocks/>
            <a:stCxn id="4" idx="2"/>
          </p:cNvCxnSpPr>
          <p:nvPr/>
        </p:nvCxnSpPr>
        <p:spPr>
          <a:xfrm>
            <a:off x="6095996" y="448235"/>
            <a:ext cx="4" cy="6409765"/>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67501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012B831-2345-BEA2-0683-A4A7ACCA7B35}"/>
              </a:ext>
            </a:extLst>
          </p:cNvPr>
          <p:cNvPicPr>
            <a:picLocks noChangeAspect="1"/>
          </p:cNvPicPr>
          <p:nvPr/>
        </p:nvPicPr>
        <p:blipFill>
          <a:blip r:embed="rId2"/>
          <a:stretch>
            <a:fillRect/>
          </a:stretch>
        </p:blipFill>
        <p:spPr>
          <a:xfrm>
            <a:off x="2895591" y="1248432"/>
            <a:ext cx="3200389" cy="1560781"/>
          </a:xfrm>
          <a:prstGeom prst="rect">
            <a:avLst/>
          </a:prstGeom>
        </p:spPr>
      </p:pic>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特徴量エンジニアリング</a:t>
            </a:r>
            <a:endParaRPr lang="zh-CN" altLang="en-US" dirty="0">
              <a:solidFill>
                <a:schemeClr val="tx1"/>
              </a:solidFill>
            </a:endParaRPr>
          </a:p>
        </p:txBody>
      </p:sp>
      <p:cxnSp>
        <p:nvCxnSpPr>
          <p:cNvPr id="6" name="直接连接符 5">
            <a:extLst>
              <a:ext uri="{FF2B5EF4-FFF2-40B4-BE49-F238E27FC236}">
                <a16:creationId xmlns:a16="http://schemas.microsoft.com/office/drawing/2014/main" id="{83219D57-5E7C-106D-0D82-0519497CF562}"/>
              </a:ext>
            </a:extLst>
          </p:cNvPr>
          <p:cNvCxnSpPr>
            <a:cxnSpLocks/>
            <a:stCxn id="4" idx="2"/>
          </p:cNvCxnSpPr>
          <p:nvPr/>
        </p:nvCxnSpPr>
        <p:spPr>
          <a:xfrm>
            <a:off x="6095996" y="448235"/>
            <a:ext cx="4" cy="6409765"/>
          </a:xfrm>
          <a:prstGeom prst="line">
            <a:avLst/>
          </a:prstGeom>
        </p:spPr>
        <p:style>
          <a:lnRef idx="2">
            <a:schemeClr val="dk1"/>
          </a:lnRef>
          <a:fillRef idx="0">
            <a:schemeClr val="dk1"/>
          </a:fillRef>
          <a:effectRef idx="1">
            <a:schemeClr val="dk1"/>
          </a:effectRef>
          <a:fontRef idx="minor">
            <a:schemeClr val="tx1"/>
          </a:fontRef>
        </p:style>
      </p:cxnSp>
      <p:sp>
        <p:nvSpPr>
          <p:cNvPr id="10" name="矩形 9">
            <a:extLst>
              <a:ext uri="{FF2B5EF4-FFF2-40B4-BE49-F238E27FC236}">
                <a16:creationId xmlns:a16="http://schemas.microsoft.com/office/drawing/2014/main" id="{DB14AAA5-72D9-3AE6-B129-266ED933AF8D}"/>
              </a:ext>
            </a:extLst>
          </p:cNvPr>
          <p:cNvSpPr/>
          <p:nvPr/>
        </p:nvSpPr>
        <p:spPr>
          <a:xfrm>
            <a:off x="-8" y="44823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11.</a:t>
            </a:r>
            <a:r>
              <a:rPr lang="ja-JP" altLang="en-US" dirty="0">
                <a:solidFill>
                  <a:schemeClr val="tx1"/>
                </a:solidFill>
              </a:rPr>
              <a:t>データ分割</a:t>
            </a:r>
            <a:endParaRPr lang="zh-CN" altLang="en-US" dirty="0">
              <a:solidFill>
                <a:schemeClr val="tx1"/>
              </a:solidFill>
            </a:endParaRPr>
          </a:p>
        </p:txBody>
      </p:sp>
      <p:sp>
        <p:nvSpPr>
          <p:cNvPr id="12" name="矩形 11">
            <a:extLst>
              <a:ext uri="{FF2B5EF4-FFF2-40B4-BE49-F238E27FC236}">
                <a16:creationId xmlns:a16="http://schemas.microsoft.com/office/drawing/2014/main" id="{11CFD27B-41BC-A2A9-8E37-415590EACB30}"/>
              </a:ext>
            </a:extLst>
          </p:cNvPr>
          <p:cNvSpPr/>
          <p:nvPr/>
        </p:nvSpPr>
        <p:spPr>
          <a:xfrm>
            <a:off x="-17" y="967746"/>
            <a:ext cx="1791872"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可能な重複データを除く</a:t>
            </a:r>
            <a:endParaRPr lang="zh-CN" altLang="en-US" sz="1100" dirty="0">
              <a:solidFill>
                <a:schemeClr val="tx1"/>
              </a:solidFill>
            </a:endParaRPr>
          </a:p>
        </p:txBody>
      </p:sp>
      <p:sp>
        <p:nvSpPr>
          <p:cNvPr id="13" name="矩形 12">
            <a:extLst>
              <a:ext uri="{FF2B5EF4-FFF2-40B4-BE49-F238E27FC236}">
                <a16:creationId xmlns:a16="http://schemas.microsoft.com/office/drawing/2014/main" id="{6544B4F0-F2D9-94FF-613A-ED633464B562}"/>
              </a:ext>
            </a:extLst>
          </p:cNvPr>
          <p:cNvSpPr/>
          <p:nvPr/>
        </p:nvSpPr>
        <p:spPr>
          <a:xfrm>
            <a:off x="6095984" y="967746"/>
            <a:ext cx="942125"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訓練テスト</a:t>
            </a:r>
            <a:endParaRPr lang="zh-CN" altLang="en-US" sz="1100" dirty="0">
              <a:solidFill>
                <a:schemeClr val="tx1"/>
              </a:solidFill>
            </a:endParaRPr>
          </a:p>
        </p:txBody>
      </p:sp>
      <p:sp>
        <p:nvSpPr>
          <p:cNvPr id="14" name="矩形 13">
            <a:extLst>
              <a:ext uri="{FF2B5EF4-FFF2-40B4-BE49-F238E27FC236}">
                <a16:creationId xmlns:a16="http://schemas.microsoft.com/office/drawing/2014/main" id="{A1E6F14C-FE79-7567-50FA-C0D95A03F7A8}"/>
              </a:ext>
            </a:extLst>
          </p:cNvPr>
          <p:cNvSpPr/>
          <p:nvPr/>
        </p:nvSpPr>
        <p:spPr>
          <a:xfrm>
            <a:off x="6096008" y="45295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12.</a:t>
            </a:r>
            <a:r>
              <a:rPr lang="ja-JP" altLang="en-US" dirty="0">
                <a:solidFill>
                  <a:schemeClr val="tx1"/>
                </a:solidFill>
              </a:rPr>
              <a:t>訓練テスト</a:t>
            </a:r>
            <a:r>
              <a:rPr lang="en-US" altLang="ja-JP" dirty="0">
                <a:solidFill>
                  <a:schemeClr val="tx1"/>
                </a:solidFill>
              </a:rPr>
              <a:t>(</a:t>
            </a:r>
            <a:r>
              <a:rPr lang="ja-JP" altLang="en-US" dirty="0">
                <a:solidFill>
                  <a:schemeClr val="tx1"/>
                </a:solidFill>
              </a:rPr>
              <a:t>グリッドサーチのコーア</a:t>
            </a:r>
            <a:r>
              <a:rPr lang="en-US" altLang="ja-JP" dirty="0">
                <a:solidFill>
                  <a:schemeClr val="tx1"/>
                </a:solidFill>
              </a:rPr>
              <a:t>)</a:t>
            </a:r>
            <a:endParaRPr lang="zh-CN" altLang="en-US" dirty="0">
              <a:solidFill>
                <a:schemeClr val="tx1"/>
              </a:solidFill>
            </a:endParaRPr>
          </a:p>
        </p:txBody>
      </p:sp>
      <p:pic>
        <p:nvPicPr>
          <p:cNvPr id="3" name="図 2">
            <a:extLst>
              <a:ext uri="{FF2B5EF4-FFF2-40B4-BE49-F238E27FC236}">
                <a16:creationId xmlns:a16="http://schemas.microsoft.com/office/drawing/2014/main" id="{676E10D7-2C63-145F-7E88-9CF3165DD5FD}"/>
              </a:ext>
            </a:extLst>
          </p:cNvPr>
          <p:cNvPicPr>
            <a:picLocks noChangeAspect="1"/>
          </p:cNvPicPr>
          <p:nvPr/>
        </p:nvPicPr>
        <p:blipFill>
          <a:blip r:embed="rId3"/>
          <a:stretch>
            <a:fillRect/>
          </a:stretch>
        </p:blipFill>
        <p:spPr>
          <a:xfrm>
            <a:off x="0" y="1315176"/>
            <a:ext cx="2762636" cy="1457528"/>
          </a:xfrm>
          <a:prstGeom prst="rect">
            <a:avLst/>
          </a:prstGeom>
        </p:spPr>
      </p:pic>
      <p:sp>
        <p:nvSpPr>
          <p:cNvPr id="8" name="矩形 11">
            <a:extLst>
              <a:ext uri="{FF2B5EF4-FFF2-40B4-BE49-F238E27FC236}">
                <a16:creationId xmlns:a16="http://schemas.microsoft.com/office/drawing/2014/main" id="{34DDED1B-20A9-D9A0-0F07-29A688FDFE87}"/>
              </a:ext>
            </a:extLst>
          </p:cNvPr>
          <p:cNvSpPr/>
          <p:nvPr/>
        </p:nvSpPr>
        <p:spPr>
          <a:xfrm>
            <a:off x="2895574" y="967746"/>
            <a:ext cx="2009905"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ワンホットエンコーディング</a:t>
            </a:r>
            <a:endParaRPr lang="zh-CN" altLang="en-US" sz="1100" dirty="0">
              <a:solidFill>
                <a:schemeClr val="tx1"/>
              </a:solidFill>
            </a:endParaRPr>
          </a:p>
        </p:txBody>
      </p:sp>
      <p:pic>
        <p:nvPicPr>
          <p:cNvPr id="16" name="図 15">
            <a:extLst>
              <a:ext uri="{FF2B5EF4-FFF2-40B4-BE49-F238E27FC236}">
                <a16:creationId xmlns:a16="http://schemas.microsoft.com/office/drawing/2014/main" id="{DA560CAF-AA20-A3B3-0421-88BE3C565964}"/>
              </a:ext>
            </a:extLst>
          </p:cNvPr>
          <p:cNvPicPr>
            <a:picLocks noChangeAspect="1"/>
          </p:cNvPicPr>
          <p:nvPr/>
        </p:nvPicPr>
        <p:blipFill>
          <a:blip r:embed="rId4"/>
          <a:stretch>
            <a:fillRect/>
          </a:stretch>
        </p:blipFill>
        <p:spPr>
          <a:xfrm>
            <a:off x="654518" y="3171988"/>
            <a:ext cx="4482111" cy="3679600"/>
          </a:xfrm>
          <a:prstGeom prst="rect">
            <a:avLst/>
          </a:prstGeom>
        </p:spPr>
      </p:pic>
      <p:sp>
        <p:nvSpPr>
          <p:cNvPr id="17" name="矩形 11">
            <a:extLst>
              <a:ext uri="{FF2B5EF4-FFF2-40B4-BE49-F238E27FC236}">
                <a16:creationId xmlns:a16="http://schemas.microsoft.com/office/drawing/2014/main" id="{15903A0B-C024-DC9B-845E-4475B67101B0}"/>
              </a:ext>
            </a:extLst>
          </p:cNvPr>
          <p:cNvSpPr/>
          <p:nvPr/>
        </p:nvSpPr>
        <p:spPr>
          <a:xfrm>
            <a:off x="0" y="2863682"/>
            <a:ext cx="1459337"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データ分割と正規化</a:t>
            </a:r>
            <a:endParaRPr lang="zh-CN" altLang="en-US" sz="1100" dirty="0">
              <a:solidFill>
                <a:schemeClr val="tx1"/>
              </a:solidFill>
            </a:endParaRPr>
          </a:p>
        </p:txBody>
      </p:sp>
      <p:sp>
        <p:nvSpPr>
          <p:cNvPr id="20" name="矩形 12">
            <a:extLst>
              <a:ext uri="{FF2B5EF4-FFF2-40B4-BE49-F238E27FC236}">
                <a16:creationId xmlns:a16="http://schemas.microsoft.com/office/drawing/2014/main" id="{9BC93D76-6DF2-DDAE-536C-807EFCC60BF8}"/>
              </a:ext>
            </a:extLst>
          </p:cNvPr>
          <p:cNvSpPr/>
          <p:nvPr/>
        </p:nvSpPr>
        <p:spPr>
          <a:xfrm>
            <a:off x="6140931" y="2448979"/>
            <a:ext cx="1183501"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交差検証テスト</a:t>
            </a:r>
            <a:endParaRPr lang="zh-CN" altLang="en-US" sz="1100" dirty="0">
              <a:solidFill>
                <a:schemeClr val="tx1"/>
              </a:solidFill>
            </a:endParaRPr>
          </a:p>
        </p:txBody>
      </p:sp>
      <p:pic>
        <p:nvPicPr>
          <p:cNvPr id="23" name="図 22">
            <a:extLst>
              <a:ext uri="{FF2B5EF4-FFF2-40B4-BE49-F238E27FC236}">
                <a16:creationId xmlns:a16="http://schemas.microsoft.com/office/drawing/2014/main" id="{1FFEF035-B10E-3843-8949-F601A8D32877}"/>
              </a:ext>
            </a:extLst>
          </p:cNvPr>
          <p:cNvPicPr>
            <a:picLocks noChangeAspect="1"/>
          </p:cNvPicPr>
          <p:nvPr/>
        </p:nvPicPr>
        <p:blipFill>
          <a:blip r:embed="rId5"/>
          <a:stretch>
            <a:fillRect/>
          </a:stretch>
        </p:blipFill>
        <p:spPr>
          <a:xfrm>
            <a:off x="6140931" y="1286226"/>
            <a:ext cx="3505689" cy="1076475"/>
          </a:xfrm>
          <a:prstGeom prst="rect">
            <a:avLst/>
          </a:prstGeom>
        </p:spPr>
      </p:pic>
      <p:pic>
        <p:nvPicPr>
          <p:cNvPr id="25" name="図 24">
            <a:extLst>
              <a:ext uri="{FF2B5EF4-FFF2-40B4-BE49-F238E27FC236}">
                <a16:creationId xmlns:a16="http://schemas.microsoft.com/office/drawing/2014/main" id="{728B327D-A40D-CDDD-308A-4D795AB80148}"/>
              </a:ext>
            </a:extLst>
          </p:cNvPr>
          <p:cNvPicPr>
            <a:picLocks noChangeAspect="1"/>
          </p:cNvPicPr>
          <p:nvPr/>
        </p:nvPicPr>
        <p:blipFill>
          <a:blip r:embed="rId6"/>
          <a:stretch>
            <a:fillRect/>
          </a:stretch>
        </p:blipFill>
        <p:spPr>
          <a:xfrm>
            <a:off x="6140931" y="2809213"/>
            <a:ext cx="4553585" cy="1381318"/>
          </a:xfrm>
          <a:prstGeom prst="rect">
            <a:avLst/>
          </a:prstGeom>
        </p:spPr>
      </p:pic>
      <p:sp>
        <p:nvSpPr>
          <p:cNvPr id="28" name="正方形/長方形 27">
            <a:extLst>
              <a:ext uri="{FF2B5EF4-FFF2-40B4-BE49-F238E27FC236}">
                <a16:creationId xmlns:a16="http://schemas.microsoft.com/office/drawing/2014/main" id="{EE2482D1-2B20-2302-ED5B-24BDDC61953B}"/>
              </a:ext>
            </a:extLst>
          </p:cNvPr>
          <p:cNvSpPr/>
          <p:nvPr/>
        </p:nvSpPr>
        <p:spPr>
          <a:xfrm>
            <a:off x="6140932" y="4542069"/>
            <a:ext cx="3963634" cy="120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0.8</a:t>
            </a:r>
          </a:p>
        </p:txBody>
      </p:sp>
      <p:sp>
        <p:nvSpPr>
          <p:cNvPr id="29" name="正方形/長方形 28">
            <a:extLst>
              <a:ext uri="{FF2B5EF4-FFF2-40B4-BE49-F238E27FC236}">
                <a16:creationId xmlns:a16="http://schemas.microsoft.com/office/drawing/2014/main" id="{5C05C4EB-C108-B02F-9F79-DF571BD0FF2D}"/>
              </a:ext>
            </a:extLst>
          </p:cNvPr>
          <p:cNvSpPr/>
          <p:nvPr/>
        </p:nvSpPr>
        <p:spPr>
          <a:xfrm>
            <a:off x="6138237" y="4674158"/>
            <a:ext cx="3965991" cy="120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正方形/長方形 29">
            <a:extLst>
              <a:ext uri="{FF2B5EF4-FFF2-40B4-BE49-F238E27FC236}">
                <a16:creationId xmlns:a16="http://schemas.microsoft.com/office/drawing/2014/main" id="{20D78F54-8124-CB7D-CBEE-ACF740DA9034}"/>
              </a:ext>
            </a:extLst>
          </p:cNvPr>
          <p:cNvSpPr/>
          <p:nvPr/>
        </p:nvSpPr>
        <p:spPr>
          <a:xfrm>
            <a:off x="6138237" y="4806499"/>
            <a:ext cx="3965991" cy="120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正方形/長方形 30">
            <a:extLst>
              <a:ext uri="{FF2B5EF4-FFF2-40B4-BE49-F238E27FC236}">
                <a16:creationId xmlns:a16="http://schemas.microsoft.com/office/drawing/2014/main" id="{1D1631E8-80E0-0519-4BDE-6F4DFDEC9FD3}"/>
              </a:ext>
            </a:extLst>
          </p:cNvPr>
          <p:cNvSpPr/>
          <p:nvPr/>
        </p:nvSpPr>
        <p:spPr>
          <a:xfrm>
            <a:off x="6138236" y="4943506"/>
            <a:ext cx="3965991" cy="120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正方形/長方形 31">
            <a:extLst>
              <a:ext uri="{FF2B5EF4-FFF2-40B4-BE49-F238E27FC236}">
                <a16:creationId xmlns:a16="http://schemas.microsoft.com/office/drawing/2014/main" id="{47DD405F-DFF3-C325-B30C-22009CA6101D}"/>
              </a:ext>
            </a:extLst>
          </p:cNvPr>
          <p:cNvSpPr/>
          <p:nvPr/>
        </p:nvSpPr>
        <p:spPr>
          <a:xfrm>
            <a:off x="6138236" y="5081373"/>
            <a:ext cx="3965991" cy="120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正方形/長方形 32">
            <a:extLst>
              <a:ext uri="{FF2B5EF4-FFF2-40B4-BE49-F238E27FC236}">
                <a16:creationId xmlns:a16="http://schemas.microsoft.com/office/drawing/2014/main" id="{825DCF87-E3EF-CFF5-FFEA-E7A8F3002A55}"/>
              </a:ext>
            </a:extLst>
          </p:cNvPr>
          <p:cNvSpPr/>
          <p:nvPr/>
        </p:nvSpPr>
        <p:spPr>
          <a:xfrm>
            <a:off x="6138235" y="5217796"/>
            <a:ext cx="3965991" cy="120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正方形/長方形 33">
            <a:extLst>
              <a:ext uri="{FF2B5EF4-FFF2-40B4-BE49-F238E27FC236}">
                <a16:creationId xmlns:a16="http://schemas.microsoft.com/office/drawing/2014/main" id="{FACCC88A-E9C3-9094-AD2A-4805280B3C96}"/>
              </a:ext>
            </a:extLst>
          </p:cNvPr>
          <p:cNvSpPr/>
          <p:nvPr/>
        </p:nvSpPr>
        <p:spPr>
          <a:xfrm>
            <a:off x="6138235" y="5357187"/>
            <a:ext cx="3965991" cy="120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正方形/長方形 34">
            <a:extLst>
              <a:ext uri="{FF2B5EF4-FFF2-40B4-BE49-F238E27FC236}">
                <a16:creationId xmlns:a16="http://schemas.microsoft.com/office/drawing/2014/main" id="{992FA4D7-6F43-B2C8-D1B6-7A349DA92CA6}"/>
              </a:ext>
            </a:extLst>
          </p:cNvPr>
          <p:cNvSpPr/>
          <p:nvPr/>
        </p:nvSpPr>
        <p:spPr>
          <a:xfrm>
            <a:off x="6138235" y="5497893"/>
            <a:ext cx="3965991" cy="120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正方形/長方形 35">
            <a:extLst>
              <a:ext uri="{FF2B5EF4-FFF2-40B4-BE49-F238E27FC236}">
                <a16:creationId xmlns:a16="http://schemas.microsoft.com/office/drawing/2014/main" id="{443AC0B1-2CE5-1963-84B2-8810952B3CF6}"/>
              </a:ext>
            </a:extLst>
          </p:cNvPr>
          <p:cNvSpPr/>
          <p:nvPr/>
        </p:nvSpPr>
        <p:spPr>
          <a:xfrm>
            <a:off x="6138234" y="5630541"/>
            <a:ext cx="3965991" cy="120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正方形/長方形 36">
            <a:extLst>
              <a:ext uri="{FF2B5EF4-FFF2-40B4-BE49-F238E27FC236}">
                <a16:creationId xmlns:a16="http://schemas.microsoft.com/office/drawing/2014/main" id="{7E54EF07-CD61-1067-20F8-AC7B45631409}"/>
              </a:ext>
            </a:extLst>
          </p:cNvPr>
          <p:cNvSpPr/>
          <p:nvPr/>
        </p:nvSpPr>
        <p:spPr>
          <a:xfrm>
            <a:off x="6138234" y="5766392"/>
            <a:ext cx="3968389" cy="120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正方形/長方形 37">
            <a:extLst>
              <a:ext uri="{FF2B5EF4-FFF2-40B4-BE49-F238E27FC236}">
                <a16:creationId xmlns:a16="http://schemas.microsoft.com/office/drawing/2014/main" id="{B1490697-66EF-B826-CDD0-B3F7941ADAA5}"/>
              </a:ext>
            </a:extLst>
          </p:cNvPr>
          <p:cNvSpPr/>
          <p:nvPr/>
        </p:nvSpPr>
        <p:spPr>
          <a:xfrm>
            <a:off x="6140931" y="4537596"/>
            <a:ext cx="785690" cy="12007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0.2</a:t>
            </a:r>
          </a:p>
        </p:txBody>
      </p:sp>
      <p:sp>
        <p:nvSpPr>
          <p:cNvPr id="39" name="正方形/長方形 38">
            <a:extLst>
              <a:ext uri="{FF2B5EF4-FFF2-40B4-BE49-F238E27FC236}">
                <a16:creationId xmlns:a16="http://schemas.microsoft.com/office/drawing/2014/main" id="{5F133011-EC9A-84A5-B3C5-6085C2FEB884}"/>
              </a:ext>
            </a:extLst>
          </p:cNvPr>
          <p:cNvSpPr/>
          <p:nvPr/>
        </p:nvSpPr>
        <p:spPr>
          <a:xfrm>
            <a:off x="6533778" y="4686872"/>
            <a:ext cx="785678" cy="12007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正方形/長方形 39">
            <a:extLst>
              <a:ext uri="{FF2B5EF4-FFF2-40B4-BE49-F238E27FC236}">
                <a16:creationId xmlns:a16="http://schemas.microsoft.com/office/drawing/2014/main" id="{A0AF6689-1260-DD75-D9D1-5060DDDD895D}"/>
              </a:ext>
            </a:extLst>
          </p:cNvPr>
          <p:cNvSpPr/>
          <p:nvPr/>
        </p:nvSpPr>
        <p:spPr>
          <a:xfrm>
            <a:off x="6931585" y="4814118"/>
            <a:ext cx="785686" cy="12007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正方形/長方形 40">
            <a:extLst>
              <a:ext uri="{FF2B5EF4-FFF2-40B4-BE49-F238E27FC236}">
                <a16:creationId xmlns:a16="http://schemas.microsoft.com/office/drawing/2014/main" id="{72193501-BCE2-BB89-AA50-3BBAC5F2A09B}"/>
              </a:ext>
            </a:extLst>
          </p:cNvPr>
          <p:cNvSpPr/>
          <p:nvPr/>
        </p:nvSpPr>
        <p:spPr>
          <a:xfrm>
            <a:off x="7324432" y="4948359"/>
            <a:ext cx="799536" cy="12007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正方形/長方形 41">
            <a:extLst>
              <a:ext uri="{FF2B5EF4-FFF2-40B4-BE49-F238E27FC236}">
                <a16:creationId xmlns:a16="http://schemas.microsoft.com/office/drawing/2014/main" id="{20055987-F346-EFCD-A10D-9D7EDEB0E86C}"/>
              </a:ext>
            </a:extLst>
          </p:cNvPr>
          <p:cNvSpPr/>
          <p:nvPr/>
        </p:nvSpPr>
        <p:spPr>
          <a:xfrm>
            <a:off x="7717279" y="5094408"/>
            <a:ext cx="799540" cy="12007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正方形/長方形 42">
            <a:extLst>
              <a:ext uri="{FF2B5EF4-FFF2-40B4-BE49-F238E27FC236}">
                <a16:creationId xmlns:a16="http://schemas.microsoft.com/office/drawing/2014/main" id="{3B918A6B-A772-54B9-3414-559D113B4568}"/>
              </a:ext>
            </a:extLst>
          </p:cNvPr>
          <p:cNvSpPr/>
          <p:nvPr/>
        </p:nvSpPr>
        <p:spPr>
          <a:xfrm>
            <a:off x="8123972" y="5227227"/>
            <a:ext cx="799346" cy="12007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正方形/長方形 43">
            <a:extLst>
              <a:ext uri="{FF2B5EF4-FFF2-40B4-BE49-F238E27FC236}">
                <a16:creationId xmlns:a16="http://schemas.microsoft.com/office/drawing/2014/main" id="{C6ABDC14-3D98-D6DF-50A9-D6358819A313}"/>
              </a:ext>
            </a:extLst>
          </p:cNvPr>
          <p:cNvSpPr/>
          <p:nvPr/>
        </p:nvSpPr>
        <p:spPr>
          <a:xfrm>
            <a:off x="8516819" y="5361950"/>
            <a:ext cx="799338" cy="12007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正方形/長方形 44">
            <a:extLst>
              <a:ext uri="{FF2B5EF4-FFF2-40B4-BE49-F238E27FC236}">
                <a16:creationId xmlns:a16="http://schemas.microsoft.com/office/drawing/2014/main" id="{EAF315AA-C23F-5109-6B41-77DDC847BC28}"/>
              </a:ext>
            </a:extLst>
          </p:cNvPr>
          <p:cNvSpPr/>
          <p:nvPr/>
        </p:nvSpPr>
        <p:spPr>
          <a:xfrm>
            <a:off x="8923322" y="5508397"/>
            <a:ext cx="785690" cy="12007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正方形/長方形 45">
            <a:extLst>
              <a:ext uri="{FF2B5EF4-FFF2-40B4-BE49-F238E27FC236}">
                <a16:creationId xmlns:a16="http://schemas.microsoft.com/office/drawing/2014/main" id="{8B671597-8265-FB8D-5B1F-48F184A8FFF7}"/>
              </a:ext>
            </a:extLst>
          </p:cNvPr>
          <p:cNvSpPr/>
          <p:nvPr/>
        </p:nvSpPr>
        <p:spPr>
          <a:xfrm>
            <a:off x="9316169" y="5639777"/>
            <a:ext cx="785694" cy="12007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正方形/長方形 46">
            <a:extLst>
              <a:ext uri="{FF2B5EF4-FFF2-40B4-BE49-F238E27FC236}">
                <a16:creationId xmlns:a16="http://schemas.microsoft.com/office/drawing/2014/main" id="{E08D8913-3C71-9F02-BBD2-976AE3709671}"/>
              </a:ext>
            </a:extLst>
          </p:cNvPr>
          <p:cNvSpPr/>
          <p:nvPr/>
        </p:nvSpPr>
        <p:spPr>
          <a:xfrm>
            <a:off x="9709016" y="5766336"/>
            <a:ext cx="392847" cy="12007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矩形 12">
            <a:extLst>
              <a:ext uri="{FF2B5EF4-FFF2-40B4-BE49-F238E27FC236}">
                <a16:creationId xmlns:a16="http://schemas.microsoft.com/office/drawing/2014/main" id="{421CB48E-677B-EEDE-3CCD-58BB06D46A8E}"/>
              </a:ext>
            </a:extLst>
          </p:cNvPr>
          <p:cNvSpPr/>
          <p:nvPr/>
        </p:nvSpPr>
        <p:spPr>
          <a:xfrm>
            <a:off x="10228022" y="4543078"/>
            <a:ext cx="1963974" cy="1381318"/>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rPr>
              <a:t>            </a:t>
            </a:r>
            <a:r>
              <a:rPr lang="ja-JP" altLang="en-US" sz="1100" dirty="0">
                <a:solidFill>
                  <a:schemeClr val="tx1"/>
                </a:solidFill>
              </a:rPr>
              <a:t>は</a:t>
            </a:r>
            <a:r>
              <a:rPr lang="en-US" altLang="ja-JP" sz="1100" dirty="0">
                <a:solidFill>
                  <a:schemeClr val="tx1"/>
                </a:solidFill>
              </a:rPr>
              <a:t>test</a:t>
            </a:r>
            <a:r>
              <a:rPr lang="ja-JP" altLang="en-US" sz="1100" dirty="0">
                <a:solidFill>
                  <a:schemeClr val="tx1"/>
                </a:solidFill>
              </a:rPr>
              <a:t>データセットで、データセットに</a:t>
            </a:r>
            <a:r>
              <a:rPr lang="en-US" altLang="ja-JP" sz="1100" dirty="0">
                <a:solidFill>
                  <a:schemeClr val="tx1"/>
                </a:solidFill>
              </a:rPr>
              <a:t>20%</a:t>
            </a:r>
            <a:r>
              <a:rPr lang="ja-JP" altLang="en-US" sz="1100" dirty="0">
                <a:solidFill>
                  <a:schemeClr val="tx1"/>
                </a:solidFill>
              </a:rPr>
              <a:t>の割合だ。</a:t>
            </a:r>
            <a:endParaRPr lang="en-US" altLang="ja-JP" sz="1100" dirty="0">
              <a:solidFill>
                <a:schemeClr val="tx1"/>
              </a:solidFill>
            </a:endParaRPr>
          </a:p>
          <a:p>
            <a:r>
              <a:rPr lang="ja-JP" altLang="en-US" sz="1100" dirty="0">
                <a:solidFill>
                  <a:schemeClr val="tx1"/>
                </a:solidFill>
              </a:rPr>
              <a:t>            は</a:t>
            </a:r>
            <a:r>
              <a:rPr lang="en-US" altLang="ja-JP" sz="1100" dirty="0">
                <a:solidFill>
                  <a:schemeClr val="tx1"/>
                </a:solidFill>
              </a:rPr>
              <a:t>train</a:t>
            </a:r>
            <a:r>
              <a:rPr lang="ja-JP" altLang="en-US" sz="1100" dirty="0">
                <a:solidFill>
                  <a:schemeClr val="tx1"/>
                </a:solidFill>
              </a:rPr>
              <a:t>データセットで、データセットに</a:t>
            </a:r>
            <a:r>
              <a:rPr lang="en-US" altLang="ja-JP" sz="1100" dirty="0">
                <a:solidFill>
                  <a:schemeClr val="tx1"/>
                </a:solidFill>
              </a:rPr>
              <a:t>80%</a:t>
            </a:r>
            <a:r>
              <a:rPr lang="ja-JP" altLang="en-US" sz="1100" dirty="0">
                <a:solidFill>
                  <a:schemeClr val="tx1"/>
                </a:solidFill>
              </a:rPr>
              <a:t>の割合だ。</a:t>
            </a:r>
            <a:endParaRPr lang="zh-CN" altLang="en-US" sz="1100" dirty="0">
              <a:solidFill>
                <a:schemeClr val="tx1"/>
              </a:solidFill>
            </a:endParaRPr>
          </a:p>
        </p:txBody>
      </p:sp>
      <p:sp>
        <p:nvSpPr>
          <p:cNvPr id="48" name="正方形/長方形 47">
            <a:extLst>
              <a:ext uri="{FF2B5EF4-FFF2-40B4-BE49-F238E27FC236}">
                <a16:creationId xmlns:a16="http://schemas.microsoft.com/office/drawing/2014/main" id="{C5C5AE31-AD9E-D32C-D4FD-503ABD9EDC54}"/>
              </a:ext>
            </a:extLst>
          </p:cNvPr>
          <p:cNvSpPr/>
          <p:nvPr/>
        </p:nvSpPr>
        <p:spPr>
          <a:xfrm>
            <a:off x="10345582" y="4754115"/>
            <a:ext cx="392847" cy="12007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正方形/長方形 49">
            <a:extLst>
              <a:ext uri="{FF2B5EF4-FFF2-40B4-BE49-F238E27FC236}">
                <a16:creationId xmlns:a16="http://schemas.microsoft.com/office/drawing/2014/main" id="{C61B6CF1-024A-8F06-51DC-C3A009F9AE3C}"/>
              </a:ext>
            </a:extLst>
          </p:cNvPr>
          <p:cNvSpPr/>
          <p:nvPr/>
        </p:nvSpPr>
        <p:spPr>
          <a:xfrm>
            <a:off x="10345582" y="5257720"/>
            <a:ext cx="387077" cy="120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矩形 12">
            <a:extLst>
              <a:ext uri="{FF2B5EF4-FFF2-40B4-BE49-F238E27FC236}">
                <a16:creationId xmlns:a16="http://schemas.microsoft.com/office/drawing/2014/main" id="{6B97B793-3624-3884-84C0-5241F2B1BBE9}"/>
              </a:ext>
            </a:extLst>
          </p:cNvPr>
          <p:cNvSpPr/>
          <p:nvPr/>
        </p:nvSpPr>
        <p:spPr>
          <a:xfrm>
            <a:off x="7286505" y="4199855"/>
            <a:ext cx="1183501"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交差検証の様子</a:t>
            </a:r>
            <a:endParaRPr lang="zh-CN" altLang="en-US" sz="1100" dirty="0">
              <a:solidFill>
                <a:schemeClr val="tx1"/>
              </a:solidFill>
            </a:endParaRPr>
          </a:p>
        </p:txBody>
      </p:sp>
      <p:sp>
        <p:nvSpPr>
          <p:cNvPr id="52" name="矩形 12">
            <a:extLst>
              <a:ext uri="{FF2B5EF4-FFF2-40B4-BE49-F238E27FC236}">
                <a16:creationId xmlns:a16="http://schemas.microsoft.com/office/drawing/2014/main" id="{41E4410B-651A-4BA6-0A8F-4C67E554886B}"/>
              </a:ext>
            </a:extLst>
          </p:cNvPr>
          <p:cNvSpPr/>
          <p:nvPr/>
        </p:nvSpPr>
        <p:spPr>
          <a:xfrm>
            <a:off x="9709016" y="949089"/>
            <a:ext cx="1963974" cy="570363"/>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訓練テストの目的</a:t>
            </a:r>
            <a:r>
              <a:rPr lang="en-US" altLang="ja-JP" sz="1100" dirty="0">
                <a:solidFill>
                  <a:schemeClr val="tx1"/>
                </a:solidFill>
              </a:rPr>
              <a:t>: </a:t>
            </a:r>
            <a:r>
              <a:rPr lang="ja-JP" altLang="en-US" sz="1100" dirty="0">
                <a:solidFill>
                  <a:schemeClr val="tx1"/>
                </a:solidFill>
              </a:rPr>
              <a:t>分割したデータは使えることを確認する</a:t>
            </a:r>
            <a:endParaRPr lang="zh-CN" altLang="en-US" sz="1100" dirty="0">
              <a:solidFill>
                <a:schemeClr val="tx1"/>
              </a:solidFill>
            </a:endParaRPr>
          </a:p>
        </p:txBody>
      </p:sp>
      <p:sp>
        <p:nvSpPr>
          <p:cNvPr id="54" name="正方形/長方形 53">
            <a:extLst>
              <a:ext uri="{FF2B5EF4-FFF2-40B4-BE49-F238E27FC236}">
                <a16:creationId xmlns:a16="http://schemas.microsoft.com/office/drawing/2014/main" id="{EABEFF31-8CBC-B22F-6192-313DA9391DCF}"/>
              </a:ext>
            </a:extLst>
          </p:cNvPr>
          <p:cNvSpPr/>
          <p:nvPr/>
        </p:nvSpPr>
        <p:spPr>
          <a:xfrm>
            <a:off x="6140858" y="5767882"/>
            <a:ext cx="392847" cy="12007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118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図 50">
            <a:extLst>
              <a:ext uri="{FF2B5EF4-FFF2-40B4-BE49-F238E27FC236}">
                <a16:creationId xmlns:a16="http://schemas.microsoft.com/office/drawing/2014/main" id="{ADEBEBB8-9A01-9A02-3130-C0F5F8CEFD21}"/>
              </a:ext>
            </a:extLst>
          </p:cNvPr>
          <p:cNvPicPr>
            <a:picLocks noChangeAspect="1"/>
          </p:cNvPicPr>
          <p:nvPr/>
        </p:nvPicPr>
        <p:blipFill>
          <a:blip r:embed="rId2"/>
          <a:stretch>
            <a:fillRect/>
          </a:stretch>
        </p:blipFill>
        <p:spPr>
          <a:xfrm>
            <a:off x="438287" y="2743345"/>
            <a:ext cx="2304823" cy="4112798"/>
          </a:xfrm>
          <a:prstGeom prst="rect">
            <a:avLst/>
          </a:prstGeom>
        </p:spPr>
      </p:pic>
      <p:sp>
        <p:nvSpPr>
          <p:cNvPr id="4" name="矩形 3">
            <a:extLst>
              <a:ext uri="{FF2B5EF4-FFF2-40B4-BE49-F238E27FC236}">
                <a16:creationId xmlns:a16="http://schemas.microsoft.com/office/drawing/2014/main" id="{48DE3498-4BF0-3603-2C4F-A6374579D340}"/>
              </a:ext>
            </a:extLst>
          </p:cNvPr>
          <p:cNvSpPr/>
          <p:nvPr/>
        </p:nvSpPr>
        <p:spPr>
          <a:xfrm>
            <a:off x="-8" y="-4532"/>
            <a:ext cx="12192008"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モデル訓練</a:t>
            </a:r>
            <a:endParaRPr lang="zh-CN" altLang="en-US" dirty="0">
              <a:solidFill>
                <a:schemeClr val="tx1"/>
              </a:solidFill>
            </a:endParaRPr>
          </a:p>
        </p:txBody>
      </p:sp>
      <p:cxnSp>
        <p:nvCxnSpPr>
          <p:cNvPr id="6" name="直接连接符 5">
            <a:extLst>
              <a:ext uri="{FF2B5EF4-FFF2-40B4-BE49-F238E27FC236}">
                <a16:creationId xmlns:a16="http://schemas.microsoft.com/office/drawing/2014/main" id="{83219D57-5E7C-106D-0D82-0519497CF562}"/>
              </a:ext>
            </a:extLst>
          </p:cNvPr>
          <p:cNvCxnSpPr>
            <a:cxnSpLocks/>
            <a:stCxn id="4" idx="2"/>
          </p:cNvCxnSpPr>
          <p:nvPr/>
        </p:nvCxnSpPr>
        <p:spPr>
          <a:xfrm>
            <a:off x="6095996" y="448235"/>
            <a:ext cx="4" cy="6409765"/>
          </a:xfrm>
          <a:prstGeom prst="line">
            <a:avLst/>
          </a:prstGeom>
        </p:spPr>
        <p:style>
          <a:lnRef idx="2">
            <a:schemeClr val="dk1"/>
          </a:lnRef>
          <a:fillRef idx="0">
            <a:schemeClr val="dk1"/>
          </a:fillRef>
          <a:effectRef idx="1">
            <a:schemeClr val="dk1"/>
          </a:effectRef>
          <a:fontRef idx="minor">
            <a:schemeClr val="tx1"/>
          </a:fontRef>
        </p:style>
      </p:cxnSp>
      <p:sp>
        <p:nvSpPr>
          <p:cNvPr id="10" name="矩形 9">
            <a:extLst>
              <a:ext uri="{FF2B5EF4-FFF2-40B4-BE49-F238E27FC236}">
                <a16:creationId xmlns:a16="http://schemas.microsoft.com/office/drawing/2014/main" id="{DB14AAA5-72D9-3AE6-B129-266ED933AF8D}"/>
              </a:ext>
            </a:extLst>
          </p:cNvPr>
          <p:cNvSpPr/>
          <p:nvPr/>
        </p:nvSpPr>
        <p:spPr>
          <a:xfrm>
            <a:off x="-8" y="44823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13.</a:t>
            </a:r>
            <a:r>
              <a:rPr lang="ja-JP" altLang="en-US" dirty="0">
                <a:solidFill>
                  <a:schemeClr val="tx1"/>
                </a:solidFill>
              </a:rPr>
              <a:t>モデルの準備</a:t>
            </a:r>
            <a:endParaRPr lang="zh-CN" altLang="en-US" dirty="0">
              <a:solidFill>
                <a:schemeClr val="tx1"/>
              </a:solidFill>
            </a:endParaRPr>
          </a:p>
        </p:txBody>
      </p:sp>
      <p:sp>
        <p:nvSpPr>
          <p:cNvPr id="12" name="矩形 11">
            <a:extLst>
              <a:ext uri="{FF2B5EF4-FFF2-40B4-BE49-F238E27FC236}">
                <a16:creationId xmlns:a16="http://schemas.microsoft.com/office/drawing/2014/main" id="{11CFD27B-41BC-A2A9-8E37-415590EACB30}"/>
              </a:ext>
            </a:extLst>
          </p:cNvPr>
          <p:cNvSpPr/>
          <p:nvPr/>
        </p:nvSpPr>
        <p:spPr>
          <a:xfrm>
            <a:off x="-17" y="967746"/>
            <a:ext cx="1801108"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七つのモデルを用意する</a:t>
            </a:r>
            <a:endParaRPr lang="zh-CN" altLang="en-US" sz="1100" dirty="0">
              <a:solidFill>
                <a:schemeClr val="tx1"/>
              </a:solidFill>
            </a:endParaRPr>
          </a:p>
        </p:txBody>
      </p:sp>
      <p:sp>
        <p:nvSpPr>
          <p:cNvPr id="14" name="矩形 13">
            <a:extLst>
              <a:ext uri="{FF2B5EF4-FFF2-40B4-BE49-F238E27FC236}">
                <a16:creationId xmlns:a16="http://schemas.microsoft.com/office/drawing/2014/main" id="{A1E6F14C-FE79-7567-50FA-C0D95A03F7A8}"/>
              </a:ext>
            </a:extLst>
          </p:cNvPr>
          <p:cNvSpPr/>
          <p:nvPr/>
        </p:nvSpPr>
        <p:spPr>
          <a:xfrm>
            <a:off x="6096008" y="452955"/>
            <a:ext cx="6095992" cy="45276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14.</a:t>
            </a:r>
            <a:r>
              <a:rPr lang="ja-JP" altLang="en-US" dirty="0">
                <a:solidFill>
                  <a:schemeClr val="tx1"/>
                </a:solidFill>
              </a:rPr>
              <a:t>グリッドサーチ</a:t>
            </a:r>
            <a:endParaRPr lang="zh-CN" altLang="en-US" dirty="0">
              <a:solidFill>
                <a:schemeClr val="tx1"/>
              </a:solidFill>
            </a:endParaRPr>
          </a:p>
        </p:txBody>
      </p:sp>
      <p:pic>
        <p:nvPicPr>
          <p:cNvPr id="3" name="図 2">
            <a:extLst>
              <a:ext uri="{FF2B5EF4-FFF2-40B4-BE49-F238E27FC236}">
                <a16:creationId xmlns:a16="http://schemas.microsoft.com/office/drawing/2014/main" id="{C9B78182-EE98-E88C-D266-0B60D60CA9CB}"/>
              </a:ext>
            </a:extLst>
          </p:cNvPr>
          <p:cNvPicPr>
            <a:picLocks noChangeAspect="1"/>
          </p:cNvPicPr>
          <p:nvPr/>
        </p:nvPicPr>
        <p:blipFill>
          <a:blip r:embed="rId3"/>
          <a:stretch>
            <a:fillRect/>
          </a:stretch>
        </p:blipFill>
        <p:spPr>
          <a:xfrm>
            <a:off x="0" y="1315176"/>
            <a:ext cx="3724795" cy="1124107"/>
          </a:xfrm>
          <a:prstGeom prst="rect">
            <a:avLst/>
          </a:prstGeom>
        </p:spPr>
      </p:pic>
      <p:pic>
        <p:nvPicPr>
          <p:cNvPr id="9" name="図 8">
            <a:extLst>
              <a:ext uri="{FF2B5EF4-FFF2-40B4-BE49-F238E27FC236}">
                <a16:creationId xmlns:a16="http://schemas.microsoft.com/office/drawing/2014/main" id="{6E8D3FC8-CFBB-112A-01CB-CC5D3CFA3A2C}"/>
              </a:ext>
            </a:extLst>
          </p:cNvPr>
          <p:cNvPicPr>
            <a:picLocks noChangeAspect="1"/>
          </p:cNvPicPr>
          <p:nvPr/>
        </p:nvPicPr>
        <p:blipFill>
          <a:blip r:embed="rId4"/>
          <a:stretch>
            <a:fillRect/>
          </a:stretch>
        </p:blipFill>
        <p:spPr>
          <a:xfrm>
            <a:off x="3214265" y="2716389"/>
            <a:ext cx="2392010" cy="4139754"/>
          </a:xfrm>
          <a:prstGeom prst="rect">
            <a:avLst/>
          </a:prstGeom>
        </p:spPr>
      </p:pic>
      <p:sp>
        <p:nvSpPr>
          <p:cNvPr id="11" name="矩形 11">
            <a:extLst>
              <a:ext uri="{FF2B5EF4-FFF2-40B4-BE49-F238E27FC236}">
                <a16:creationId xmlns:a16="http://schemas.microsoft.com/office/drawing/2014/main" id="{9FD8CF21-137B-3F3F-F617-D42C7568DF6D}"/>
              </a:ext>
            </a:extLst>
          </p:cNvPr>
          <p:cNvSpPr/>
          <p:nvPr/>
        </p:nvSpPr>
        <p:spPr>
          <a:xfrm>
            <a:off x="0" y="2437493"/>
            <a:ext cx="5606267" cy="28068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モデルずつとそれぞれのパラメータ組合せ</a:t>
            </a:r>
            <a:endParaRPr lang="zh-CN" altLang="en-US" sz="1100" dirty="0">
              <a:solidFill>
                <a:schemeClr val="tx1"/>
              </a:solidFill>
            </a:endParaRPr>
          </a:p>
        </p:txBody>
      </p:sp>
      <p:pic>
        <p:nvPicPr>
          <p:cNvPr id="18" name="図 17">
            <a:extLst>
              <a:ext uri="{FF2B5EF4-FFF2-40B4-BE49-F238E27FC236}">
                <a16:creationId xmlns:a16="http://schemas.microsoft.com/office/drawing/2014/main" id="{65B53947-B816-82E2-2E30-DDEA9835CE5C}"/>
              </a:ext>
            </a:extLst>
          </p:cNvPr>
          <p:cNvPicPr>
            <a:picLocks noChangeAspect="1"/>
          </p:cNvPicPr>
          <p:nvPr/>
        </p:nvPicPr>
        <p:blipFill>
          <a:blip r:embed="rId5"/>
          <a:stretch>
            <a:fillRect/>
          </a:stretch>
        </p:blipFill>
        <p:spPr>
          <a:xfrm>
            <a:off x="6151873" y="967746"/>
            <a:ext cx="6040127" cy="2347144"/>
          </a:xfrm>
          <a:prstGeom prst="rect">
            <a:avLst/>
          </a:prstGeom>
        </p:spPr>
      </p:pic>
      <p:sp>
        <p:nvSpPr>
          <p:cNvPr id="19" name="矩形 11">
            <a:extLst>
              <a:ext uri="{FF2B5EF4-FFF2-40B4-BE49-F238E27FC236}">
                <a16:creationId xmlns:a16="http://schemas.microsoft.com/office/drawing/2014/main" id="{0D686C67-7528-6B3F-D320-2CF43FCDEA3E}"/>
              </a:ext>
            </a:extLst>
          </p:cNvPr>
          <p:cNvSpPr/>
          <p:nvPr/>
        </p:nvSpPr>
        <p:spPr>
          <a:xfrm>
            <a:off x="7037879" y="967746"/>
            <a:ext cx="1801108" cy="154473"/>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辞書をセーブするリスト</a:t>
            </a:r>
            <a:endParaRPr lang="zh-CN" altLang="en-US" sz="1100" dirty="0">
              <a:solidFill>
                <a:schemeClr val="tx1"/>
              </a:solidFill>
            </a:endParaRPr>
          </a:p>
        </p:txBody>
      </p:sp>
      <p:sp>
        <p:nvSpPr>
          <p:cNvPr id="20" name="正方形/長方形 19">
            <a:extLst>
              <a:ext uri="{FF2B5EF4-FFF2-40B4-BE49-F238E27FC236}">
                <a16:creationId xmlns:a16="http://schemas.microsoft.com/office/drawing/2014/main" id="{29912333-4D44-C809-33E1-838404F37AAD}"/>
              </a:ext>
            </a:extLst>
          </p:cNvPr>
          <p:cNvSpPr/>
          <p:nvPr/>
        </p:nvSpPr>
        <p:spPr>
          <a:xfrm>
            <a:off x="6733305" y="2235200"/>
            <a:ext cx="3306606" cy="5726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正方形/長方形 20">
            <a:extLst>
              <a:ext uri="{FF2B5EF4-FFF2-40B4-BE49-F238E27FC236}">
                <a16:creationId xmlns:a16="http://schemas.microsoft.com/office/drawing/2014/main" id="{DD7A0750-7904-2927-EFEB-05CF2D403849}"/>
              </a:ext>
            </a:extLst>
          </p:cNvPr>
          <p:cNvSpPr/>
          <p:nvPr/>
        </p:nvSpPr>
        <p:spPr>
          <a:xfrm>
            <a:off x="7123761" y="967746"/>
            <a:ext cx="339221" cy="15447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直線矢印コネクタ 22">
            <a:extLst>
              <a:ext uri="{FF2B5EF4-FFF2-40B4-BE49-F238E27FC236}">
                <a16:creationId xmlns:a16="http://schemas.microsoft.com/office/drawing/2014/main" id="{5CC2BD69-66CA-8C53-9251-64F1991B5872}"/>
              </a:ext>
            </a:extLst>
          </p:cNvPr>
          <p:cNvCxnSpPr>
            <a:cxnSpLocks/>
          </p:cNvCxnSpPr>
          <p:nvPr/>
        </p:nvCxnSpPr>
        <p:spPr>
          <a:xfrm>
            <a:off x="7274900" y="1122219"/>
            <a:ext cx="0" cy="1112981"/>
          </a:xfrm>
          <a:prstGeom prst="straightConnector1">
            <a:avLst/>
          </a:prstGeom>
          <a:ln>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25" name="矩形 11">
            <a:extLst>
              <a:ext uri="{FF2B5EF4-FFF2-40B4-BE49-F238E27FC236}">
                <a16:creationId xmlns:a16="http://schemas.microsoft.com/office/drawing/2014/main" id="{CB89B074-ADC1-E812-C2C7-405A8B279040}"/>
              </a:ext>
            </a:extLst>
          </p:cNvPr>
          <p:cNvSpPr/>
          <p:nvPr/>
        </p:nvSpPr>
        <p:spPr>
          <a:xfrm>
            <a:off x="10810875" y="1171195"/>
            <a:ext cx="814388" cy="154473"/>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交差検証</a:t>
            </a:r>
            <a:endParaRPr lang="zh-CN" altLang="en-US" sz="1100" dirty="0">
              <a:solidFill>
                <a:schemeClr val="tx1"/>
              </a:solidFill>
            </a:endParaRPr>
          </a:p>
        </p:txBody>
      </p:sp>
      <p:sp>
        <p:nvSpPr>
          <p:cNvPr id="26" name="正方形/長方形 25">
            <a:extLst>
              <a:ext uri="{FF2B5EF4-FFF2-40B4-BE49-F238E27FC236}">
                <a16:creationId xmlns:a16="http://schemas.microsoft.com/office/drawing/2014/main" id="{AC98D65F-596F-8865-C0A1-1EB086740D6D}"/>
              </a:ext>
            </a:extLst>
          </p:cNvPr>
          <p:cNvSpPr/>
          <p:nvPr/>
        </p:nvSpPr>
        <p:spPr>
          <a:xfrm>
            <a:off x="6486456" y="1357914"/>
            <a:ext cx="750585" cy="15447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正方形/長方形 26">
            <a:extLst>
              <a:ext uri="{FF2B5EF4-FFF2-40B4-BE49-F238E27FC236}">
                <a16:creationId xmlns:a16="http://schemas.microsoft.com/office/drawing/2014/main" id="{812821C2-6E25-F602-AE39-519136DF38AE}"/>
              </a:ext>
            </a:extLst>
          </p:cNvPr>
          <p:cNvSpPr/>
          <p:nvPr/>
        </p:nvSpPr>
        <p:spPr>
          <a:xfrm>
            <a:off x="7349701" y="1359988"/>
            <a:ext cx="447405" cy="15447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直線矢印コネクタ 27">
            <a:extLst>
              <a:ext uri="{FF2B5EF4-FFF2-40B4-BE49-F238E27FC236}">
                <a16:creationId xmlns:a16="http://schemas.microsoft.com/office/drawing/2014/main" id="{7F147030-0A2D-7B86-A220-9406B2FAB9DE}"/>
              </a:ext>
            </a:extLst>
          </p:cNvPr>
          <p:cNvCxnSpPr>
            <a:cxnSpLocks/>
            <a:endCxn id="34" idx="3"/>
          </p:cNvCxnSpPr>
          <p:nvPr/>
        </p:nvCxnSpPr>
        <p:spPr>
          <a:xfrm flipH="1">
            <a:off x="4581216" y="1512387"/>
            <a:ext cx="1905240" cy="1284708"/>
          </a:xfrm>
          <a:prstGeom prst="straightConnector1">
            <a:avLst/>
          </a:prstGeom>
          <a:ln>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1" name="直線矢印コネクタ 30">
            <a:extLst>
              <a:ext uri="{FF2B5EF4-FFF2-40B4-BE49-F238E27FC236}">
                <a16:creationId xmlns:a16="http://schemas.microsoft.com/office/drawing/2014/main" id="{F4518AFF-F03E-CED5-670C-A022B49F005B}"/>
              </a:ext>
            </a:extLst>
          </p:cNvPr>
          <p:cNvCxnSpPr>
            <a:cxnSpLocks/>
          </p:cNvCxnSpPr>
          <p:nvPr/>
        </p:nvCxnSpPr>
        <p:spPr>
          <a:xfrm flipH="1">
            <a:off x="5264150" y="1512387"/>
            <a:ext cx="2085551" cy="1887355"/>
          </a:xfrm>
          <a:prstGeom prst="straightConnector1">
            <a:avLst/>
          </a:prstGeom>
          <a:ln>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34" name="正方形/長方形 33">
            <a:extLst>
              <a:ext uri="{FF2B5EF4-FFF2-40B4-BE49-F238E27FC236}">
                <a16:creationId xmlns:a16="http://schemas.microsoft.com/office/drawing/2014/main" id="{9A53AA9C-86D5-75BD-CD36-125A0E15ED3A}"/>
              </a:ext>
            </a:extLst>
          </p:cNvPr>
          <p:cNvSpPr/>
          <p:nvPr/>
        </p:nvSpPr>
        <p:spPr>
          <a:xfrm>
            <a:off x="3391660" y="2740732"/>
            <a:ext cx="1189556" cy="1127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正方形/長方形 34">
            <a:extLst>
              <a:ext uri="{FF2B5EF4-FFF2-40B4-BE49-F238E27FC236}">
                <a16:creationId xmlns:a16="http://schemas.microsoft.com/office/drawing/2014/main" id="{15327B1E-1044-F062-F6A9-E4A383A7651A}"/>
              </a:ext>
            </a:extLst>
          </p:cNvPr>
          <p:cNvSpPr/>
          <p:nvPr/>
        </p:nvSpPr>
        <p:spPr>
          <a:xfrm>
            <a:off x="3587427" y="2853457"/>
            <a:ext cx="1676723" cy="10659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図 43">
            <a:extLst>
              <a:ext uri="{FF2B5EF4-FFF2-40B4-BE49-F238E27FC236}">
                <a16:creationId xmlns:a16="http://schemas.microsoft.com/office/drawing/2014/main" id="{6F8637D2-40D9-3506-D450-D18457E489BC}"/>
              </a:ext>
            </a:extLst>
          </p:cNvPr>
          <p:cNvPicPr>
            <a:picLocks noChangeAspect="1"/>
          </p:cNvPicPr>
          <p:nvPr/>
        </p:nvPicPr>
        <p:blipFill>
          <a:blip r:embed="rId6"/>
          <a:stretch>
            <a:fillRect/>
          </a:stretch>
        </p:blipFill>
        <p:spPr>
          <a:xfrm>
            <a:off x="6123510" y="3687565"/>
            <a:ext cx="6068490" cy="1671122"/>
          </a:xfrm>
          <a:prstGeom prst="rect">
            <a:avLst/>
          </a:prstGeom>
        </p:spPr>
      </p:pic>
      <p:sp>
        <p:nvSpPr>
          <p:cNvPr id="45" name="正方形/長方形 44">
            <a:extLst>
              <a:ext uri="{FF2B5EF4-FFF2-40B4-BE49-F238E27FC236}">
                <a16:creationId xmlns:a16="http://schemas.microsoft.com/office/drawing/2014/main" id="{565A5767-D6DE-2E5C-E28D-7F16E8AAB154}"/>
              </a:ext>
            </a:extLst>
          </p:cNvPr>
          <p:cNvSpPr/>
          <p:nvPr/>
        </p:nvSpPr>
        <p:spPr>
          <a:xfrm>
            <a:off x="6126046" y="3955235"/>
            <a:ext cx="6065954" cy="13903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正方形/長方形 45">
            <a:extLst>
              <a:ext uri="{FF2B5EF4-FFF2-40B4-BE49-F238E27FC236}">
                <a16:creationId xmlns:a16="http://schemas.microsoft.com/office/drawing/2014/main" id="{720CFCB0-DFEB-B4F4-0731-0AA00A3DAFB3}"/>
              </a:ext>
            </a:extLst>
          </p:cNvPr>
          <p:cNvSpPr/>
          <p:nvPr/>
        </p:nvSpPr>
        <p:spPr>
          <a:xfrm>
            <a:off x="6132731" y="3172030"/>
            <a:ext cx="600534" cy="1713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直線矢印コネクタ 46">
            <a:extLst>
              <a:ext uri="{FF2B5EF4-FFF2-40B4-BE49-F238E27FC236}">
                <a16:creationId xmlns:a16="http://schemas.microsoft.com/office/drawing/2014/main" id="{829FB023-C744-DD1C-C485-664FCAAE2B16}"/>
              </a:ext>
            </a:extLst>
          </p:cNvPr>
          <p:cNvCxnSpPr>
            <a:cxnSpLocks/>
            <a:stCxn id="46" idx="2"/>
          </p:cNvCxnSpPr>
          <p:nvPr/>
        </p:nvCxnSpPr>
        <p:spPr>
          <a:xfrm>
            <a:off x="6432998" y="3343380"/>
            <a:ext cx="4" cy="611855"/>
          </a:xfrm>
          <a:prstGeom prst="straightConnector1">
            <a:avLst/>
          </a:prstGeom>
          <a:ln>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58" name="矩形 11">
            <a:extLst>
              <a:ext uri="{FF2B5EF4-FFF2-40B4-BE49-F238E27FC236}">
                <a16:creationId xmlns:a16="http://schemas.microsoft.com/office/drawing/2014/main" id="{58E3D599-2429-C52C-EB94-783358ED9655}"/>
              </a:ext>
            </a:extLst>
          </p:cNvPr>
          <p:cNvSpPr/>
          <p:nvPr/>
        </p:nvSpPr>
        <p:spPr>
          <a:xfrm>
            <a:off x="10486880" y="1698343"/>
            <a:ext cx="1418982" cy="154473"/>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グリッドサーチ</a:t>
            </a:r>
            <a:endParaRPr lang="zh-CN" altLang="en-US" sz="1100" dirty="0">
              <a:solidFill>
                <a:schemeClr val="tx1"/>
              </a:solidFill>
            </a:endParaRPr>
          </a:p>
        </p:txBody>
      </p:sp>
      <p:sp>
        <p:nvSpPr>
          <p:cNvPr id="59" name="正方形/長方形 58">
            <a:extLst>
              <a:ext uri="{FF2B5EF4-FFF2-40B4-BE49-F238E27FC236}">
                <a16:creationId xmlns:a16="http://schemas.microsoft.com/office/drawing/2014/main" id="{8411F6C4-F200-2544-2FB7-A1DE36491DCE}"/>
              </a:ext>
            </a:extLst>
          </p:cNvPr>
          <p:cNvSpPr/>
          <p:nvPr/>
        </p:nvSpPr>
        <p:spPr>
          <a:xfrm>
            <a:off x="6927845" y="3946759"/>
            <a:ext cx="5249135" cy="228077"/>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直線矢印コネクタ 59">
            <a:extLst>
              <a:ext uri="{FF2B5EF4-FFF2-40B4-BE49-F238E27FC236}">
                <a16:creationId xmlns:a16="http://schemas.microsoft.com/office/drawing/2014/main" id="{44545AB2-9CB8-5D23-88B0-4A5C55CBC274}"/>
              </a:ext>
            </a:extLst>
          </p:cNvPr>
          <p:cNvCxnSpPr>
            <a:cxnSpLocks/>
          </p:cNvCxnSpPr>
          <p:nvPr/>
        </p:nvCxnSpPr>
        <p:spPr>
          <a:xfrm>
            <a:off x="10044342" y="3330306"/>
            <a:ext cx="4" cy="611855"/>
          </a:xfrm>
          <a:prstGeom prst="straightConnector1">
            <a:avLst/>
          </a:prstGeom>
          <a:ln>
            <a:solidFill>
              <a:schemeClr val="accent1">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61" name="正方形/長方形 60">
            <a:extLst>
              <a:ext uri="{FF2B5EF4-FFF2-40B4-BE49-F238E27FC236}">
                <a16:creationId xmlns:a16="http://schemas.microsoft.com/office/drawing/2014/main" id="{90A91E1B-62AF-ADC3-FC68-9331D58DC7CB}"/>
              </a:ext>
            </a:extLst>
          </p:cNvPr>
          <p:cNvSpPr/>
          <p:nvPr/>
        </p:nvSpPr>
        <p:spPr>
          <a:xfrm>
            <a:off x="8959161" y="3148837"/>
            <a:ext cx="3151722" cy="228077"/>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正方形/長方形 1">
            <a:extLst>
              <a:ext uri="{FF2B5EF4-FFF2-40B4-BE49-F238E27FC236}">
                <a16:creationId xmlns:a16="http://schemas.microsoft.com/office/drawing/2014/main" id="{C82A423E-77FF-E0D8-5C03-C96239643F71}"/>
              </a:ext>
            </a:extLst>
          </p:cNvPr>
          <p:cNvSpPr/>
          <p:nvPr/>
        </p:nvSpPr>
        <p:spPr>
          <a:xfrm>
            <a:off x="8136365" y="1362009"/>
            <a:ext cx="728116" cy="15447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正方形/長方形 4">
            <a:extLst>
              <a:ext uri="{FF2B5EF4-FFF2-40B4-BE49-F238E27FC236}">
                <a16:creationId xmlns:a16="http://schemas.microsoft.com/office/drawing/2014/main" id="{4D4D2F93-5EAF-CD32-F35C-1F54B73DFF15}"/>
              </a:ext>
            </a:extLst>
          </p:cNvPr>
          <p:cNvSpPr/>
          <p:nvPr/>
        </p:nvSpPr>
        <p:spPr>
          <a:xfrm>
            <a:off x="619407" y="2843918"/>
            <a:ext cx="523593" cy="15447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直線矢印コネクタ 6">
            <a:extLst>
              <a:ext uri="{FF2B5EF4-FFF2-40B4-BE49-F238E27FC236}">
                <a16:creationId xmlns:a16="http://schemas.microsoft.com/office/drawing/2014/main" id="{6BF4BC50-A137-49EF-C7F7-BC27304711B7}"/>
              </a:ext>
            </a:extLst>
          </p:cNvPr>
          <p:cNvCxnSpPr>
            <a:cxnSpLocks/>
            <a:endCxn id="5" idx="3"/>
          </p:cNvCxnSpPr>
          <p:nvPr/>
        </p:nvCxnSpPr>
        <p:spPr>
          <a:xfrm flipH="1">
            <a:off x="1143000" y="1512387"/>
            <a:ext cx="6993365" cy="1408768"/>
          </a:xfrm>
          <a:prstGeom prst="straightConnector1">
            <a:avLst/>
          </a:prstGeom>
          <a:ln>
            <a:solidFill>
              <a:srgbClr val="FF0000"/>
            </a:solidFill>
            <a:prstDash val="sysDot"/>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21375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2295</TotalTime>
  <Words>1520</Words>
  <Application>Microsoft Office PowerPoint</Application>
  <PresentationFormat>ワイド画面</PresentationFormat>
  <Paragraphs>256</Paragraphs>
  <Slides>24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Google Sans</vt:lpstr>
      <vt:lpstr>等线</vt:lpstr>
      <vt:lpstr>等线 Light</vt:lpstr>
      <vt:lpstr>Arial</vt:lpstr>
      <vt:lpstr>Office 主题​​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段　昊</dc:creator>
  <cp:lastModifiedBy>HAO DUAN</cp:lastModifiedBy>
  <cp:revision>14</cp:revision>
  <dcterms:created xsi:type="dcterms:W3CDTF">2024-06-19T06:32:33Z</dcterms:created>
  <dcterms:modified xsi:type="dcterms:W3CDTF">2024-10-31T09:39:27Z</dcterms:modified>
</cp:coreProperties>
</file>