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4" r:id="rId6"/>
    <p:sldId id="273" r:id="rId7"/>
    <p:sldId id="265" r:id="rId8"/>
    <p:sldId id="266" r:id="rId9"/>
    <p:sldId id="268" r:id="rId10"/>
    <p:sldId id="262" r:id="rId11"/>
    <p:sldId id="263" r:id="rId12"/>
    <p:sldId id="270" r:id="rId13"/>
    <p:sldId id="271" r:id="rId14"/>
    <p:sldId id="275" r:id="rId15"/>
    <p:sldId id="274" r:id="rId16"/>
    <p:sldId id="26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2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57E03-38B5-4E9B-B75D-8A0803461F6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DD2C3A6-0B11-49E2-8C4B-CA23E59AAE54}">
      <dgm:prSet phldrT="[Text]"/>
      <dgm:spPr/>
      <dgm:t>
        <a:bodyPr/>
        <a:lstStyle/>
        <a:p>
          <a:r>
            <a:rPr lang="en-US" dirty="0" smtClean="0"/>
            <a:t>DAC</a:t>
          </a:r>
          <a:endParaRPr lang="en-IN" dirty="0"/>
        </a:p>
      </dgm:t>
    </dgm:pt>
    <dgm:pt modelId="{A45E4D93-5B96-4588-8791-205B2A5279BA}" type="parTrans" cxnId="{CF90F08F-C675-4863-BD04-DA27F7A07ECA}">
      <dgm:prSet/>
      <dgm:spPr/>
      <dgm:t>
        <a:bodyPr/>
        <a:lstStyle/>
        <a:p>
          <a:endParaRPr lang="en-IN"/>
        </a:p>
      </dgm:t>
    </dgm:pt>
    <dgm:pt modelId="{0F8965EE-AC12-4F02-9AF3-4BC534F26D54}" type="sibTrans" cxnId="{CF90F08F-C675-4863-BD04-DA27F7A07ECA}">
      <dgm:prSet/>
      <dgm:spPr/>
      <dgm:t>
        <a:bodyPr/>
        <a:lstStyle/>
        <a:p>
          <a:endParaRPr lang="en-IN"/>
        </a:p>
      </dgm:t>
    </dgm:pt>
    <dgm:pt modelId="{0ADD9D83-21F1-4D84-8622-6BBC0FA3CD58}">
      <dgm:prSet phldrT="[Text]"/>
      <dgm:spPr/>
      <dgm:t>
        <a:bodyPr/>
        <a:lstStyle/>
        <a:p>
          <a:r>
            <a:rPr lang="en-US" dirty="0" smtClean="0"/>
            <a:t>Lectures</a:t>
          </a:r>
          <a:endParaRPr lang="en-IN" dirty="0"/>
        </a:p>
      </dgm:t>
    </dgm:pt>
    <dgm:pt modelId="{D1AC452A-C473-4A7D-98F3-B1BE2AF92778}" type="parTrans" cxnId="{C5C10563-C0E3-44AA-8E96-77F5DF169EAE}">
      <dgm:prSet/>
      <dgm:spPr/>
      <dgm:t>
        <a:bodyPr/>
        <a:lstStyle/>
        <a:p>
          <a:endParaRPr lang="en-IN"/>
        </a:p>
      </dgm:t>
    </dgm:pt>
    <dgm:pt modelId="{D3710746-E631-4E44-9107-190E8B75F402}" type="sibTrans" cxnId="{C5C10563-C0E3-44AA-8E96-77F5DF169EAE}">
      <dgm:prSet/>
      <dgm:spPr/>
      <dgm:t>
        <a:bodyPr/>
        <a:lstStyle/>
        <a:p>
          <a:endParaRPr lang="en-IN"/>
        </a:p>
      </dgm:t>
    </dgm:pt>
    <dgm:pt modelId="{8D9F15FB-43DB-4D4C-B84B-0CF069FCA4BA}">
      <dgm:prSet phldrT="[Text]"/>
      <dgm:spPr/>
      <dgm:t>
        <a:bodyPr/>
        <a:lstStyle/>
        <a:p>
          <a:r>
            <a:rPr lang="en-US" dirty="0" smtClean="0"/>
            <a:t>Lab</a:t>
          </a:r>
          <a:endParaRPr lang="en-IN" dirty="0"/>
        </a:p>
      </dgm:t>
    </dgm:pt>
    <dgm:pt modelId="{0BA893F2-FB96-4092-BE08-2AAF0D17781F}" type="parTrans" cxnId="{5951D08F-E3D0-41B6-80F0-9775A48281A6}">
      <dgm:prSet/>
      <dgm:spPr/>
      <dgm:t>
        <a:bodyPr/>
        <a:lstStyle/>
        <a:p>
          <a:endParaRPr lang="en-IN"/>
        </a:p>
      </dgm:t>
    </dgm:pt>
    <dgm:pt modelId="{ABC898C7-B7CC-4680-BFF3-C5F0605E2C39}" type="sibTrans" cxnId="{5951D08F-E3D0-41B6-80F0-9775A48281A6}">
      <dgm:prSet/>
      <dgm:spPr/>
      <dgm:t>
        <a:bodyPr/>
        <a:lstStyle/>
        <a:p>
          <a:endParaRPr lang="en-IN"/>
        </a:p>
      </dgm:t>
    </dgm:pt>
    <dgm:pt modelId="{AC18BA56-5C17-481E-AACC-3073C35DCB0D}">
      <dgm:prSet phldrT="[Text]"/>
      <dgm:spPr/>
      <dgm:t>
        <a:bodyPr/>
        <a:lstStyle/>
        <a:p>
          <a:r>
            <a:rPr lang="en-US" dirty="0" smtClean="0"/>
            <a:t>Assignments</a:t>
          </a:r>
          <a:endParaRPr lang="en-IN" dirty="0"/>
        </a:p>
      </dgm:t>
    </dgm:pt>
    <dgm:pt modelId="{C7CC6F03-5252-41A4-8765-CACDBDE46C77}" type="parTrans" cxnId="{504C686F-CEF4-4F51-869B-3B9ABED392AE}">
      <dgm:prSet/>
      <dgm:spPr/>
      <dgm:t>
        <a:bodyPr/>
        <a:lstStyle/>
        <a:p>
          <a:endParaRPr lang="en-IN"/>
        </a:p>
      </dgm:t>
    </dgm:pt>
    <dgm:pt modelId="{094DAAAC-DCFD-4893-AE8B-35A5E4C9D6B8}" type="sibTrans" cxnId="{504C686F-CEF4-4F51-869B-3B9ABED392AE}">
      <dgm:prSet/>
      <dgm:spPr/>
      <dgm:t>
        <a:bodyPr/>
        <a:lstStyle/>
        <a:p>
          <a:endParaRPr lang="en-IN"/>
        </a:p>
      </dgm:t>
    </dgm:pt>
    <dgm:pt modelId="{D586A764-4E6C-4E7C-8A8E-7EE41E217F87}">
      <dgm:prSet/>
      <dgm:spPr/>
      <dgm:t>
        <a:bodyPr/>
        <a:lstStyle/>
        <a:p>
          <a:r>
            <a:rPr lang="en-US" dirty="0" smtClean="0"/>
            <a:t>Module Exam</a:t>
          </a:r>
          <a:endParaRPr lang="en-IN" dirty="0"/>
        </a:p>
      </dgm:t>
    </dgm:pt>
    <dgm:pt modelId="{58DF7303-D771-4854-BBB5-EC57A1715436}" type="parTrans" cxnId="{00D2A2B0-F217-4EA2-98BA-E3733FAB31B1}">
      <dgm:prSet/>
      <dgm:spPr/>
      <dgm:t>
        <a:bodyPr/>
        <a:lstStyle/>
        <a:p>
          <a:endParaRPr lang="en-IN"/>
        </a:p>
      </dgm:t>
    </dgm:pt>
    <dgm:pt modelId="{58CCCA39-2BB2-4FA9-8E1A-F9136F00601B}" type="sibTrans" cxnId="{00D2A2B0-F217-4EA2-98BA-E3733FAB31B1}">
      <dgm:prSet/>
      <dgm:spPr/>
      <dgm:t>
        <a:bodyPr/>
        <a:lstStyle/>
        <a:p>
          <a:endParaRPr lang="en-IN"/>
        </a:p>
      </dgm:t>
    </dgm:pt>
    <dgm:pt modelId="{30D21F2E-DB43-4395-99AA-15DA167887B1}">
      <dgm:prSet/>
      <dgm:spPr/>
      <dgm:t>
        <a:bodyPr/>
        <a:lstStyle/>
        <a:p>
          <a:r>
            <a:rPr lang="en-US" dirty="0" smtClean="0"/>
            <a:t>Project</a:t>
          </a:r>
          <a:endParaRPr lang="en-IN" dirty="0"/>
        </a:p>
      </dgm:t>
    </dgm:pt>
    <dgm:pt modelId="{6CBF0CEA-81E2-4DC8-925C-D3F2F3A9BC44}" type="parTrans" cxnId="{DEC572BB-4796-4CB0-94F8-508EDBE7006A}">
      <dgm:prSet/>
      <dgm:spPr/>
      <dgm:t>
        <a:bodyPr/>
        <a:lstStyle/>
        <a:p>
          <a:endParaRPr lang="en-IN"/>
        </a:p>
      </dgm:t>
    </dgm:pt>
    <dgm:pt modelId="{4E2E98D4-A807-401E-A8C7-258031DEF4A5}" type="sibTrans" cxnId="{DEC572BB-4796-4CB0-94F8-508EDBE7006A}">
      <dgm:prSet/>
      <dgm:spPr/>
      <dgm:t>
        <a:bodyPr/>
        <a:lstStyle/>
        <a:p>
          <a:endParaRPr lang="en-IN"/>
        </a:p>
      </dgm:t>
    </dgm:pt>
    <dgm:pt modelId="{36E91249-D092-42F2-AC68-2C68E1A9B17C}">
      <dgm:prSet/>
      <dgm:spPr/>
      <dgm:t>
        <a:bodyPr/>
        <a:lstStyle/>
        <a:p>
          <a:r>
            <a:rPr lang="en-US" dirty="0" smtClean="0"/>
            <a:t>CCEE</a:t>
          </a:r>
          <a:endParaRPr lang="en-IN" dirty="0"/>
        </a:p>
      </dgm:t>
    </dgm:pt>
    <dgm:pt modelId="{12EF6FB2-4DA4-402C-BC71-8374E6419BE8}" type="parTrans" cxnId="{6417E6BA-7BAC-4054-AD83-2F0D7825E964}">
      <dgm:prSet/>
      <dgm:spPr/>
      <dgm:t>
        <a:bodyPr/>
        <a:lstStyle/>
        <a:p>
          <a:endParaRPr lang="en-IN"/>
        </a:p>
      </dgm:t>
    </dgm:pt>
    <dgm:pt modelId="{876BC7A2-5845-4051-B1B9-4D1CC1D77B60}" type="sibTrans" cxnId="{6417E6BA-7BAC-4054-AD83-2F0D7825E964}">
      <dgm:prSet/>
      <dgm:spPr/>
      <dgm:t>
        <a:bodyPr/>
        <a:lstStyle/>
        <a:p>
          <a:endParaRPr lang="en-IN"/>
        </a:p>
      </dgm:t>
    </dgm:pt>
    <dgm:pt modelId="{C110B530-4A71-43E3-904D-6180EEFF1910}" type="pres">
      <dgm:prSet presAssocID="{82457E03-38B5-4E9B-B75D-8A0803461F6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94E7EC4-9D38-4D97-BD14-2211F199FBEF}" type="pres">
      <dgm:prSet presAssocID="{CDD2C3A6-0B11-49E2-8C4B-CA23E59AAE54}" presName="hierRoot1" presStyleCnt="0">
        <dgm:presLayoutVars>
          <dgm:hierBranch val="init"/>
        </dgm:presLayoutVars>
      </dgm:prSet>
      <dgm:spPr/>
    </dgm:pt>
    <dgm:pt modelId="{1309D47E-5725-467C-AE80-3A4E8B738B43}" type="pres">
      <dgm:prSet presAssocID="{CDD2C3A6-0B11-49E2-8C4B-CA23E59AAE54}" presName="rootComposite1" presStyleCnt="0"/>
      <dgm:spPr/>
    </dgm:pt>
    <dgm:pt modelId="{21C38955-2E54-4B5E-B098-766629441A13}" type="pres">
      <dgm:prSet presAssocID="{CDD2C3A6-0B11-49E2-8C4B-CA23E59AAE54}" presName="rootText1" presStyleLbl="alignAcc1" presStyleIdx="0" presStyleCnt="0" custLinFactNeighborX="0" custLinFactNeighborY="-6150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E4A135-BF60-4B27-A5BB-C218D8A5C09D}" type="pres">
      <dgm:prSet presAssocID="{CDD2C3A6-0B11-49E2-8C4B-CA23E59AAE54}" presName="topArc1" presStyleLbl="parChTrans1D1" presStyleIdx="0" presStyleCnt="14"/>
      <dgm:spPr/>
    </dgm:pt>
    <dgm:pt modelId="{EB34B72B-1801-4557-A03F-43E0883D6EB0}" type="pres">
      <dgm:prSet presAssocID="{CDD2C3A6-0B11-49E2-8C4B-CA23E59AAE54}" presName="bottomArc1" presStyleLbl="parChTrans1D1" presStyleIdx="1" presStyleCnt="14"/>
      <dgm:spPr/>
    </dgm:pt>
    <dgm:pt modelId="{5ED189CA-3FDA-4CA3-9534-D39A6C9FB6B3}" type="pres">
      <dgm:prSet presAssocID="{CDD2C3A6-0B11-49E2-8C4B-CA23E59AAE54}" presName="topConnNode1" presStyleLbl="node1" presStyleIdx="0" presStyleCnt="0"/>
      <dgm:spPr/>
      <dgm:t>
        <a:bodyPr/>
        <a:lstStyle/>
        <a:p>
          <a:endParaRPr lang="en-IN"/>
        </a:p>
      </dgm:t>
    </dgm:pt>
    <dgm:pt modelId="{1358FBBA-80D7-4518-852E-AC11997FB925}" type="pres">
      <dgm:prSet presAssocID="{CDD2C3A6-0B11-49E2-8C4B-CA23E59AAE54}" presName="hierChild2" presStyleCnt="0"/>
      <dgm:spPr/>
    </dgm:pt>
    <dgm:pt modelId="{08A37B8E-3E16-4A85-99C3-5933248BFF15}" type="pres">
      <dgm:prSet presAssocID="{D1AC452A-C473-4A7D-98F3-B1BE2AF92778}" presName="Name28" presStyleLbl="parChTrans1D2" presStyleIdx="0" presStyleCnt="6"/>
      <dgm:spPr/>
      <dgm:t>
        <a:bodyPr/>
        <a:lstStyle/>
        <a:p>
          <a:endParaRPr lang="en-IN"/>
        </a:p>
      </dgm:t>
    </dgm:pt>
    <dgm:pt modelId="{858AA5F6-21F2-4BD9-A672-AAF2242FEA3A}" type="pres">
      <dgm:prSet presAssocID="{0ADD9D83-21F1-4D84-8622-6BBC0FA3CD58}" presName="hierRoot2" presStyleCnt="0">
        <dgm:presLayoutVars>
          <dgm:hierBranch val="init"/>
        </dgm:presLayoutVars>
      </dgm:prSet>
      <dgm:spPr/>
    </dgm:pt>
    <dgm:pt modelId="{57D25FDA-14F8-4F91-85B4-E94F53A65689}" type="pres">
      <dgm:prSet presAssocID="{0ADD9D83-21F1-4D84-8622-6BBC0FA3CD58}" presName="rootComposite2" presStyleCnt="0"/>
      <dgm:spPr/>
    </dgm:pt>
    <dgm:pt modelId="{3246B6B4-544B-4F9B-B388-F3FB5DB6811D}" type="pres">
      <dgm:prSet presAssocID="{0ADD9D83-21F1-4D84-8622-6BBC0FA3CD58}" presName="rootText2" presStyleLbl="alignAcc1" presStyleIdx="0" presStyleCnt="0" custScaleX="110000" custLinFactNeighborX="1187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02C5A9E-41AE-4049-8DFE-B3631CA649FC}" type="pres">
      <dgm:prSet presAssocID="{0ADD9D83-21F1-4D84-8622-6BBC0FA3CD58}" presName="topArc2" presStyleLbl="parChTrans1D1" presStyleIdx="2" presStyleCnt="14"/>
      <dgm:spPr/>
    </dgm:pt>
    <dgm:pt modelId="{CBFEDF0D-5B51-45B4-A946-19E033BD79DD}" type="pres">
      <dgm:prSet presAssocID="{0ADD9D83-21F1-4D84-8622-6BBC0FA3CD58}" presName="bottomArc2" presStyleLbl="parChTrans1D1" presStyleIdx="3" presStyleCnt="14"/>
      <dgm:spPr/>
    </dgm:pt>
    <dgm:pt modelId="{74AD7BC3-5520-45A7-880B-57F4843D7981}" type="pres">
      <dgm:prSet presAssocID="{0ADD9D83-21F1-4D84-8622-6BBC0FA3CD58}" presName="topConnNode2" presStyleLbl="node2" presStyleIdx="0" presStyleCnt="0"/>
      <dgm:spPr/>
      <dgm:t>
        <a:bodyPr/>
        <a:lstStyle/>
        <a:p>
          <a:endParaRPr lang="en-IN"/>
        </a:p>
      </dgm:t>
    </dgm:pt>
    <dgm:pt modelId="{1AD63C4D-DCCA-44C9-BA5A-6374A595DF52}" type="pres">
      <dgm:prSet presAssocID="{0ADD9D83-21F1-4D84-8622-6BBC0FA3CD58}" presName="hierChild4" presStyleCnt="0"/>
      <dgm:spPr/>
    </dgm:pt>
    <dgm:pt modelId="{D81EFF0C-2206-4F85-80A2-3697CF7EC584}" type="pres">
      <dgm:prSet presAssocID="{0ADD9D83-21F1-4D84-8622-6BBC0FA3CD58}" presName="hierChild5" presStyleCnt="0"/>
      <dgm:spPr/>
    </dgm:pt>
    <dgm:pt modelId="{7F066346-A779-47D1-8F34-93E6B05B8C9F}" type="pres">
      <dgm:prSet presAssocID="{0BA893F2-FB96-4092-BE08-2AAF0D17781F}" presName="Name28" presStyleLbl="parChTrans1D2" presStyleIdx="1" presStyleCnt="6"/>
      <dgm:spPr/>
      <dgm:t>
        <a:bodyPr/>
        <a:lstStyle/>
        <a:p>
          <a:endParaRPr lang="en-IN"/>
        </a:p>
      </dgm:t>
    </dgm:pt>
    <dgm:pt modelId="{D195DC67-370A-4DD4-8F1E-E843235DA7C1}" type="pres">
      <dgm:prSet presAssocID="{8D9F15FB-43DB-4D4C-B84B-0CF069FCA4BA}" presName="hierRoot2" presStyleCnt="0">
        <dgm:presLayoutVars>
          <dgm:hierBranch val="init"/>
        </dgm:presLayoutVars>
      </dgm:prSet>
      <dgm:spPr/>
    </dgm:pt>
    <dgm:pt modelId="{8E885940-06B7-40D8-939C-B0B15B1AE8D1}" type="pres">
      <dgm:prSet presAssocID="{8D9F15FB-43DB-4D4C-B84B-0CF069FCA4BA}" presName="rootComposite2" presStyleCnt="0"/>
      <dgm:spPr/>
    </dgm:pt>
    <dgm:pt modelId="{9D6B4D1B-039B-427F-87A2-1F40B2199186}" type="pres">
      <dgm:prSet presAssocID="{8D9F15FB-43DB-4D4C-B84B-0CF069FCA4B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663648F-23FA-4D2A-80B1-9F98BEAF2354}" type="pres">
      <dgm:prSet presAssocID="{8D9F15FB-43DB-4D4C-B84B-0CF069FCA4BA}" presName="topArc2" presStyleLbl="parChTrans1D1" presStyleIdx="4" presStyleCnt="14"/>
      <dgm:spPr/>
    </dgm:pt>
    <dgm:pt modelId="{67497586-A79F-4237-9D4B-DB5B606C28CC}" type="pres">
      <dgm:prSet presAssocID="{8D9F15FB-43DB-4D4C-B84B-0CF069FCA4BA}" presName="bottomArc2" presStyleLbl="parChTrans1D1" presStyleIdx="5" presStyleCnt="14"/>
      <dgm:spPr/>
    </dgm:pt>
    <dgm:pt modelId="{988627B4-20A8-4FE5-97BD-47587A9F06A3}" type="pres">
      <dgm:prSet presAssocID="{8D9F15FB-43DB-4D4C-B84B-0CF069FCA4BA}" presName="topConnNode2" presStyleLbl="node2" presStyleIdx="0" presStyleCnt="0"/>
      <dgm:spPr/>
      <dgm:t>
        <a:bodyPr/>
        <a:lstStyle/>
        <a:p>
          <a:endParaRPr lang="en-IN"/>
        </a:p>
      </dgm:t>
    </dgm:pt>
    <dgm:pt modelId="{A4B87DC7-1F83-4D31-89BF-B7E88D011DDA}" type="pres">
      <dgm:prSet presAssocID="{8D9F15FB-43DB-4D4C-B84B-0CF069FCA4BA}" presName="hierChild4" presStyleCnt="0"/>
      <dgm:spPr/>
    </dgm:pt>
    <dgm:pt modelId="{6984445D-70CF-435A-8C91-B5521AB2AB48}" type="pres">
      <dgm:prSet presAssocID="{8D9F15FB-43DB-4D4C-B84B-0CF069FCA4BA}" presName="hierChild5" presStyleCnt="0"/>
      <dgm:spPr/>
    </dgm:pt>
    <dgm:pt modelId="{9945EBB6-1210-4D69-980D-9382C7C260A2}" type="pres">
      <dgm:prSet presAssocID="{C7CC6F03-5252-41A4-8765-CACDBDE46C77}" presName="Name28" presStyleLbl="parChTrans1D2" presStyleIdx="2" presStyleCnt="6"/>
      <dgm:spPr/>
      <dgm:t>
        <a:bodyPr/>
        <a:lstStyle/>
        <a:p>
          <a:endParaRPr lang="en-IN"/>
        </a:p>
      </dgm:t>
    </dgm:pt>
    <dgm:pt modelId="{D5AA7BD6-1951-4494-8AD5-732A4B1DF95D}" type="pres">
      <dgm:prSet presAssocID="{AC18BA56-5C17-481E-AACC-3073C35DCB0D}" presName="hierRoot2" presStyleCnt="0">
        <dgm:presLayoutVars>
          <dgm:hierBranch val="init"/>
        </dgm:presLayoutVars>
      </dgm:prSet>
      <dgm:spPr/>
    </dgm:pt>
    <dgm:pt modelId="{D839B46C-D618-40F1-B756-C5510D637C40}" type="pres">
      <dgm:prSet presAssocID="{AC18BA56-5C17-481E-AACC-3073C35DCB0D}" presName="rootComposite2" presStyleCnt="0"/>
      <dgm:spPr/>
    </dgm:pt>
    <dgm:pt modelId="{5DA55AAD-7AA3-43AA-8C5A-07C7A4F7AC5C}" type="pres">
      <dgm:prSet presAssocID="{AC18BA56-5C17-481E-AACC-3073C35DCB0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E7E1E8C-011C-4439-BF28-E7D79595AACA}" type="pres">
      <dgm:prSet presAssocID="{AC18BA56-5C17-481E-AACC-3073C35DCB0D}" presName="topArc2" presStyleLbl="parChTrans1D1" presStyleIdx="6" presStyleCnt="14"/>
      <dgm:spPr/>
    </dgm:pt>
    <dgm:pt modelId="{9B41A4C1-B220-480A-89D3-9EF0C89CE426}" type="pres">
      <dgm:prSet presAssocID="{AC18BA56-5C17-481E-AACC-3073C35DCB0D}" presName="bottomArc2" presStyleLbl="parChTrans1D1" presStyleIdx="7" presStyleCnt="14"/>
      <dgm:spPr/>
    </dgm:pt>
    <dgm:pt modelId="{F0853B43-2C55-49A1-92E0-EA41696E23F0}" type="pres">
      <dgm:prSet presAssocID="{AC18BA56-5C17-481E-AACC-3073C35DCB0D}" presName="topConnNode2" presStyleLbl="node2" presStyleIdx="0" presStyleCnt="0"/>
      <dgm:spPr/>
      <dgm:t>
        <a:bodyPr/>
        <a:lstStyle/>
        <a:p>
          <a:endParaRPr lang="en-IN"/>
        </a:p>
      </dgm:t>
    </dgm:pt>
    <dgm:pt modelId="{FFDA28DE-2110-4EA9-B1E1-176C8B741468}" type="pres">
      <dgm:prSet presAssocID="{AC18BA56-5C17-481E-AACC-3073C35DCB0D}" presName="hierChild4" presStyleCnt="0"/>
      <dgm:spPr/>
    </dgm:pt>
    <dgm:pt modelId="{F54BA348-378E-4D3C-B19E-3B0B9CDC2DBC}" type="pres">
      <dgm:prSet presAssocID="{AC18BA56-5C17-481E-AACC-3073C35DCB0D}" presName="hierChild5" presStyleCnt="0"/>
      <dgm:spPr/>
    </dgm:pt>
    <dgm:pt modelId="{2A1BC4EE-12F6-40F1-BB5F-788195D52E57}" type="pres">
      <dgm:prSet presAssocID="{58DF7303-D771-4854-BBB5-EC57A1715436}" presName="Name28" presStyleLbl="parChTrans1D2" presStyleIdx="3" presStyleCnt="6"/>
      <dgm:spPr/>
      <dgm:t>
        <a:bodyPr/>
        <a:lstStyle/>
        <a:p>
          <a:endParaRPr lang="en-IN"/>
        </a:p>
      </dgm:t>
    </dgm:pt>
    <dgm:pt modelId="{9601E9B3-223A-4507-9370-31759D4BEB65}" type="pres">
      <dgm:prSet presAssocID="{D586A764-4E6C-4E7C-8A8E-7EE41E217F87}" presName="hierRoot2" presStyleCnt="0">
        <dgm:presLayoutVars>
          <dgm:hierBranch val="init"/>
        </dgm:presLayoutVars>
      </dgm:prSet>
      <dgm:spPr/>
    </dgm:pt>
    <dgm:pt modelId="{CB80EC89-5782-4467-B36A-5846C3CFFCA8}" type="pres">
      <dgm:prSet presAssocID="{D586A764-4E6C-4E7C-8A8E-7EE41E217F87}" presName="rootComposite2" presStyleCnt="0"/>
      <dgm:spPr/>
    </dgm:pt>
    <dgm:pt modelId="{F4986CC0-734C-46D5-901A-70DFDCA2E1E8}" type="pres">
      <dgm:prSet presAssocID="{D586A764-4E6C-4E7C-8A8E-7EE41E217F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C5730D-4B1E-4A20-A096-1ECF904D0208}" type="pres">
      <dgm:prSet presAssocID="{D586A764-4E6C-4E7C-8A8E-7EE41E217F87}" presName="topArc2" presStyleLbl="parChTrans1D1" presStyleIdx="8" presStyleCnt="14"/>
      <dgm:spPr/>
    </dgm:pt>
    <dgm:pt modelId="{CB27E9B4-38A7-4647-8A30-FE2AC1A5A0B4}" type="pres">
      <dgm:prSet presAssocID="{D586A764-4E6C-4E7C-8A8E-7EE41E217F87}" presName="bottomArc2" presStyleLbl="parChTrans1D1" presStyleIdx="9" presStyleCnt="14"/>
      <dgm:spPr/>
    </dgm:pt>
    <dgm:pt modelId="{9AA220C5-412C-4082-90DA-E23DB6625148}" type="pres">
      <dgm:prSet presAssocID="{D586A764-4E6C-4E7C-8A8E-7EE41E217F87}" presName="topConnNode2" presStyleLbl="node2" presStyleIdx="0" presStyleCnt="0"/>
      <dgm:spPr/>
      <dgm:t>
        <a:bodyPr/>
        <a:lstStyle/>
        <a:p>
          <a:endParaRPr lang="en-IN"/>
        </a:p>
      </dgm:t>
    </dgm:pt>
    <dgm:pt modelId="{36C41C46-6517-4A51-A763-567D198E54CF}" type="pres">
      <dgm:prSet presAssocID="{D586A764-4E6C-4E7C-8A8E-7EE41E217F87}" presName="hierChild4" presStyleCnt="0"/>
      <dgm:spPr/>
    </dgm:pt>
    <dgm:pt modelId="{C558510B-3D2D-4C47-A3AB-3B282555D790}" type="pres">
      <dgm:prSet presAssocID="{D586A764-4E6C-4E7C-8A8E-7EE41E217F87}" presName="hierChild5" presStyleCnt="0"/>
      <dgm:spPr/>
    </dgm:pt>
    <dgm:pt modelId="{D29BFE22-EC73-42F7-9C00-78381A879D51}" type="pres">
      <dgm:prSet presAssocID="{6CBF0CEA-81E2-4DC8-925C-D3F2F3A9BC44}" presName="Name28" presStyleLbl="parChTrans1D2" presStyleIdx="4" presStyleCnt="6"/>
      <dgm:spPr/>
      <dgm:t>
        <a:bodyPr/>
        <a:lstStyle/>
        <a:p>
          <a:endParaRPr lang="en-IN"/>
        </a:p>
      </dgm:t>
    </dgm:pt>
    <dgm:pt modelId="{87A1B1FA-83BD-47F0-8017-4A0674686F3C}" type="pres">
      <dgm:prSet presAssocID="{30D21F2E-DB43-4395-99AA-15DA167887B1}" presName="hierRoot2" presStyleCnt="0">
        <dgm:presLayoutVars>
          <dgm:hierBranch val="init"/>
        </dgm:presLayoutVars>
      </dgm:prSet>
      <dgm:spPr/>
    </dgm:pt>
    <dgm:pt modelId="{A1936A3B-E497-422B-8F53-684F637E92FF}" type="pres">
      <dgm:prSet presAssocID="{30D21F2E-DB43-4395-99AA-15DA167887B1}" presName="rootComposite2" presStyleCnt="0"/>
      <dgm:spPr/>
    </dgm:pt>
    <dgm:pt modelId="{F74CF1A5-7AF3-4E1E-A4F8-4A4BF8B4B320}" type="pres">
      <dgm:prSet presAssocID="{30D21F2E-DB43-4395-99AA-15DA167887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F365006-ED37-42D7-9A2E-628F6C6A098E}" type="pres">
      <dgm:prSet presAssocID="{30D21F2E-DB43-4395-99AA-15DA167887B1}" presName="topArc2" presStyleLbl="parChTrans1D1" presStyleIdx="10" presStyleCnt="14"/>
      <dgm:spPr/>
    </dgm:pt>
    <dgm:pt modelId="{EF4F68CA-292A-4B30-B941-23B3BCED1FA4}" type="pres">
      <dgm:prSet presAssocID="{30D21F2E-DB43-4395-99AA-15DA167887B1}" presName="bottomArc2" presStyleLbl="parChTrans1D1" presStyleIdx="11" presStyleCnt="14"/>
      <dgm:spPr/>
    </dgm:pt>
    <dgm:pt modelId="{54FBA6CF-CE72-4768-BB20-AD2FB3D5FDF1}" type="pres">
      <dgm:prSet presAssocID="{30D21F2E-DB43-4395-99AA-15DA167887B1}" presName="topConnNode2" presStyleLbl="node2" presStyleIdx="0" presStyleCnt="0"/>
      <dgm:spPr/>
      <dgm:t>
        <a:bodyPr/>
        <a:lstStyle/>
        <a:p>
          <a:endParaRPr lang="en-IN"/>
        </a:p>
      </dgm:t>
    </dgm:pt>
    <dgm:pt modelId="{E7CED1D0-F11E-4DC8-8FFF-98750673A6DD}" type="pres">
      <dgm:prSet presAssocID="{30D21F2E-DB43-4395-99AA-15DA167887B1}" presName="hierChild4" presStyleCnt="0"/>
      <dgm:spPr/>
    </dgm:pt>
    <dgm:pt modelId="{93F8C102-0052-49F1-A923-42A51B305389}" type="pres">
      <dgm:prSet presAssocID="{30D21F2E-DB43-4395-99AA-15DA167887B1}" presName="hierChild5" presStyleCnt="0"/>
      <dgm:spPr/>
    </dgm:pt>
    <dgm:pt modelId="{89A9B9F9-6739-4771-885B-174CE53E915F}" type="pres">
      <dgm:prSet presAssocID="{12EF6FB2-4DA4-402C-BC71-8374E6419BE8}" presName="Name28" presStyleLbl="parChTrans1D2" presStyleIdx="5" presStyleCnt="6"/>
      <dgm:spPr/>
      <dgm:t>
        <a:bodyPr/>
        <a:lstStyle/>
        <a:p>
          <a:endParaRPr lang="en-IN"/>
        </a:p>
      </dgm:t>
    </dgm:pt>
    <dgm:pt modelId="{B3943386-6EB5-40DF-AEA9-033959364596}" type="pres">
      <dgm:prSet presAssocID="{36E91249-D092-42F2-AC68-2C68E1A9B17C}" presName="hierRoot2" presStyleCnt="0">
        <dgm:presLayoutVars>
          <dgm:hierBranch val="init"/>
        </dgm:presLayoutVars>
      </dgm:prSet>
      <dgm:spPr/>
    </dgm:pt>
    <dgm:pt modelId="{04A115F3-E180-489E-8E71-1D5D826F29DB}" type="pres">
      <dgm:prSet presAssocID="{36E91249-D092-42F2-AC68-2C68E1A9B17C}" presName="rootComposite2" presStyleCnt="0"/>
      <dgm:spPr/>
    </dgm:pt>
    <dgm:pt modelId="{847F39AA-57FE-49EF-A13F-B1124FFCC81B}" type="pres">
      <dgm:prSet presAssocID="{36E91249-D092-42F2-AC68-2C68E1A9B17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D255D18-EBB5-4268-A56E-0CFB741554C1}" type="pres">
      <dgm:prSet presAssocID="{36E91249-D092-42F2-AC68-2C68E1A9B17C}" presName="topArc2" presStyleLbl="parChTrans1D1" presStyleIdx="12" presStyleCnt="14"/>
      <dgm:spPr/>
    </dgm:pt>
    <dgm:pt modelId="{357E4C33-5A95-4EED-B8AF-6FFB32AA562C}" type="pres">
      <dgm:prSet presAssocID="{36E91249-D092-42F2-AC68-2C68E1A9B17C}" presName="bottomArc2" presStyleLbl="parChTrans1D1" presStyleIdx="13" presStyleCnt="14"/>
      <dgm:spPr/>
    </dgm:pt>
    <dgm:pt modelId="{D81E6B7F-15E9-4720-9DF1-DB232DDB3170}" type="pres">
      <dgm:prSet presAssocID="{36E91249-D092-42F2-AC68-2C68E1A9B17C}" presName="topConnNode2" presStyleLbl="node2" presStyleIdx="0" presStyleCnt="0"/>
      <dgm:spPr/>
      <dgm:t>
        <a:bodyPr/>
        <a:lstStyle/>
        <a:p>
          <a:endParaRPr lang="en-IN"/>
        </a:p>
      </dgm:t>
    </dgm:pt>
    <dgm:pt modelId="{DC8108B6-798E-4289-A93C-5B096C0FFF9D}" type="pres">
      <dgm:prSet presAssocID="{36E91249-D092-42F2-AC68-2C68E1A9B17C}" presName="hierChild4" presStyleCnt="0"/>
      <dgm:spPr/>
    </dgm:pt>
    <dgm:pt modelId="{BAA91B39-4962-45AA-ABA1-E510D4CB197D}" type="pres">
      <dgm:prSet presAssocID="{36E91249-D092-42F2-AC68-2C68E1A9B17C}" presName="hierChild5" presStyleCnt="0"/>
      <dgm:spPr/>
    </dgm:pt>
    <dgm:pt modelId="{86B99F00-0369-4496-9673-28B50F057517}" type="pres">
      <dgm:prSet presAssocID="{CDD2C3A6-0B11-49E2-8C4B-CA23E59AAE54}" presName="hierChild3" presStyleCnt="0"/>
      <dgm:spPr/>
    </dgm:pt>
  </dgm:ptLst>
  <dgm:cxnLst>
    <dgm:cxn modelId="{8EDFFBBA-8BB9-4DD4-B3B7-58B70635379C}" type="presOf" srcId="{C7CC6F03-5252-41A4-8765-CACDBDE46C77}" destId="{9945EBB6-1210-4D69-980D-9382C7C260A2}" srcOrd="0" destOrd="0" presId="urn:microsoft.com/office/officeart/2008/layout/HalfCircleOrganizationChart"/>
    <dgm:cxn modelId="{9EBCD6B6-6FDC-4ADB-87FA-04BD5BD4A559}" type="presOf" srcId="{D586A764-4E6C-4E7C-8A8E-7EE41E217F87}" destId="{F4986CC0-734C-46D5-901A-70DFDCA2E1E8}" srcOrd="0" destOrd="0" presId="urn:microsoft.com/office/officeart/2008/layout/HalfCircleOrganizationChart"/>
    <dgm:cxn modelId="{6123DE6D-48FC-49DD-99B9-933679BEB792}" type="presOf" srcId="{0ADD9D83-21F1-4D84-8622-6BBC0FA3CD58}" destId="{74AD7BC3-5520-45A7-880B-57F4843D7981}" srcOrd="1" destOrd="0" presId="urn:microsoft.com/office/officeart/2008/layout/HalfCircleOrganizationChart"/>
    <dgm:cxn modelId="{3D0AB43B-16EA-4843-A2EE-C24C56AFA6BE}" type="presOf" srcId="{30D21F2E-DB43-4395-99AA-15DA167887B1}" destId="{54FBA6CF-CE72-4768-BB20-AD2FB3D5FDF1}" srcOrd="1" destOrd="0" presId="urn:microsoft.com/office/officeart/2008/layout/HalfCircleOrganizationChart"/>
    <dgm:cxn modelId="{30F11A0B-10CE-4391-BF84-692FFE20777A}" type="presOf" srcId="{D586A764-4E6C-4E7C-8A8E-7EE41E217F87}" destId="{9AA220C5-412C-4082-90DA-E23DB6625148}" srcOrd="1" destOrd="0" presId="urn:microsoft.com/office/officeart/2008/layout/HalfCircleOrganizationChart"/>
    <dgm:cxn modelId="{4C7CD648-09CC-4FE6-B27E-F7BD5FBBC03D}" type="presOf" srcId="{CDD2C3A6-0B11-49E2-8C4B-CA23E59AAE54}" destId="{5ED189CA-3FDA-4CA3-9534-D39A6C9FB6B3}" srcOrd="1" destOrd="0" presId="urn:microsoft.com/office/officeart/2008/layout/HalfCircleOrganizationChart"/>
    <dgm:cxn modelId="{00D2A2B0-F217-4EA2-98BA-E3733FAB31B1}" srcId="{CDD2C3A6-0B11-49E2-8C4B-CA23E59AAE54}" destId="{D586A764-4E6C-4E7C-8A8E-7EE41E217F87}" srcOrd="3" destOrd="0" parTransId="{58DF7303-D771-4854-BBB5-EC57A1715436}" sibTransId="{58CCCA39-2BB2-4FA9-8E1A-F9136F00601B}"/>
    <dgm:cxn modelId="{5566B122-2905-4F81-90B4-F91625ABB6DF}" type="presOf" srcId="{0BA893F2-FB96-4092-BE08-2AAF0D17781F}" destId="{7F066346-A779-47D1-8F34-93E6B05B8C9F}" srcOrd="0" destOrd="0" presId="urn:microsoft.com/office/officeart/2008/layout/HalfCircleOrganizationChart"/>
    <dgm:cxn modelId="{6417E6BA-7BAC-4054-AD83-2F0D7825E964}" srcId="{CDD2C3A6-0B11-49E2-8C4B-CA23E59AAE54}" destId="{36E91249-D092-42F2-AC68-2C68E1A9B17C}" srcOrd="5" destOrd="0" parTransId="{12EF6FB2-4DA4-402C-BC71-8374E6419BE8}" sibTransId="{876BC7A2-5845-4051-B1B9-4D1CC1D77B60}"/>
    <dgm:cxn modelId="{B2768899-9EDF-4D23-BED3-E45BD2F52048}" type="presOf" srcId="{82457E03-38B5-4E9B-B75D-8A0803461F63}" destId="{C110B530-4A71-43E3-904D-6180EEFF1910}" srcOrd="0" destOrd="0" presId="urn:microsoft.com/office/officeart/2008/layout/HalfCircleOrganizationChart"/>
    <dgm:cxn modelId="{00B96558-BA8B-4CB1-983C-D9F50AC23757}" type="presOf" srcId="{30D21F2E-DB43-4395-99AA-15DA167887B1}" destId="{F74CF1A5-7AF3-4E1E-A4F8-4A4BF8B4B320}" srcOrd="0" destOrd="0" presId="urn:microsoft.com/office/officeart/2008/layout/HalfCircleOrganizationChart"/>
    <dgm:cxn modelId="{5079097A-9E7D-4664-93E3-3300F84584EE}" type="presOf" srcId="{0ADD9D83-21F1-4D84-8622-6BBC0FA3CD58}" destId="{3246B6B4-544B-4F9B-B388-F3FB5DB6811D}" srcOrd="0" destOrd="0" presId="urn:microsoft.com/office/officeart/2008/layout/HalfCircleOrganizationChart"/>
    <dgm:cxn modelId="{1643650F-0D6B-4728-93C8-CCDAB00C63F7}" type="presOf" srcId="{AC18BA56-5C17-481E-AACC-3073C35DCB0D}" destId="{F0853B43-2C55-49A1-92E0-EA41696E23F0}" srcOrd="1" destOrd="0" presId="urn:microsoft.com/office/officeart/2008/layout/HalfCircleOrganizationChart"/>
    <dgm:cxn modelId="{5523383D-6969-4A6E-8C0F-A75E4B26D4E5}" type="presOf" srcId="{36E91249-D092-42F2-AC68-2C68E1A9B17C}" destId="{D81E6B7F-15E9-4720-9DF1-DB232DDB3170}" srcOrd="1" destOrd="0" presId="urn:microsoft.com/office/officeart/2008/layout/HalfCircleOrganizationChart"/>
    <dgm:cxn modelId="{DEC572BB-4796-4CB0-94F8-508EDBE7006A}" srcId="{CDD2C3A6-0B11-49E2-8C4B-CA23E59AAE54}" destId="{30D21F2E-DB43-4395-99AA-15DA167887B1}" srcOrd="4" destOrd="0" parTransId="{6CBF0CEA-81E2-4DC8-925C-D3F2F3A9BC44}" sibTransId="{4E2E98D4-A807-401E-A8C7-258031DEF4A5}"/>
    <dgm:cxn modelId="{CF90F08F-C675-4863-BD04-DA27F7A07ECA}" srcId="{82457E03-38B5-4E9B-B75D-8A0803461F63}" destId="{CDD2C3A6-0B11-49E2-8C4B-CA23E59AAE54}" srcOrd="0" destOrd="0" parTransId="{A45E4D93-5B96-4588-8791-205B2A5279BA}" sibTransId="{0F8965EE-AC12-4F02-9AF3-4BC534F26D54}"/>
    <dgm:cxn modelId="{504C686F-CEF4-4F51-869B-3B9ABED392AE}" srcId="{CDD2C3A6-0B11-49E2-8C4B-CA23E59AAE54}" destId="{AC18BA56-5C17-481E-AACC-3073C35DCB0D}" srcOrd="2" destOrd="0" parTransId="{C7CC6F03-5252-41A4-8765-CACDBDE46C77}" sibTransId="{094DAAAC-DCFD-4893-AE8B-35A5E4C9D6B8}"/>
    <dgm:cxn modelId="{C5C10563-C0E3-44AA-8E96-77F5DF169EAE}" srcId="{CDD2C3A6-0B11-49E2-8C4B-CA23E59AAE54}" destId="{0ADD9D83-21F1-4D84-8622-6BBC0FA3CD58}" srcOrd="0" destOrd="0" parTransId="{D1AC452A-C473-4A7D-98F3-B1BE2AF92778}" sibTransId="{D3710746-E631-4E44-9107-190E8B75F402}"/>
    <dgm:cxn modelId="{2CA864BA-4F05-454F-8CE0-17BB5F199B82}" type="presOf" srcId="{AC18BA56-5C17-481E-AACC-3073C35DCB0D}" destId="{5DA55AAD-7AA3-43AA-8C5A-07C7A4F7AC5C}" srcOrd="0" destOrd="0" presId="urn:microsoft.com/office/officeart/2008/layout/HalfCircleOrganizationChart"/>
    <dgm:cxn modelId="{3A66C067-8886-4597-8998-AA4C73577F7E}" type="presOf" srcId="{D1AC452A-C473-4A7D-98F3-B1BE2AF92778}" destId="{08A37B8E-3E16-4A85-99C3-5933248BFF15}" srcOrd="0" destOrd="0" presId="urn:microsoft.com/office/officeart/2008/layout/HalfCircleOrganizationChart"/>
    <dgm:cxn modelId="{F744A5FF-2EAC-4C91-98C3-CE9FF43DAC77}" type="presOf" srcId="{6CBF0CEA-81E2-4DC8-925C-D3F2F3A9BC44}" destId="{D29BFE22-EC73-42F7-9C00-78381A879D51}" srcOrd="0" destOrd="0" presId="urn:microsoft.com/office/officeart/2008/layout/HalfCircleOrganizationChart"/>
    <dgm:cxn modelId="{965B7281-B0A7-4703-985F-4160B0064AC6}" type="presOf" srcId="{12EF6FB2-4DA4-402C-BC71-8374E6419BE8}" destId="{89A9B9F9-6739-4771-885B-174CE53E915F}" srcOrd="0" destOrd="0" presId="urn:microsoft.com/office/officeart/2008/layout/HalfCircleOrganizationChart"/>
    <dgm:cxn modelId="{BDE3705D-C0CB-405D-B2A3-BF83BD1C2ABF}" type="presOf" srcId="{CDD2C3A6-0B11-49E2-8C4B-CA23E59AAE54}" destId="{21C38955-2E54-4B5E-B098-766629441A13}" srcOrd="0" destOrd="0" presId="urn:microsoft.com/office/officeart/2008/layout/HalfCircleOrganizationChart"/>
    <dgm:cxn modelId="{F0888561-4B6D-49D6-8281-75DA1E97DE5E}" type="presOf" srcId="{58DF7303-D771-4854-BBB5-EC57A1715436}" destId="{2A1BC4EE-12F6-40F1-BB5F-788195D52E57}" srcOrd="0" destOrd="0" presId="urn:microsoft.com/office/officeart/2008/layout/HalfCircleOrganizationChart"/>
    <dgm:cxn modelId="{A3128926-9D79-4793-9C75-A4F63C78EC90}" type="presOf" srcId="{8D9F15FB-43DB-4D4C-B84B-0CF069FCA4BA}" destId="{9D6B4D1B-039B-427F-87A2-1F40B2199186}" srcOrd="0" destOrd="0" presId="urn:microsoft.com/office/officeart/2008/layout/HalfCircleOrganizationChart"/>
    <dgm:cxn modelId="{25EB3E7B-1DE4-4DED-9985-761F1A41E1FE}" type="presOf" srcId="{36E91249-D092-42F2-AC68-2C68E1A9B17C}" destId="{847F39AA-57FE-49EF-A13F-B1124FFCC81B}" srcOrd="0" destOrd="0" presId="urn:microsoft.com/office/officeart/2008/layout/HalfCircleOrganizationChart"/>
    <dgm:cxn modelId="{879321D9-84BB-4A4C-BFAB-DC4D7A691BEA}" type="presOf" srcId="{8D9F15FB-43DB-4D4C-B84B-0CF069FCA4BA}" destId="{988627B4-20A8-4FE5-97BD-47587A9F06A3}" srcOrd="1" destOrd="0" presId="urn:microsoft.com/office/officeart/2008/layout/HalfCircleOrganizationChart"/>
    <dgm:cxn modelId="{5951D08F-E3D0-41B6-80F0-9775A48281A6}" srcId="{CDD2C3A6-0B11-49E2-8C4B-CA23E59AAE54}" destId="{8D9F15FB-43DB-4D4C-B84B-0CF069FCA4BA}" srcOrd="1" destOrd="0" parTransId="{0BA893F2-FB96-4092-BE08-2AAF0D17781F}" sibTransId="{ABC898C7-B7CC-4680-BFF3-C5F0605E2C39}"/>
    <dgm:cxn modelId="{DD77867D-A760-498D-9EE2-10DD7D0A08EE}" type="presParOf" srcId="{C110B530-4A71-43E3-904D-6180EEFF1910}" destId="{094E7EC4-9D38-4D97-BD14-2211F199FBEF}" srcOrd="0" destOrd="0" presId="urn:microsoft.com/office/officeart/2008/layout/HalfCircleOrganizationChart"/>
    <dgm:cxn modelId="{0869C286-7337-4F53-95CF-7122363F9283}" type="presParOf" srcId="{094E7EC4-9D38-4D97-BD14-2211F199FBEF}" destId="{1309D47E-5725-467C-AE80-3A4E8B738B43}" srcOrd="0" destOrd="0" presId="urn:microsoft.com/office/officeart/2008/layout/HalfCircleOrganizationChart"/>
    <dgm:cxn modelId="{FDB40DCF-5E9E-4D0A-862E-FCED18623AB3}" type="presParOf" srcId="{1309D47E-5725-467C-AE80-3A4E8B738B43}" destId="{21C38955-2E54-4B5E-B098-766629441A13}" srcOrd="0" destOrd="0" presId="urn:microsoft.com/office/officeart/2008/layout/HalfCircleOrganizationChart"/>
    <dgm:cxn modelId="{7AA64AC2-9343-48A8-8B48-DCD60A249619}" type="presParOf" srcId="{1309D47E-5725-467C-AE80-3A4E8B738B43}" destId="{BDE4A135-BF60-4B27-A5BB-C218D8A5C09D}" srcOrd="1" destOrd="0" presId="urn:microsoft.com/office/officeart/2008/layout/HalfCircleOrganizationChart"/>
    <dgm:cxn modelId="{09C8172B-4718-4F06-A5EF-4FD1A8E962C9}" type="presParOf" srcId="{1309D47E-5725-467C-AE80-3A4E8B738B43}" destId="{EB34B72B-1801-4557-A03F-43E0883D6EB0}" srcOrd="2" destOrd="0" presId="urn:microsoft.com/office/officeart/2008/layout/HalfCircleOrganizationChart"/>
    <dgm:cxn modelId="{9595D575-F947-40D6-A5E5-BEDCDF34283E}" type="presParOf" srcId="{1309D47E-5725-467C-AE80-3A4E8B738B43}" destId="{5ED189CA-3FDA-4CA3-9534-D39A6C9FB6B3}" srcOrd="3" destOrd="0" presId="urn:microsoft.com/office/officeart/2008/layout/HalfCircleOrganizationChart"/>
    <dgm:cxn modelId="{CC7EF70E-7092-4457-93B1-1A742B1787D3}" type="presParOf" srcId="{094E7EC4-9D38-4D97-BD14-2211F199FBEF}" destId="{1358FBBA-80D7-4518-852E-AC11997FB925}" srcOrd="1" destOrd="0" presId="urn:microsoft.com/office/officeart/2008/layout/HalfCircleOrganizationChart"/>
    <dgm:cxn modelId="{ADC0E1D5-05BA-477B-890A-1BCB00A7539A}" type="presParOf" srcId="{1358FBBA-80D7-4518-852E-AC11997FB925}" destId="{08A37B8E-3E16-4A85-99C3-5933248BFF15}" srcOrd="0" destOrd="0" presId="urn:microsoft.com/office/officeart/2008/layout/HalfCircleOrganizationChart"/>
    <dgm:cxn modelId="{1A490F16-D665-4A5C-8E10-D2C8326EA780}" type="presParOf" srcId="{1358FBBA-80D7-4518-852E-AC11997FB925}" destId="{858AA5F6-21F2-4BD9-A672-AAF2242FEA3A}" srcOrd="1" destOrd="0" presId="urn:microsoft.com/office/officeart/2008/layout/HalfCircleOrganizationChart"/>
    <dgm:cxn modelId="{3A12B30C-D568-4674-9DEB-9D6AD42FEE38}" type="presParOf" srcId="{858AA5F6-21F2-4BD9-A672-AAF2242FEA3A}" destId="{57D25FDA-14F8-4F91-85B4-E94F53A65689}" srcOrd="0" destOrd="0" presId="urn:microsoft.com/office/officeart/2008/layout/HalfCircleOrganizationChart"/>
    <dgm:cxn modelId="{AED52896-2794-442B-AF47-B3E1495571C9}" type="presParOf" srcId="{57D25FDA-14F8-4F91-85B4-E94F53A65689}" destId="{3246B6B4-544B-4F9B-B388-F3FB5DB6811D}" srcOrd="0" destOrd="0" presId="urn:microsoft.com/office/officeart/2008/layout/HalfCircleOrganizationChart"/>
    <dgm:cxn modelId="{88DD826D-F639-42B7-81D6-F76E679112CE}" type="presParOf" srcId="{57D25FDA-14F8-4F91-85B4-E94F53A65689}" destId="{802C5A9E-41AE-4049-8DFE-B3631CA649FC}" srcOrd="1" destOrd="0" presId="urn:microsoft.com/office/officeart/2008/layout/HalfCircleOrganizationChart"/>
    <dgm:cxn modelId="{67CD9D61-7C61-4E05-8580-3919AB475C2C}" type="presParOf" srcId="{57D25FDA-14F8-4F91-85B4-E94F53A65689}" destId="{CBFEDF0D-5B51-45B4-A946-19E033BD79DD}" srcOrd="2" destOrd="0" presId="urn:microsoft.com/office/officeart/2008/layout/HalfCircleOrganizationChart"/>
    <dgm:cxn modelId="{FC689598-9451-44E2-A3E0-5962151814F8}" type="presParOf" srcId="{57D25FDA-14F8-4F91-85B4-E94F53A65689}" destId="{74AD7BC3-5520-45A7-880B-57F4843D7981}" srcOrd="3" destOrd="0" presId="urn:microsoft.com/office/officeart/2008/layout/HalfCircleOrganizationChart"/>
    <dgm:cxn modelId="{5D4D637A-80DB-4E0B-B195-0A97E07EC8AF}" type="presParOf" srcId="{858AA5F6-21F2-4BD9-A672-AAF2242FEA3A}" destId="{1AD63C4D-DCCA-44C9-BA5A-6374A595DF52}" srcOrd="1" destOrd="0" presId="urn:microsoft.com/office/officeart/2008/layout/HalfCircleOrganizationChart"/>
    <dgm:cxn modelId="{3A5F1861-D0CA-4594-B598-1EC53DB43AA1}" type="presParOf" srcId="{858AA5F6-21F2-4BD9-A672-AAF2242FEA3A}" destId="{D81EFF0C-2206-4F85-80A2-3697CF7EC584}" srcOrd="2" destOrd="0" presId="urn:microsoft.com/office/officeart/2008/layout/HalfCircleOrganizationChart"/>
    <dgm:cxn modelId="{420D55D6-FDD9-4F33-A223-0DF23B7951EC}" type="presParOf" srcId="{1358FBBA-80D7-4518-852E-AC11997FB925}" destId="{7F066346-A779-47D1-8F34-93E6B05B8C9F}" srcOrd="2" destOrd="0" presId="urn:microsoft.com/office/officeart/2008/layout/HalfCircleOrganizationChart"/>
    <dgm:cxn modelId="{B6F2921B-0F5A-4E81-B03D-F5A74010B343}" type="presParOf" srcId="{1358FBBA-80D7-4518-852E-AC11997FB925}" destId="{D195DC67-370A-4DD4-8F1E-E843235DA7C1}" srcOrd="3" destOrd="0" presId="urn:microsoft.com/office/officeart/2008/layout/HalfCircleOrganizationChart"/>
    <dgm:cxn modelId="{E7F0FBA6-1AD1-4B62-8EA5-60F3420B0221}" type="presParOf" srcId="{D195DC67-370A-4DD4-8F1E-E843235DA7C1}" destId="{8E885940-06B7-40D8-939C-B0B15B1AE8D1}" srcOrd="0" destOrd="0" presId="urn:microsoft.com/office/officeart/2008/layout/HalfCircleOrganizationChart"/>
    <dgm:cxn modelId="{27A68C2F-F39A-4F67-B74D-51A580DB4E17}" type="presParOf" srcId="{8E885940-06B7-40D8-939C-B0B15B1AE8D1}" destId="{9D6B4D1B-039B-427F-87A2-1F40B2199186}" srcOrd="0" destOrd="0" presId="urn:microsoft.com/office/officeart/2008/layout/HalfCircleOrganizationChart"/>
    <dgm:cxn modelId="{B011648F-FA8B-434D-A401-F13F73204F8A}" type="presParOf" srcId="{8E885940-06B7-40D8-939C-B0B15B1AE8D1}" destId="{7663648F-23FA-4D2A-80B1-9F98BEAF2354}" srcOrd="1" destOrd="0" presId="urn:microsoft.com/office/officeart/2008/layout/HalfCircleOrganizationChart"/>
    <dgm:cxn modelId="{26CC524E-31A1-4210-B8AB-38A23F3DFAA7}" type="presParOf" srcId="{8E885940-06B7-40D8-939C-B0B15B1AE8D1}" destId="{67497586-A79F-4237-9D4B-DB5B606C28CC}" srcOrd="2" destOrd="0" presId="urn:microsoft.com/office/officeart/2008/layout/HalfCircleOrganizationChart"/>
    <dgm:cxn modelId="{454E2FF7-35CC-45BB-A208-5ABB011EC513}" type="presParOf" srcId="{8E885940-06B7-40D8-939C-B0B15B1AE8D1}" destId="{988627B4-20A8-4FE5-97BD-47587A9F06A3}" srcOrd="3" destOrd="0" presId="urn:microsoft.com/office/officeart/2008/layout/HalfCircleOrganizationChart"/>
    <dgm:cxn modelId="{D84062F0-CE2E-4A88-B825-B703248B4E5D}" type="presParOf" srcId="{D195DC67-370A-4DD4-8F1E-E843235DA7C1}" destId="{A4B87DC7-1F83-4D31-89BF-B7E88D011DDA}" srcOrd="1" destOrd="0" presId="urn:microsoft.com/office/officeart/2008/layout/HalfCircleOrganizationChart"/>
    <dgm:cxn modelId="{990FD93B-07B1-43AA-8EB0-097B12F24AEC}" type="presParOf" srcId="{D195DC67-370A-4DD4-8F1E-E843235DA7C1}" destId="{6984445D-70CF-435A-8C91-B5521AB2AB48}" srcOrd="2" destOrd="0" presId="urn:microsoft.com/office/officeart/2008/layout/HalfCircleOrganizationChart"/>
    <dgm:cxn modelId="{085A6915-6A3D-43D2-AB06-F8F73EC3955D}" type="presParOf" srcId="{1358FBBA-80D7-4518-852E-AC11997FB925}" destId="{9945EBB6-1210-4D69-980D-9382C7C260A2}" srcOrd="4" destOrd="0" presId="urn:microsoft.com/office/officeart/2008/layout/HalfCircleOrganizationChart"/>
    <dgm:cxn modelId="{66D15F31-95AA-4981-8FBA-327153EE6E94}" type="presParOf" srcId="{1358FBBA-80D7-4518-852E-AC11997FB925}" destId="{D5AA7BD6-1951-4494-8AD5-732A4B1DF95D}" srcOrd="5" destOrd="0" presId="urn:microsoft.com/office/officeart/2008/layout/HalfCircleOrganizationChart"/>
    <dgm:cxn modelId="{E817AF32-08BC-4704-B041-34349F603D3C}" type="presParOf" srcId="{D5AA7BD6-1951-4494-8AD5-732A4B1DF95D}" destId="{D839B46C-D618-40F1-B756-C5510D637C40}" srcOrd="0" destOrd="0" presId="urn:microsoft.com/office/officeart/2008/layout/HalfCircleOrganizationChart"/>
    <dgm:cxn modelId="{6B45BE51-12A1-49F5-93F7-9B16766A210D}" type="presParOf" srcId="{D839B46C-D618-40F1-B756-C5510D637C40}" destId="{5DA55AAD-7AA3-43AA-8C5A-07C7A4F7AC5C}" srcOrd="0" destOrd="0" presId="urn:microsoft.com/office/officeart/2008/layout/HalfCircleOrganizationChart"/>
    <dgm:cxn modelId="{C5C44515-7D33-445F-8493-5D31E25C2266}" type="presParOf" srcId="{D839B46C-D618-40F1-B756-C5510D637C40}" destId="{FE7E1E8C-011C-4439-BF28-E7D79595AACA}" srcOrd="1" destOrd="0" presId="urn:microsoft.com/office/officeart/2008/layout/HalfCircleOrganizationChart"/>
    <dgm:cxn modelId="{307D88FA-97D9-4907-B9FB-C454033D498C}" type="presParOf" srcId="{D839B46C-D618-40F1-B756-C5510D637C40}" destId="{9B41A4C1-B220-480A-89D3-9EF0C89CE426}" srcOrd="2" destOrd="0" presId="urn:microsoft.com/office/officeart/2008/layout/HalfCircleOrganizationChart"/>
    <dgm:cxn modelId="{637FFDFC-0104-4D5B-8ABE-CFBE51F3B30B}" type="presParOf" srcId="{D839B46C-D618-40F1-B756-C5510D637C40}" destId="{F0853B43-2C55-49A1-92E0-EA41696E23F0}" srcOrd="3" destOrd="0" presId="urn:microsoft.com/office/officeart/2008/layout/HalfCircleOrganizationChart"/>
    <dgm:cxn modelId="{DA389381-2F0F-42CC-8018-DAE9495622D9}" type="presParOf" srcId="{D5AA7BD6-1951-4494-8AD5-732A4B1DF95D}" destId="{FFDA28DE-2110-4EA9-B1E1-176C8B741468}" srcOrd="1" destOrd="0" presId="urn:microsoft.com/office/officeart/2008/layout/HalfCircleOrganizationChart"/>
    <dgm:cxn modelId="{E35BBEFA-C3E7-4ECA-AE0C-880CD513C605}" type="presParOf" srcId="{D5AA7BD6-1951-4494-8AD5-732A4B1DF95D}" destId="{F54BA348-378E-4D3C-B19E-3B0B9CDC2DBC}" srcOrd="2" destOrd="0" presId="urn:microsoft.com/office/officeart/2008/layout/HalfCircleOrganizationChart"/>
    <dgm:cxn modelId="{F30E1D6A-F2EC-4968-B6EC-34284BB7DEA4}" type="presParOf" srcId="{1358FBBA-80D7-4518-852E-AC11997FB925}" destId="{2A1BC4EE-12F6-40F1-BB5F-788195D52E57}" srcOrd="6" destOrd="0" presId="urn:microsoft.com/office/officeart/2008/layout/HalfCircleOrganizationChart"/>
    <dgm:cxn modelId="{04654626-0950-42CD-ACA3-FA4DF755A01C}" type="presParOf" srcId="{1358FBBA-80D7-4518-852E-AC11997FB925}" destId="{9601E9B3-223A-4507-9370-31759D4BEB65}" srcOrd="7" destOrd="0" presId="urn:microsoft.com/office/officeart/2008/layout/HalfCircleOrganizationChart"/>
    <dgm:cxn modelId="{821AF5EB-89D0-4822-85AA-DF6EBE8D1718}" type="presParOf" srcId="{9601E9B3-223A-4507-9370-31759D4BEB65}" destId="{CB80EC89-5782-4467-B36A-5846C3CFFCA8}" srcOrd="0" destOrd="0" presId="urn:microsoft.com/office/officeart/2008/layout/HalfCircleOrganizationChart"/>
    <dgm:cxn modelId="{762A4476-4F6F-40F0-A911-BAF79F6CA98E}" type="presParOf" srcId="{CB80EC89-5782-4467-B36A-5846C3CFFCA8}" destId="{F4986CC0-734C-46D5-901A-70DFDCA2E1E8}" srcOrd="0" destOrd="0" presId="urn:microsoft.com/office/officeart/2008/layout/HalfCircleOrganizationChart"/>
    <dgm:cxn modelId="{07E30850-EEC3-4074-BFA1-F90813FD1FF7}" type="presParOf" srcId="{CB80EC89-5782-4467-B36A-5846C3CFFCA8}" destId="{D3C5730D-4B1E-4A20-A096-1ECF904D0208}" srcOrd="1" destOrd="0" presId="urn:microsoft.com/office/officeart/2008/layout/HalfCircleOrganizationChart"/>
    <dgm:cxn modelId="{FB7F0495-6186-4468-8B3A-48F874381F5A}" type="presParOf" srcId="{CB80EC89-5782-4467-B36A-5846C3CFFCA8}" destId="{CB27E9B4-38A7-4647-8A30-FE2AC1A5A0B4}" srcOrd="2" destOrd="0" presId="urn:microsoft.com/office/officeart/2008/layout/HalfCircleOrganizationChart"/>
    <dgm:cxn modelId="{A41F322B-6A35-4B31-BFFA-A6271419768B}" type="presParOf" srcId="{CB80EC89-5782-4467-B36A-5846C3CFFCA8}" destId="{9AA220C5-412C-4082-90DA-E23DB6625148}" srcOrd="3" destOrd="0" presId="urn:microsoft.com/office/officeart/2008/layout/HalfCircleOrganizationChart"/>
    <dgm:cxn modelId="{DEFC54C1-D6A5-420B-90F6-5D3150AAF029}" type="presParOf" srcId="{9601E9B3-223A-4507-9370-31759D4BEB65}" destId="{36C41C46-6517-4A51-A763-567D198E54CF}" srcOrd="1" destOrd="0" presId="urn:microsoft.com/office/officeart/2008/layout/HalfCircleOrganizationChart"/>
    <dgm:cxn modelId="{44412418-7EEB-4594-8001-E997B627CBE7}" type="presParOf" srcId="{9601E9B3-223A-4507-9370-31759D4BEB65}" destId="{C558510B-3D2D-4C47-A3AB-3B282555D790}" srcOrd="2" destOrd="0" presId="urn:microsoft.com/office/officeart/2008/layout/HalfCircleOrganizationChart"/>
    <dgm:cxn modelId="{AF2AD304-2790-43F3-A901-0720CF7E8C13}" type="presParOf" srcId="{1358FBBA-80D7-4518-852E-AC11997FB925}" destId="{D29BFE22-EC73-42F7-9C00-78381A879D51}" srcOrd="8" destOrd="0" presId="urn:microsoft.com/office/officeart/2008/layout/HalfCircleOrganizationChart"/>
    <dgm:cxn modelId="{FEF1037F-83E0-44CC-A8B0-80A0954A8723}" type="presParOf" srcId="{1358FBBA-80D7-4518-852E-AC11997FB925}" destId="{87A1B1FA-83BD-47F0-8017-4A0674686F3C}" srcOrd="9" destOrd="0" presId="urn:microsoft.com/office/officeart/2008/layout/HalfCircleOrganizationChart"/>
    <dgm:cxn modelId="{97745F1C-E61B-4728-B5DA-474BD9FBA321}" type="presParOf" srcId="{87A1B1FA-83BD-47F0-8017-4A0674686F3C}" destId="{A1936A3B-E497-422B-8F53-684F637E92FF}" srcOrd="0" destOrd="0" presId="urn:microsoft.com/office/officeart/2008/layout/HalfCircleOrganizationChart"/>
    <dgm:cxn modelId="{C723AE75-6B90-4DF0-84D1-4E8930D951A1}" type="presParOf" srcId="{A1936A3B-E497-422B-8F53-684F637E92FF}" destId="{F74CF1A5-7AF3-4E1E-A4F8-4A4BF8B4B320}" srcOrd="0" destOrd="0" presId="urn:microsoft.com/office/officeart/2008/layout/HalfCircleOrganizationChart"/>
    <dgm:cxn modelId="{AA002EA6-B7E6-4D72-961E-535888E3D358}" type="presParOf" srcId="{A1936A3B-E497-422B-8F53-684F637E92FF}" destId="{1F365006-ED37-42D7-9A2E-628F6C6A098E}" srcOrd="1" destOrd="0" presId="urn:microsoft.com/office/officeart/2008/layout/HalfCircleOrganizationChart"/>
    <dgm:cxn modelId="{AB3DBB27-C0BB-4CDB-B9DC-B1C6DF8A704F}" type="presParOf" srcId="{A1936A3B-E497-422B-8F53-684F637E92FF}" destId="{EF4F68CA-292A-4B30-B941-23B3BCED1FA4}" srcOrd="2" destOrd="0" presId="urn:microsoft.com/office/officeart/2008/layout/HalfCircleOrganizationChart"/>
    <dgm:cxn modelId="{7CA607E0-6C1A-45EE-83E2-E272F42FACFD}" type="presParOf" srcId="{A1936A3B-E497-422B-8F53-684F637E92FF}" destId="{54FBA6CF-CE72-4768-BB20-AD2FB3D5FDF1}" srcOrd="3" destOrd="0" presId="urn:microsoft.com/office/officeart/2008/layout/HalfCircleOrganizationChart"/>
    <dgm:cxn modelId="{E5E7FD90-E8A1-4E83-BB1E-AA83F0610F0B}" type="presParOf" srcId="{87A1B1FA-83BD-47F0-8017-4A0674686F3C}" destId="{E7CED1D0-F11E-4DC8-8FFF-98750673A6DD}" srcOrd="1" destOrd="0" presId="urn:microsoft.com/office/officeart/2008/layout/HalfCircleOrganizationChart"/>
    <dgm:cxn modelId="{105AF6AF-4620-4B83-B797-E09F96ED767D}" type="presParOf" srcId="{87A1B1FA-83BD-47F0-8017-4A0674686F3C}" destId="{93F8C102-0052-49F1-A923-42A51B305389}" srcOrd="2" destOrd="0" presId="urn:microsoft.com/office/officeart/2008/layout/HalfCircleOrganizationChart"/>
    <dgm:cxn modelId="{CA98363B-8BF5-4F9B-8FF3-441E9EC4BE22}" type="presParOf" srcId="{1358FBBA-80D7-4518-852E-AC11997FB925}" destId="{89A9B9F9-6739-4771-885B-174CE53E915F}" srcOrd="10" destOrd="0" presId="urn:microsoft.com/office/officeart/2008/layout/HalfCircleOrganizationChart"/>
    <dgm:cxn modelId="{70B33A27-0073-4547-B4E6-91FB8DD96DC4}" type="presParOf" srcId="{1358FBBA-80D7-4518-852E-AC11997FB925}" destId="{B3943386-6EB5-40DF-AEA9-033959364596}" srcOrd="11" destOrd="0" presId="urn:microsoft.com/office/officeart/2008/layout/HalfCircleOrganizationChart"/>
    <dgm:cxn modelId="{00D49243-00C7-41A2-9BDC-32196783BD78}" type="presParOf" srcId="{B3943386-6EB5-40DF-AEA9-033959364596}" destId="{04A115F3-E180-489E-8E71-1D5D826F29DB}" srcOrd="0" destOrd="0" presId="urn:microsoft.com/office/officeart/2008/layout/HalfCircleOrganizationChart"/>
    <dgm:cxn modelId="{2E4957BE-66F7-41A8-A093-FBFD479A6170}" type="presParOf" srcId="{04A115F3-E180-489E-8E71-1D5D826F29DB}" destId="{847F39AA-57FE-49EF-A13F-B1124FFCC81B}" srcOrd="0" destOrd="0" presId="urn:microsoft.com/office/officeart/2008/layout/HalfCircleOrganizationChart"/>
    <dgm:cxn modelId="{3E6D5B56-518D-4A29-85A2-9B6F461145A7}" type="presParOf" srcId="{04A115F3-E180-489E-8E71-1D5D826F29DB}" destId="{0D255D18-EBB5-4268-A56E-0CFB741554C1}" srcOrd="1" destOrd="0" presId="urn:microsoft.com/office/officeart/2008/layout/HalfCircleOrganizationChart"/>
    <dgm:cxn modelId="{B964507C-06CC-4CD4-B5E9-0C55B6CD16CA}" type="presParOf" srcId="{04A115F3-E180-489E-8E71-1D5D826F29DB}" destId="{357E4C33-5A95-4EED-B8AF-6FFB32AA562C}" srcOrd="2" destOrd="0" presId="urn:microsoft.com/office/officeart/2008/layout/HalfCircleOrganizationChart"/>
    <dgm:cxn modelId="{271E45FA-0C19-410A-B3CC-B006D8B12000}" type="presParOf" srcId="{04A115F3-E180-489E-8E71-1D5D826F29DB}" destId="{D81E6B7F-15E9-4720-9DF1-DB232DDB3170}" srcOrd="3" destOrd="0" presId="urn:microsoft.com/office/officeart/2008/layout/HalfCircleOrganizationChart"/>
    <dgm:cxn modelId="{60ED9364-1472-4688-9B7C-B23C9BECD9CE}" type="presParOf" srcId="{B3943386-6EB5-40DF-AEA9-033959364596}" destId="{DC8108B6-798E-4289-A93C-5B096C0FFF9D}" srcOrd="1" destOrd="0" presId="urn:microsoft.com/office/officeart/2008/layout/HalfCircleOrganizationChart"/>
    <dgm:cxn modelId="{416B17A0-05E8-4BFE-BDB0-A451968B1884}" type="presParOf" srcId="{B3943386-6EB5-40DF-AEA9-033959364596}" destId="{BAA91B39-4962-45AA-ABA1-E510D4CB197D}" srcOrd="2" destOrd="0" presId="urn:microsoft.com/office/officeart/2008/layout/HalfCircleOrganizationChart"/>
    <dgm:cxn modelId="{5D11C7F2-6A42-4E7E-ADAB-8E342954E15F}" type="presParOf" srcId="{094E7EC4-9D38-4D97-BD14-2211F199FBEF}" destId="{86B99F00-0369-4496-9673-28B50F0575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9B9F9-6739-4771-885B-174CE53E915F}">
      <dsp:nvSpPr>
        <dsp:cNvPr id="0" name=""/>
        <dsp:cNvSpPr/>
      </dsp:nvSpPr>
      <dsp:spPr>
        <a:xfrm>
          <a:off x="4176464" y="871779"/>
          <a:ext cx="3590040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3590040" y="352356"/>
              </a:lnTo>
              <a:lnTo>
                <a:pt x="359004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BFE22-EC73-42F7-9C00-78381A879D51}">
      <dsp:nvSpPr>
        <dsp:cNvPr id="0" name=""/>
        <dsp:cNvSpPr/>
      </dsp:nvSpPr>
      <dsp:spPr>
        <a:xfrm>
          <a:off x="4176464" y="871779"/>
          <a:ext cx="2177374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2177374" y="352356"/>
              </a:lnTo>
              <a:lnTo>
                <a:pt x="2177374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BC4EE-12F6-40F1-BB5F-788195D52E57}">
      <dsp:nvSpPr>
        <dsp:cNvPr id="0" name=""/>
        <dsp:cNvSpPr/>
      </dsp:nvSpPr>
      <dsp:spPr>
        <a:xfrm>
          <a:off x="4176464" y="871779"/>
          <a:ext cx="764707" cy="474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6"/>
              </a:lnTo>
              <a:lnTo>
                <a:pt x="764707" y="352356"/>
              </a:lnTo>
              <a:lnTo>
                <a:pt x="764707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5EBB6-1210-4D69-980D-9382C7C260A2}">
      <dsp:nvSpPr>
        <dsp:cNvPr id="0" name=""/>
        <dsp:cNvSpPr/>
      </dsp:nvSpPr>
      <dsp:spPr>
        <a:xfrm>
          <a:off x="3528505" y="871779"/>
          <a:ext cx="647958" cy="474943"/>
        </a:xfrm>
        <a:custGeom>
          <a:avLst/>
          <a:gdLst/>
          <a:ahLst/>
          <a:cxnLst/>
          <a:rect l="0" t="0" r="0" b="0"/>
          <a:pathLst>
            <a:path>
              <a:moveTo>
                <a:pt x="647958" y="0"/>
              </a:moveTo>
              <a:lnTo>
                <a:pt x="647958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66346-A779-47D1-8F34-93E6B05B8C9F}">
      <dsp:nvSpPr>
        <dsp:cNvPr id="0" name=""/>
        <dsp:cNvSpPr/>
      </dsp:nvSpPr>
      <dsp:spPr>
        <a:xfrm>
          <a:off x="2115838" y="871779"/>
          <a:ext cx="2060625" cy="474943"/>
        </a:xfrm>
        <a:custGeom>
          <a:avLst/>
          <a:gdLst/>
          <a:ahLst/>
          <a:cxnLst/>
          <a:rect l="0" t="0" r="0" b="0"/>
          <a:pathLst>
            <a:path>
              <a:moveTo>
                <a:pt x="2060625" y="0"/>
              </a:moveTo>
              <a:lnTo>
                <a:pt x="2060625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37B8E-3E16-4A85-99C3-5933248BFF15}">
      <dsp:nvSpPr>
        <dsp:cNvPr id="0" name=""/>
        <dsp:cNvSpPr/>
      </dsp:nvSpPr>
      <dsp:spPr>
        <a:xfrm>
          <a:off x="658655" y="871779"/>
          <a:ext cx="3517808" cy="474943"/>
        </a:xfrm>
        <a:custGeom>
          <a:avLst/>
          <a:gdLst/>
          <a:ahLst/>
          <a:cxnLst/>
          <a:rect l="0" t="0" r="0" b="0"/>
          <a:pathLst>
            <a:path>
              <a:moveTo>
                <a:pt x="3517808" y="0"/>
              </a:moveTo>
              <a:lnTo>
                <a:pt x="3517808" y="352356"/>
              </a:lnTo>
              <a:lnTo>
                <a:pt x="0" y="352356"/>
              </a:lnTo>
              <a:lnTo>
                <a:pt x="0" y="47494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4A135-BF60-4B27-A5BB-C218D8A5C09D}">
      <dsp:nvSpPr>
        <dsp:cNvPr id="0" name=""/>
        <dsp:cNvSpPr/>
      </dsp:nvSpPr>
      <dsp:spPr>
        <a:xfrm>
          <a:off x="3884590" y="28803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4B72B-1801-4557-A03F-43E0883D6EB0}">
      <dsp:nvSpPr>
        <dsp:cNvPr id="0" name=""/>
        <dsp:cNvSpPr/>
      </dsp:nvSpPr>
      <dsp:spPr>
        <a:xfrm>
          <a:off x="3884590" y="28803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38955-2E54-4B5E-B098-766629441A13}">
      <dsp:nvSpPr>
        <dsp:cNvPr id="0" name=""/>
        <dsp:cNvSpPr/>
      </dsp:nvSpPr>
      <dsp:spPr>
        <a:xfrm>
          <a:off x="3592717" y="39310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DAC</a:t>
          </a:r>
          <a:endParaRPr lang="en-IN" sz="1500" kern="1200" dirty="0"/>
        </a:p>
      </dsp:txBody>
      <dsp:txXfrm>
        <a:off x="3592717" y="393107"/>
        <a:ext cx="1167492" cy="373597"/>
      </dsp:txXfrm>
    </dsp:sp>
    <dsp:sp modelId="{802C5A9E-41AE-4049-8DFE-B3631CA649FC}">
      <dsp:nvSpPr>
        <dsp:cNvPr id="0" name=""/>
        <dsp:cNvSpPr/>
      </dsp:nvSpPr>
      <dsp:spPr>
        <a:xfrm>
          <a:off x="337595" y="1346722"/>
          <a:ext cx="642121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EDF0D-5B51-45B4-A946-19E033BD79DD}">
      <dsp:nvSpPr>
        <dsp:cNvPr id="0" name=""/>
        <dsp:cNvSpPr/>
      </dsp:nvSpPr>
      <dsp:spPr>
        <a:xfrm>
          <a:off x="337595" y="1346722"/>
          <a:ext cx="642121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6B6B4-544B-4F9B-B388-F3FB5DB6811D}">
      <dsp:nvSpPr>
        <dsp:cNvPr id="0" name=""/>
        <dsp:cNvSpPr/>
      </dsp:nvSpPr>
      <dsp:spPr>
        <a:xfrm>
          <a:off x="16534" y="1451797"/>
          <a:ext cx="128424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Lectures</a:t>
          </a:r>
          <a:endParaRPr lang="en-IN" sz="1500" kern="1200" dirty="0"/>
        </a:p>
      </dsp:txBody>
      <dsp:txXfrm>
        <a:off x="16534" y="1451797"/>
        <a:ext cx="1284242" cy="373597"/>
      </dsp:txXfrm>
    </dsp:sp>
    <dsp:sp modelId="{7663648F-23FA-4D2A-80B1-9F98BEAF2354}">
      <dsp:nvSpPr>
        <dsp:cNvPr id="0" name=""/>
        <dsp:cNvSpPr/>
      </dsp:nvSpPr>
      <dsp:spPr>
        <a:xfrm>
          <a:off x="1823965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7586-A79F-4237-9D4B-DB5B606C28CC}">
      <dsp:nvSpPr>
        <dsp:cNvPr id="0" name=""/>
        <dsp:cNvSpPr/>
      </dsp:nvSpPr>
      <dsp:spPr>
        <a:xfrm>
          <a:off x="1823965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B4D1B-039B-427F-87A2-1F40B2199186}">
      <dsp:nvSpPr>
        <dsp:cNvPr id="0" name=""/>
        <dsp:cNvSpPr/>
      </dsp:nvSpPr>
      <dsp:spPr>
        <a:xfrm>
          <a:off x="1532092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Lab</a:t>
          </a:r>
          <a:endParaRPr lang="en-IN" sz="1500" kern="1200" dirty="0"/>
        </a:p>
      </dsp:txBody>
      <dsp:txXfrm>
        <a:off x="1532092" y="1451797"/>
        <a:ext cx="1167492" cy="373597"/>
      </dsp:txXfrm>
    </dsp:sp>
    <dsp:sp modelId="{FE7E1E8C-011C-4439-BF28-E7D79595AACA}">
      <dsp:nvSpPr>
        <dsp:cNvPr id="0" name=""/>
        <dsp:cNvSpPr/>
      </dsp:nvSpPr>
      <dsp:spPr>
        <a:xfrm>
          <a:off x="3236632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1A4C1-B220-480A-89D3-9EF0C89CE426}">
      <dsp:nvSpPr>
        <dsp:cNvPr id="0" name=""/>
        <dsp:cNvSpPr/>
      </dsp:nvSpPr>
      <dsp:spPr>
        <a:xfrm>
          <a:off x="3236632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55AAD-7AA3-43AA-8C5A-07C7A4F7AC5C}">
      <dsp:nvSpPr>
        <dsp:cNvPr id="0" name=""/>
        <dsp:cNvSpPr/>
      </dsp:nvSpPr>
      <dsp:spPr>
        <a:xfrm>
          <a:off x="2944758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Assignments</a:t>
          </a:r>
          <a:endParaRPr lang="en-IN" sz="1500" kern="1200" dirty="0"/>
        </a:p>
      </dsp:txBody>
      <dsp:txXfrm>
        <a:off x="2944758" y="1451797"/>
        <a:ext cx="1167492" cy="373597"/>
      </dsp:txXfrm>
    </dsp:sp>
    <dsp:sp modelId="{D3C5730D-4B1E-4A20-A096-1ECF904D0208}">
      <dsp:nvSpPr>
        <dsp:cNvPr id="0" name=""/>
        <dsp:cNvSpPr/>
      </dsp:nvSpPr>
      <dsp:spPr>
        <a:xfrm>
          <a:off x="4649298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7E9B4-38A7-4647-8A30-FE2AC1A5A0B4}">
      <dsp:nvSpPr>
        <dsp:cNvPr id="0" name=""/>
        <dsp:cNvSpPr/>
      </dsp:nvSpPr>
      <dsp:spPr>
        <a:xfrm>
          <a:off x="4649298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986CC0-734C-46D5-901A-70DFDCA2E1E8}">
      <dsp:nvSpPr>
        <dsp:cNvPr id="0" name=""/>
        <dsp:cNvSpPr/>
      </dsp:nvSpPr>
      <dsp:spPr>
        <a:xfrm>
          <a:off x="4357425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Module Exam</a:t>
          </a:r>
          <a:endParaRPr lang="en-IN" sz="1500" kern="1200" dirty="0"/>
        </a:p>
      </dsp:txBody>
      <dsp:txXfrm>
        <a:off x="4357425" y="1451797"/>
        <a:ext cx="1167492" cy="373597"/>
      </dsp:txXfrm>
    </dsp:sp>
    <dsp:sp modelId="{1F365006-ED37-42D7-9A2E-628F6C6A098E}">
      <dsp:nvSpPr>
        <dsp:cNvPr id="0" name=""/>
        <dsp:cNvSpPr/>
      </dsp:nvSpPr>
      <dsp:spPr>
        <a:xfrm>
          <a:off x="6061965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F68CA-292A-4B30-B941-23B3BCED1FA4}">
      <dsp:nvSpPr>
        <dsp:cNvPr id="0" name=""/>
        <dsp:cNvSpPr/>
      </dsp:nvSpPr>
      <dsp:spPr>
        <a:xfrm>
          <a:off x="6061965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F1A5-7AF3-4E1E-A4F8-4A4BF8B4B320}">
      <dsp:nvSpPr>
        <dsp:cNvPr id="0" name=""/>
        <dsp:cNvSpPr/>
      </dsp:nvSpPr>
      <dsp:spPr>
        <a:xfrm>
          <a:off x="5770091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</a:t>
          </a:r>
          <a:endParaRPr lang="en-IN" sz="1500" kern="1200" dirty="0"/>
        </a:p>
      </dsp:txBody>
      <dsp:txXfrm>
        <a:off x="5770091" y="1451797"/>
        <a:ext cx="1167492" cy="373597"/>
      </dsp:txXfrm>
    </dsp:sp>
    <dsp:sp modelId="{0D255D18-EBB5-4268-A56E-0CFB741554C1}">
      <dsp:nvSpPr>
        <dsp:cNvPr id="0" name=""/>
        <dsp:cNvSpPr/>
      </dsp:nvSpPr>
      <dsp:spPr>
        <a:xfrm>
          <a:off x="7474631" y="1346722"/>
          <a:ext cx="583746" cy="583746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E4C33-5A95-4EED-B8AF-6FFB32AA562C}">
      <dsp:nvSpPr>
        <dsp:cNvPr id="0" name=""/>
        <dsp:cNvSpPr/>
      </dsp:nvSpPr>
      <dsp:spPr>
        <a:xfrm>
          <a:off x="7474631" y="1346722"/>
          <a:ext cx="583746" cy="583746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F39AA-57FE-49EF-A13F-B1124FFCC81B}">
      <dsp:nvSpPr>
        <dsp:cNvPr id="0" name=""/>
        <dsp:cNvSpPr/>
      </dsp:nvSpPr>
      <dsp:spPr>
        <a:xfrm>
          <a:off x="7182758" y="1451797"/>
          <a:ext cx="1167492" cy="37359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CCEE</a:t>
          </a:r>
          <a:endParaRPr lang="en-IN" sz="1500" kern="1200" dirty="0"/>
        </a:p>
      </dsp:txBody>
      <dsp:txXfrm>
        <a:off x="7182758" y="1451797"/>
        <a:ext cx="1167492" cy="373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A354-84F3-4E96-AECC-1E23A3CC2FD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0033F-828B-4A58-A994-57358B40A3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9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0033F-828B-4A58-A994-57358B40A3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0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661AE0B-6592-4BBE-8D39-AB3B533160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2FF0EC0-1B7D-4435-A4C6-FFFC980B55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2708920"/>
            <a:ext cx="5637010" cy="882119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Welcome</a:t>
            </a:r>
            <a:endParaRPr lang="en-IN" sz="5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920880" cy="1793167"/>
          </a:xfrm>
        </p:spPr>
        <p:txBody>
          <a:bodyPr/>
          <a:lstStyle/>
          <a:p>
            <a:pPr marL="182880" indent="0">
              <a:buNone/>
            </a:pPr>
            <a:endParaRPr lang="en-IN" dirty="0"/>
          </a:p>
        </p:txBody>
      </p:sp>
      <p:pic>
        <p:nvPicPr>
          <p:cNvPr id="4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5" y="1462814"/>
            <a:ext cx="1764196" cy="800100"/>
          </a:xfrm>
          <a:prstGeom prst="rect">
            <a:avLst/>
          </a:prstGeom>
        </p:spPr>
      </p:pic>
      <p:pic>
        <p:nvPicPr>
          <p:cNvPr id="5" name="image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7904" y="315201"/>
            <a:ext cx="1764196" cy="109104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9712" y="3645024"/>
            <a:ext cx="5400601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4000" dirty="0">
                <a:solidFill>
                  <a:schemeClr val="tx2"/>
                </a:solidFill>
              </a:rPr>
              <a:t>INDUCTION  PROGRAM</a:t>
            </a:r>
          </a:p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endParaRPr lang="en-US" sz="4000" dirty="0">
              <a:solidFill>
                <a:schemeClr val="tx2"/>
              </a:solidFill>
            </a:endParaRPr>
          </a:p>
          <a:p>
            <a:pPr algn="ctr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en-US" sz="4000" dirty="0" smtClean="0">
                <a:solidFill>
                  <a:schemeClr val="tx2"/>
                </a:solidFill>
              </a:rPr>
              <a:t>Feb 2025 BATCH</a:t>
            </a:r>
            <a:endParaRPr lang="en-IN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92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628800"/>
            <a:ext cx="7560839" cy="4680520"/>
          </a:xfrm>
        </p:spPr>
        <p:txBody>
          <a:bodyPr/>
          <a:lstStyle/>
          <a:p>
            <a:pPr marL="0" lvl="0" indent="0" algn="l">
              <a:buNone/>
            </a:pPr>
            <a: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All Module End Examinations, Project evaluation &amp; CCEE should be cleared to become eligible for Common Campus Placement Programme, conducted by CDAC, ACTS Pune. </a:t>
            </a:r>
            <a:b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Students failed in any of above or all, will not be a part of CCPP.</a:t>
            </a:r>
            <a:b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Placement cell support available for Campus &amp; Local Placement drives (if any).</a:t>
            </a:r>
            <a:b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5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conduct Placement oriented grooming session for Technical as well as HR rounds.</a:t>
            </a:r>
            <a: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5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500" dirty="0" smtClean="0">
                <a:effectLst/>
              </a:rPr>
              <a:t/>
            </a:r>
            <a:br>
              <a:rPr lang="en-US" sz="2500" dirty="0" smtClean="0">
                <a:effectLst/>
              </a:rPr>
            </a:br>
            <a:endParaRPr lang="en-IN" sz="25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PLACEMENT (CCPP)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0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84784"/>
            <a:ext cx="7416823" cy="5040560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24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conduct mock interviews which helps in building confidence, positive attitude which leads to better performance in selection </a:t>
            </a:r>
            <a:r>
              <a:rPr lang="en-US" sz="24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process.</a:t>
            </a:r>
            <a:r>
              <a:rPr lang="en-US" sz="2400" dirty="0" smtClean="0">
                <a:effectLst/>
              </a:rPr>
              <a:t/>
            </a:r>
            <a:br>
              <a:rPr lang="en-US" sz="2400" dirty="0" smtClean="0">
                <a:effectLst/>
              </a:rPr>
            </a:br>
            <a:r>
              <a:rPr lang="en-US" sz="2500" dirty="0" smtClean="0">
                <a:effectLst/>
              </a:rPr>
              <a:t/>
            </a:r>
            <a:br>
              <a:rPr lang="en-US" sz="2500" dirty="0" smtClean="0">
                <a:effectLst/>
              </a:rPr>
            </a:br>
            <a:r>
              <a:rPr lang="en-US" sz="2500" dirty="0" smtClean="0">
                <a:effectLst/>
              </a:rPr>
              <a:t>	</a:t>
            </a:r>
            <a:r>
              <a:rPr lang="en-US" sz="2500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>Placement % of IET is more than 70% for   			last 3 DAC batches</a:t>
            </a:r>
            <a:r>
              <a:rPr lang="en-US" sz="2500" dirty="0">
                <a:solidFill>
                  <a:schemeClr val="accent5">
                    <a:lumMod val="75000"/>
                  </a:schemeClr>
                </a:solidFill>
                <a:effectLst/>
              </a:rPr>
              <a:t>.</a:t>
            </a:r>
            <a:r>
              <a:rPr lang="en-US" sz="2500" dirty="0">
                <a:effectLst/>
              </a:rPr>
              <a:t/>
            </a:r>
            <a:br>
              <a:rPr lang="en-US" sz="2500" dirty="0">
                <a:effectLst/>
              </a:rPr>
            </a:br>
            <a:r>
              <a:rPr lang="en-US" sz="2500" dirty="0" smtClean="0">
                <a:solidFill>
                  <a:schemeClr val="accent3">
                    <a:lumMod val="75000"/>
                  </a:schemeClr>
                </a:solidFill>
                <a:effectLst/>
              </a:rPr>
              <a:t>	 </a:t>
            </a:r>
            <a:r>
              <a:rPr lang="en-US" sz="25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Highlights of August 2024 batch</a:t>
            </a:r>
            <a:br>
              <a:rPr lang="en-US" sz="2500" dirty="0" smtClean="0">
                <a:solidFill>
                  <a:schemeClr val="bg2">
                    <a:lumMod val="50000"/>
                  </a:schemeClr>
                </a:solidFill>
                <a:effectLst/>
              </a:rPr>
            </a:br>
            <a:r>
              <a:rPr lang="en-US" sz="2500" dirty="0">
                <a:solidFill>
                  <a:schemeClr val="accent3">
                    <a:lumMod val="75000"/>
                  </a:schemeClr>
                </a:solidFill>
                <a:effectLst/>
              </a:rPr>
              <a:t/>
            </a:r>
            <a:br>
              <a:rPr lang="en-US" sz="2500" dirty="0">
                <a:solidFill>
                  <a:schemeClr val="accent3">
                    <a:lumMod val="7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1.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Shantanu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Kulkarni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C-DAC, Pune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2.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Nitin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Patil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C-DAC, Pune</a:t>
            </a:r>
            <a: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  <a:t>	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/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3.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Yogesh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Dadas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Wolters Kluwer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4.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Vikram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Goswamin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– </a:t>
            </a:r>
            <a:r>
              <a:rPr lang="en-US" sz="2500" dirty="0" err="1" smtClean="0">
                <a:solidFill>
                  <a:schemeClr val="bg2">
                    <a:lumMod val="25000"/>
                  </a:schemeClr>
                </a:solidFill>
                <a:effectLst/>
              </a:rPr>
              <a:t>Wolters</a:t>
            </a:r>
            <a: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  <a:t> Kluwer</a:t>
            </a:r>
            <a:br>
              <a:rPr lang="en-US" sz="2500" dirty="0" smtClean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  <a:t>	</a:t>
            </a:r>
            <a:br>
              <a:rPr lang="en-US" sz="2500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IN" sz="250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7532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PLACEMENT (CCPP)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920880" cy="573325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750" dirty="0" smtClean="0">
                <a:effectLst/>
              </a:rPr>
              <a:t>*Students should strictly follow in &amp; out time (for lectures &amp; Labs)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*Both Physical sign &amp; Bio-metric attendance is compulsory for all students for all sessions. If any student fail to do any one of this, it will be consider as leave for that day.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There is no half day allowed for any reasons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should report to the institute 15 mins prior to the given schedule. The main door will be closed after faculty entered into class/lab. No late comers will be allowed for that complete day.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 should not leave premises for longer duration without knowledge of coordinator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should come strictly in formals. No other attire is allowed</a:t>
            </a:r>
            <a:r>
              <a:rPr lang="en-US" sz="1750" dirty="0">
                <a:effectLst/>
              </a:rPr>
              <a:t/>
            </a:r>
            <a:br>
              <a:rPr lang="en-US" sz="1750" dirty="0">
                <a:effectLst/>
              </a:rPr>
            </a:br>
            <a:r>
              <a:rPr lang="en-US" sz="1750" dirty="0" smtClean="0">
                <a:effectLst/>
              </a:rPr>
              <a:t>* Chapels, Floaters, Loffler shoes, sports shoes, cotton jeans, printed shirts, Chinos are not allowed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*Students should wear their ID Cards in the premises everyday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 should keep their mobile phones in their bags, either on Flight mode or switched off mode during lecture &amp; lab sessions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*Any student  found with the mobile on/ using mobile during lecture or lab, then the </a:t>
            </a:r>
            <a:r>
              <a:rPr lang="en-US" sz="1750" dirty="0">
                <a:effectLst/>
              </a:rPr>
              <a:t>mobile </a:t>
            </a:r>
            <a:r>
              <a:rPr lang="en-US" sz="1750" dirty="0" smtClean="0">
                <a:effectLst/>
              </a:rPr>
              <a:t>of that student will </a:t>
            </a:r>
            <a:r>
              <a:rPr lang="en-US" sz="1750" dirty="0">
                <a:effectLst/>
              </a:rPr>
              <a:t>be </a:t>
            </a:r>
            <a:r>
              <a:rPr lang="en-US" sz="1750" dirty="0" smtClean="0">
                <a:effectLst/>
              </a:rPr>
              <a:t>confiscated for at least for 3 days &amp; will be handed over on receiving written apology application.</a:t>
            </a:r>
            <a:br>
              <a:rPr lang="en-US" sz="1750" dirty="0" smtClean="0">
                <a:effectLst/>
              </a:rPr>
            </a:br>
            <a:r>
              <a:rPr lang="en-US" sz="1750" dirty="0">
                <a:effectLst/>
              </a:rPr>
              <a:t>*Students should strictly follow the official break timings. No in between breaks or delayed entries are allowed</a:t>
            </a:r>
            <a:r>
              <a:rPr lang="en-US" sz="1750" dirty="0" smtClean="0">
                <a:effectLst/>
              </a:rPr>
              <a:t/>
            </a:r>
            <a:br>
              <a:rPr lang="en-US" sz="1750" dirty="0" smtClean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24744"/>
            <a:ext cx="7992888" cy="573325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750" dirty="0" smtClean="0">
                <a:effectLst/>
              </a:rPr>
              <a:t>* Students are advised to take prior permission for leave in case of unavoidable conditions. The leave application should be in stipulated format with all supporting documents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*Absenteeism for longer duration of period due to medical reason, formal physical application should be sent to coordinator along with MBBS/ MD (Med) Dr. prescription, admit card, discharge card, Medical bills,  fitness certificate, etc.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In case of unwell situation if student is attending course, he/she should wear mask &amp; maintain distance from other fellow students &amp; staff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*Students who remain absent continuously without prior intimation &amp; without any valid reason at any time during the course/ placement drive will not be eligible for further course, CDAC end exam &amp; placement assistance.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*The Course will be conducted in English language. No request for teaching in any other language will be entertained.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*Laptops &amp; mobiles are not allowed in any Lab. Also no charging for laptops &amp; mobiles are allowed in premises. Do not connect any pen-drive or mobiles to any port in labs. Strict action will be taken against that student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>* Students need to attend the compulsory Lab. Session in Lab in given time.</a:t>
            </a:r>
            <a:br>
              <a:rPr lang="en-US" sz="1750" dirty="0" smtClean="0">
                <a:effectLst/>
              </a:rPr>
            </a:br>
            <a:r>
              <a:rPr lang="en-US" sz="1750" dirty="0" smtClean="0">
                <a:effectLst/>
              </a:rPr>
              <a:t/>
            </a:r>
            <a:br>
              <a:rPr lang="en-US" sz="1750" dirty="0" smtClean="0">
                <a:effectLst/>
              </a:rPr>
            </a:br>
            <a:endParaRPr lang="en-IN" sz="175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6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7992888" cy="5589240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800" dirty="0">
                <a:effectLst/>
              </a:rPr>
              <a:t>* Smoking, chewing of tobacco, chewing gum are strictly prohibited in the campus.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*Cleanliness &amp; decency should be maintained in Lecture hall &amp; labs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*No Eatables </a:t>
            </a:r>
            <a:r>
              <a:rPr lang="en-US" sz="1800" dirty="0" smtClean="0">
                <a:effectLst/>
              </a:rPr>
              <a:t>/water bottles are </a:t>
            </a:r>
            <a:r>
              <a:rPr lang="en-US" sz="1800" dirty="0">
                <a:effectLst/>
              </a:rPr>
              <a:t>allowed in labs </a:t>
            </a:r>
            <a:r>
              <a:rPr lang="en-US" sz="1800" dirty="0" smtClean="0">
                <a:effectLst/>
              </a:rPr>
              <a:t>&amp; in the corridors/ staircases of the building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*Students found indulging in any undisciplined activity will be debarred from the course and placement </a:t>
            </a:r>
            <a:r>
              <a:rPr lang="en-US" sz="1800" dirty="0" smtClean="0">
                <a:effectLst/>
              </a:rPr>
              <a:t>assistance</a:t>
            </a:r>
            <a:br>
              <a:rPr lang="en-US" sz="1800" dirty="0" smtClean="0">
                <a:effectLst/>
              </a:rPr>
            </a:br>
            <a:r>
              <a:rPr lang="en-US" sz="1800" dirty="0" smtClean="0">
                <a:effectLst/>
              </a:rPr>
              <a:t>*Student found with misbehavior in campus with any staff or any other person in campus  or in the building will be rusticated for at-least 7 days from course/ exam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*Students need to perform well during the course in each &amp; every module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*In case of poor performance even after guidance, support &amp; repetitive warnings CENTER WILL NOT BE RESPONSIBLE for non-performance of student, failure in CDAC course end exam &amp; placement assistance.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*Keep your belongings safely, for any misplacement  of </a:t>
            </a:r>
            <a:r>
              <a:rPr lang="en-US" sz="1800" dirty="0" smtClean="0">
                <a:effectLst/>
              </a:rPr>
              <a:t>mobile/laptops </a:t>
            </a:r>
            <a:r>
              <a:rPr lang="en-US" sz="1800" dirty="0">
                <a:effectLst/>
              </a:rPr>
              <a:t>or other belongings  CENTER WILL NOT BE RESPONSIBLE</a:t>
            </a:r>
            <a:br>
              <a:rPr lang="en-US" sz="1800" dirty="0">
                <a:effectLst/>
              </a:rPr>
            </a:br>
            <a:r>
              <a:rPr lang="en-US" sz="1800" dirty="0" smtClean="0">
                <a:effectLst/>
              </a:rPr>
              <a:t>*All students should obey and signed the student guidelines, and should submit the signed copy in office on 5</a:t>
            </a:r>
            <a:r>
              <a:rPr lang="en-US" sz="1800" baseline="30000" dirty="0" smtClean="0">
                <a:effectLst/>
              </a:rPr>
              <a:t>th</a:t>
            </a:r>
            <a:r>
              <a:rPr lang="en-US" sz="1800" dirty="0" smtClean="0">
                <a:effectLst/>
              </a:rPr>
              <a:t> March 25 by 2.00 pm</a:t>
            </a: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/>
            </a:r>
            <a:br>
              <a:rPr lang="en-US" sz="1800" dirty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General Rules &amp; Regulations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96752"/>
            <a:ext cx="7992888" cy="5328592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200" dirty="0" smtClean="0">
                <a:effectLst/>
              </a:rPr>
              <a:t>*Refundable Security Deposit of </a:t>
            </a:r>
            <a:r>
              <a:rPr lang="en-US" sz="2200" dirty="0" err="1" smtClean="0">
                <a:effectLst/>
              </a:rPr>
              <a:t>Rs</a:t>
            </a:r>
            <a:r>
              <a:rPr lang="en-US" sz="2200" dirty="0" smtClean="0">
                <a:effectLst/>
              </a:rPr>
              <a:t>. 5000/- per student should be paid to IET, Pune till </a:t>
            </a:r>
            <a:r>
              <a:rPr lang="en-US" sz="2200" dirty="0" smtClean="0">
                <a:effectLst/>
              </a:rPr>
              <a:t>10</a:t>
            </a:r>
            <a:r>
              <a:rPr lang="en-US" sz="2200" baseline="30000" dirty="0" smtClean="0">
                <a:effectLst/>
              </a:rPr>
              <a:t>th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smtClean="0">
                <a:effectLst/>
              </a:rPr>
              <a:t>March 2025.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payment should be done via Google pay and the screenshot should be shared through Google form link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*Any type of  breakage/ damage to the  infrastructure, equipment will be equally distributed among all the students of DAC Feb. 25 batch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refund will be process after deducting  the charges for damage after batch completion.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refund will be processed ONLY after submission of ORIGINAL RECEIPT issued by IET, Pune via bank transfers only. No cash transitions will be done for refund.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*No excuses will be entertained in case of loss of ORIGINAL RECEIPT</a:t>
            </a:r>
            <a:br>
              <a:rPr lang="en-US" sz="2200" dirty="0" smtClean="0">
                <a:effectLst/>
              </a:rPr>
            </a:br>
            <a:endParaRPr lang="en-IN" sz="2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REFUNDABLE SECURITY DEPOSIT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404664"/>
            <a:ext cx="7317432" cy="7200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5400" b="1" dirty="0"/>
              <a:t>Escalation matrix</a:t>
            </a:r>
            <a:endParaRPr lang="en-IN" sz="5400" dirty="0"/>
          </a:p>
          <a:p>
            <a:pPr marL="0" indent="0" algn="ctr">
              <a:buNone/>
            </a:pP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31632"/>
              </p:ext>
            </p:extLst>
          </p:nvPr>
        </p:nvGraphicFramePr>
        <p:xfrm>
          <a:off x="467544" y="1167015"/>
          <a:ext cx="8496943" cy="5552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537">
                <a:tc>
                  <a:txBody>
                    <a:bodyPr/>
                    <a:lstStyle/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Name </a:t>
                      </a:r>
                      <a:r>
                        <a:rPr lang="en-US" sz="16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of Person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 defTabSz="914400" rtl="0" eaLnBrk="1" latinLnBrk="0" hangingPunct="1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b="1" kern="1200" dirty="0" smtClean="0">
                        <a:solidFill>
                          <a:schemeClr val="lt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 defTabSz="914400" rtl="0" eaLnBrk="1" latinLnBrk="0" hangingPunct="1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Arial"/>
                          <a:ea typeface="Arial"/>
                          <a:cs typeface="Times New Roman"/>
                        </a:rPr>
                        <a:t>Role</a:t>
                      </a:r>
                      <a:endParaRPr lang="en-IN" sz="1600" b="1" kern="1200" dirty="0">
                        <a:solidFill>
                          <a:schemeClr val="lt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  <a:p>
                      <a:pPr marL="9525" algn="ctr">
                        <a:lnSpc>
                          <a:spcPts val="1665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Responsible </a:t>
                      </a:r>
                      <a:r>
                        <a:rPr lang="en-US" sz="160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for - </a:t>
                      </a:r>
                      <a:endParaRPr lang="en-IN" sz="11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7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Sangram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Patil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Director, IET,</a:t>
                      </a:r>
                      <a:r>
                        <a:rPr lang="en-US" sz="1400" baseline="0" dirty="0" smtClean="0"/>
                        <a:t> Pune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 All management</a:t>
                      </a:r>
                      <a:r>
                        <a:rPr lang="en-US" sz="1400" baseline="0" dirty="0" smtClean="0"/>
                        <a:t> decisions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40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 </a:t>
                      </a:r>
                      <a:r>
                        <a:rPr lang="en-US" sz="1400" dirty="0" err="1" smtClean="0"/>
                        <a:t>Manoj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Deshmukh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Center Coordinator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IT</a:t>
                      </a:r>
                      <a:r>
                        <a:rPr lang="en-US" sz="1400" baseline="0" dirty="0" smtClean="0"/>
                        <a:t> &amp; Infrastructure Manager</a:t>
                      </a:r>
                      <a:endParaRPr lang="en-US" sz="1400" dirty="0" smtClean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Schedule (weekly/Daily)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Content understanding issues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Module feedbacks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 smtClean="0"/>
                        <a:t>Absenteeism</a:t>
                      </a:r>
                      <a:r>
                        <a:rPr lang="en-US" sz="1400" baseline="0" dirty="0" smtClean="0"/>
                        <a:t> , overall disciplinary matters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Admission  formalities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Uniformity of software for all modules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Infrastructure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12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Ms. </a:t>
                      </a:r>
                      <a:r>
                        <a:rPr lang="en-US" sz="1400" dirty="0" err="1" smtClean="0"/>
                        <a:t>Sayali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Patil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Course</a:t>
                      </a:r>
                      <a:r>
                        <a:rPr lang="en-US" sz="1400" baseline="0" dirty="0" smtClean="0"/>
                        <a:t> Coordinator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  Lab</a:t>
                      </a:r>
                      <a:r>
                        <a:rPr lang="en-US" sz="1400" baseline="0" dirty="0" smtClean="0"/>
                        <a:t> support, technical support</a:t>
                      </a:r>
                      <a:endParaRPr lang="en-US" sz="14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 smtClean="0"/>
                        <a:t>-   Sharing practical exam. Marks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Practical</a:t>
                      </a:r>
                      <a:r>
                        <a:rPr lang="en-US" sz="1400" baseline="0" dirty="0" smtClean="0"/>
                        <a:t> Exam &amp; MCQ test conduction</a:t>
                      </a:r>
                      <a:endParaRPr lang="en-IN" sz="1400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Ms.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Savita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Vaidya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Placement</a:t>
                      </a:r>
                      <a:r>
                        <a:rPr lang="en-US" sz="1400" baseline="0" dirty="0" smtClean="0"/>
                        <a:t> Head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 smtClean="0"/>
                        <a:t>Profiles</a:t>
                      </a:r>
                      <a:r>
                        <a:rPr lang="en-US" sz="1400" baseline="0" dirty="0" smtClean="0"/>
                        <a:t> updating for CCPP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Entry in PMS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baseline="0" dirty="0" smtClean="0"/>
                        <a:t>Placement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Mr.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Rangnath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Kadam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Mr. </a:t>
                      </a:r>
                      <a:r>
                        <a:rPr lang="en-US" sz="1400" baseline="0" dirty="0" err="1" smtClean="0"/>
                        <a:t>Basavraj</a:t>
                      </a:r>
                      <a:r>
                        <a:rPr lang="en-US" sz="1400" baseline="0" dirty="0" smtClean="0"/>
                        <a:t>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Placement</a:t>
                      </a:r>
                      <a:r>
                        <a:rPr lang="en-US" sz="1400" baseline="0" dirty="0" smtClean="0"/>
                        <a:t> &amp; Office Assistants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sz="1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99288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1800" dirty="0" smtClean="0">
                <a:effectLst/>
              </a:rPr>
              <a:t/>
            </a:r>
            <a:br>
              <a:rPr lang="en-US" sz="1800" dirty="0" smtClean="0">
                <a:effectLst/>
              </a:rPr>
            </a:br>
            <a:endParaRPr lang="en-IN" sz="1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2780928"/>
            <a:ext cx="7317432" cy="15841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THANK YOU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248472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IET, Pune is IT training &amp; development institute since 2000.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Till date, we have trained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4500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 aspirants.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guided and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trained Technical &amp; </a:t>
            </a: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Non-technical 	students to become successful IT </a:t>
            </a:r>
            <a:r>
              <a:rPr lang="en-US" sz="30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professionals.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IN" sz="2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INTRODUCTION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248472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30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000" dirty="0" smtClean="0">
                <a:effectLst/>
              </a:rPr>
              <a:t/>
            </a:r>
            <a:br>
              <a:rPr lang="en-US" sz="2000" dirty="0" smtClean="0">
                <a:effectLst/>
              </a:rPr>
            </a:br>
            <a:endParaRPr lang="en-IN" sz="2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7532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TRAINING </a:t>
            </a: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718959"/>
              </p:ext>
            </p:extLst>
          </p:nvPr>
        </p:nvGraphicFramePr>
        <p:xfrm>
          <a:off x="539552" y="1556792"/>
          <a:ext cx="8352928" cy="2448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735341" y="3501008"/>
            <a:ext cx="0" cy="1368152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15616" y="4869160"/>
            <a:ext cx="7200800" cy="1368152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PLACEMENTS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772816"/>
            <a:ext cx="7416823" cy="4536504"/>
          </a:xfrm>
        </p:spPr>
        <p:txBody>
          <a:bodyPr/>
          <a:lstStyle/>
          <a:p>
            <a:pPr marL="0" lvl="0" indent="0" algn="l">
              <a:buNone/>
            </a:pP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IET faculties are having more than 15+ yrs. Of teaching experience in IT Education sector.</a:t>
            </a:r>
            <a:b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in-house faculties to help you in manner till you get confidence in coding.</a:t>
            </a:r>
            <a:b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6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We have corporate trainers from IT industry to give you the best quality teaching experience.</a:t>
            </a:r>
            <a: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6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FACULTIES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>1. C++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US" sz="2800" dirty="0" smtClean="0">
                <a:effectLst/>
              </a:rPr>
              <a:t>2.Concept </a:t>
            </a:r>
            <a:r>
              <a:rPr lang="en-US" sz="2800" dirty="0">
                <a:effectLst/>
              </a:rPr>
              <a:t>of programming using </a:t>
            </a:r>
            <a:r>
              <a:rPr lang="en-US" sz="2800" dirty="0" smtClean="0">
                <a:effectLst/>
              </a:rPr>
              <a:t>Java+OSC with Linux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3. Algorithm </a:t>
            </a:r>
            <a:r>
              <a:rPr lang="en-US" sz="2800" dirty="0">
                <a:effectLst/>
              </a:rPr>
              <a:t>and data structures using Java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4. </a:t>
            </a:r>
            <a:r>
              <a:rPr lang="en-US" sz="2800" dirty="0" smtClean="0">
                <a:effectLst/>
              </a:rPr>
              <a:t>Object </a:t>
            </a:r>
            <a:r>
              <a:rPr lang="en-US" sz="2800" dirty="0">
                <a:effectLst/>
              </a:rPr>
              <a:t>oriented programming using Java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5. </a:t>
            </a:r>
            <a:r>
              <a:rPr lang="en-US" sz="2800" dirty="0">
                <a:effectLst/>
              </a:rPr>
              <a:t>Web-based Java programming</a:t>
            </a:r>
            <a:r>
              <a:rPr lang="en-IN" sz="2800" dirty="0" smtClean="0">
                <a:effectLst/>
              </a:rPr>
              <a:t/>
            </a:r>
            <a:br>
              <a:rPr lang="en-IN" sz="2800" dirty="0" smtClean="0">
                <a:effectLst/>
              </a:rPr>
            </a:br>
            <a:r>
              <a:rPr lang="en-IN" sz="2800" dirty="0" smtClean="0">
                <a:effectLst/>
              </a:rPr>
              <a:t>6. </a:t>
            </a:r>
            <a:r>
              <a:rPr lang="en-US" sz="2800" dirty="0" smtClean="0">
                <a:effectLst/>
              </a:rPr>
              <a:t>Database Technologies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7. </a:t>
            </a:r>
            <a:r>
              <a:rPr lang="en-US" sz="2800" dirty="0" smtClean="0">
                <a:effectLst/>
              </a:rPr>
              <a:t>Software </a:t>
            </a:r>
            <a:r>
              <a:rPr lang="en-US" sz="2800" dirty="0">
                <a:effectLst/>
              </a:rPr>
              <a:t>development mythologies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8. </a:t>
            </a:r>
            <a:r>
              <a:rPr lang="en-US" sz="2800" dirty="0" smtClean="0">
                <a:effectLst/>
              </a:rPr>
              <a:t>Web </a:t>
            </a:r>
            <a:r>
              <a:rPr lang="en-US" sz="2800" dirty="0">
                <a:effectLst/>
              </a:rPr>
              <a:t>programming technologies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9. </a:t>
            </a:r>
            <a:r>
              <a:rPr lang="en-US" sz="2800" dirty="0" smtClean="0">
                <a:effectLst/>
              </a:rPr>
              <a:t>Microsoft </a:t>
            </a:r>
            <a:r>
              <a:rPr lang="en-US" sz="2800" dirty="0">
                <a:effectLst/>
              </a:rPr>
              <a:t>.NET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10. </a:t>
            </a:r>
            <a:r>
              <a:rPr lang="en-US" sz="2800" dirty="0" smtClean="0">
                <a:effectLst/>
              </a:rPr>
              <a:t>Aptitude</a:t>
            </a:r>
            <a:r>
              <a:rPr lang="en-IN" sz="2800" dirty="0">
                <a:effectLst/>
              </a:rPr>
              <a:t/>
            </a:r>
            <a:br>
              <a:rPr lang="en-IN" sz="2800" dirty="0">
                <a:effectLst/>
              </a:rPr>
            </a:br>
            <a:r>
              <a:rPr lang="en-IN" sz="2800" dirty="0" smtClean="0">
                <a:effectLst/>
              </a:rPr>
              <a:t>11. </a:t>
            </a:r>
            <a:r>
              <a:rPr lang="en-US" sz="2800" dirty="0" smtClean="0">
                <a:effectLst/>
              </a:rPr>
              <a:t>Business communications</a:t>
            </a: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PG DAC MODULES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24744"/>
            <a:ext cx="8568952" cy="5400600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/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57606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DAC Feb 2025 BATCH  </a:t>
            </a:r>
            <a:r>
              <a:rPr lang="en-US" sz="5000" dirty="0">
                <a:solidFill>
                  <a:schemeClr val="tx2"/>
                </a:solidFill>
              </a:rPr>
              <a:t>SCHEDULE </a:t>
            </a:r>
            <a:endParaRPr lang="en-IN" sz="5000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223"/>
              </p:ext>
            </p:extLst>
          </p:nvPr>
        </p:nvGraphicFramePr>
        <p:xfrm>
          <a:off x="611560" y="1052735"/>
          <a:ext cx="7128792" cy="5115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Sr. No.</a:t>
                      </a: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Palatino"/>
                          <a:ea typeface="Times New Roman"/>
                          <a:cs typeface="Times New Roman"/>
                        </a:rPr>
                        <a:t>SUBJECT NAME</a:t>
                      </a: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Arial Unicode MS"/>
                          <a:cs typeface="Times New Roman"/>
                        </a:rPr>
                        <a:t>NO.OF HOURS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0" dirty="0" smtClean="0">
                          <a:effectLst/>
                          <a:latin typeface="Times New Roman"/>
                          <a:ea typeface="Arial Unicode MS"/>
                          <a:cs typeface="Times New Roman"/>
                        </a:rPr>
                        <a:t>(LAB + LECTURE)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500" b="0" dirty="0">
                        <a:effectLst/>
                        <a:latin typeface="Palatino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C++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72 Hrs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2.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Object Oriented Programming with Java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116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3.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 smtClean="0"/>
                        <a:t>Algorithms and Data Structures Using Java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72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6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4.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Database Technologies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72 Hrs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5.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Web Programming Technologies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112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6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Web-based Java Programming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110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Microsoft. Net Technologies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90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Software Development Methodologies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74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9.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General Aptitude &amp; Communication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80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5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10.</a:t>
                      </a:r>
                      <a:endParaRPr lang="en-IN" sz="15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IN" sz="1600" dirty="0" smtClean="0"/>
                        <a:t>Software Project 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0" dirty="0" smtClean="0">
                          <a:effectLst/>
                          <a:latin typeface="+mj-lt"/>
                          <a:ea typeface="Times New Roman"/>
                          <a:cs typeface="Times New Roman"/>
                        </a:rPr>
                        <a:t>120 Hrs</a:t>
                      </a:r>
                      <a:endParaRPr lang="en-IN" sz="1600" b="0" dirty="0">
                        <a:effectLst/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0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24744"/>
            <a:ext cx="7632848" cy="5616624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200" dirty="0" smtClean="0">
                <a:effectLst/>
              </a:rPr>
              <a:t>* Weekly schedule will be displayed on the notice board. Students should check the notices on daily basis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 Attendance compulsory for all Theory &amp; Lab sessions (80% attendance per module is compulsory to become eligible for CCEE)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*As the batch is in physical mode, no recordings will be available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*Batch timings – Morning 8 to late evening / as per faculty availability.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*The assignments will be available on the Local drive after session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*Group of 2 for lab session &amp; 4-5 students for project will be made by ADMIN STAFF of IET, no changes are allowed once the group is formed. No arguments for the same will be entertained</a:t>
            </a:r>
            <a:br>
              <a:rPr lang="en-US" sz="22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endParaRPr lang="en-IN" sz="23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332656"/>
            <a:ext cx="7317432" cy="897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ABOUT SESSIONS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340768"/>
            <a:ext cx="7632848" cy="5184576"/>
          </a:xfrm>
        </p:spPr>
        <p:txBody>
          <a:bodyPr/>
          <a:lstStyle/>
          <a:p>
            <a:pPr marL="0" indent="0" algn="just">
              <a:buClr>
                <a:schemeClr val="tx2">
                  <a:lumMod val="75000"/>
                </a:schemeClr>
              </a:buClr>
              <a:buNone/>
            </a:pPr>
            <a:r>
              <a:rPr lang="en-US" sz="2800" dirty="0" smtClean="0">
                <a:effectLst/>
              </a:rPr>
              <a:t>*The groups will remain same till DAC final projects get over.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*Assignments &amp; project should be done &amp; submitted within given time schedule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*Late submissions are not allowed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*Guidance will be provided for DAC projects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*Project activity will start in the mid of Java module and should be completed 80% before CCEE, to appear for Placements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* Those who fail to submit the project or will not clear the project evaluation, will not be eligible for Placement.</a:t>
            </a:r>
            <a:br>
              <a:rPr lang="en-US" sz="2800" dirty="0" smtClean="0">
                <a:effectLst/>
              </a:rPr>
            </a:br>
            <a:endParaRPr lang="en-IN" sz="28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ABOUT PROJECT &amp; ASSIGNMENTS 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920880" cy="5184576"/>
          </a:xfrm>
        </p:spPr>
        <p:txBody>
          <a:bodyPr/>
          <a:lstStyle/>
          <a:p>
            <a:pPr marL="0" indent="0" algn="l">
              <a:buClr>
                <a:schemeClr val="tx2">
                  <a:lumMod val="75000"/>
                </a:schemeClr>
              </a:buClr>
              <a:buNone/>
            </a:pPr>
            <a:r>
              <a:rPr lang="en-US" sz="2300" dirty="0" smtClean="0">
                <a:effectLst/>
              </a:rPr>
              <a:t>After successful completion of DAC course, CDAC, ACTS conducts final examination (CCEE) for all modules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Total Marks – 40 (no negative marking)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Total Questions – 40 (MCQ based)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Time allotted – 60 mins (each module)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/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Theory </a:t>
            </a:r>
            <a:r>
              <a:rPr lang="en-US" sz="2300" dirty="0">
                <a:effectLst/>
              </a:rPr>
              <a:t>+ </a:t>
            </a:r>
            <a:r>
              <a:rPr lang="en-US" sz="2300" dirty="0" smtClean="0">
                <a:effectLst/>
              </a:rPr>
              <a:t>Practical + Project </a:t>
            </a:r>
            <a:r>
              <a:rPr lang="en-US" sz="2300" dirty="0">
                <a:effectLst/>
              </a:rPr>
              <a:t>and Internal Marks will included in your final percentage and grade calculation and will be printed on your mark </a:t>
            </a:r>
            <a:r>
              <a:rPr lang="en-US" sz="2300" dirty="0" smtClean="0">
                <a:effectLst/>
              </a:rPr>
              <a:t>sheet.</a:t>
            </a:r>
            <a:br>
              <a:rPr lang="en-US" sz="2300" dirty="0" smtClean="0">
                <a:effectLst/>
              </a:rPr>
            </a:br>
            <a:r>
              <a:rPr lang="en-US" sz="2300" dirty="0" smtClean="0">
                <a:effectLst/>
              </a:rPr>
              <a:t>Internal Marks include attendance during lecture &amp; lab, code of conduct, behavior, active participation during lecture, lab, assignments &amp; Business Communication Assignments</a:t>
            </a:r>
            <a:br>
              <a:rPr lang="en-US" sz="2300" dirty="0" smtClean="0">
                <a:effectLst/>
              </a:rPr>
            </a:br>
            <a:endParaRPr lang="en-IN" sz="23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548680"/>
            <a:ext cx="7317432" cy="89728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tx2"/>
                </a:solidFill>
              </a:rPr>
              <a:t>COURSE END EXAMINATIONS</a:t>
            </a:r>
            <a:endParaRPr lang="en-IN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lipstream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1755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Georgia</vt:lpstr>
      <vt:lpstr>Palatino</vt:lpstr>
      <vt:lpstr>Times New Roman</vt:lpstr>
      <vt:lpstr>Trebuchet MS</vt:lpstr>
      <vt:lpstr>Slipstream</vt:lpstr>
      <vt:lpstr>PowerPoint Presentation</vt:lpstr>
      <vt:lpstr>IET, Pune is IT training &amp; development institute since 2000.  Till date, we have trained 4500+ IT aspirants.  We have guided and trained Technical &amp; Non-technical  students to become successful IT professionals.     </vt:lpstr>
      <vt:lpstr>    </vt:lpstr>
      <vt:lpstr>IET faculties are having more than 15+ yrs. Of teaching experience in IT Education sector.  We have in-house faculties to help you in manner till you get confidence in coding.  We have corporate trainers from IT industry to give you the best quality teaching experience.   </vt:lpstr>
      <vt:lpstr>1. C++ 2.Concept of programming using Java+OSC with Linux 3. Algorithm and data structures using Java 4. Object oriented programming using Java 5. Web-based Java programming 6. Database Technologies 7. Software development mythologies 8. Web programming technologies 9. Microsoft .NET 10. Aptitude 11. Business communications</vt:lpstr>
      <vt:lpstr>  </vt:lpstr>
      <vt:lpstr>* Weekly schedule will be displayed on the notice board. Students should check the notices on daily basis * Attendance compulsory for all Theory &amp; Lab sessions (80% attendance per module is compulsory to become eligible for CCEE) *As the batch is in physical mode, no recordings will be available  *Batch timings – Morning 8 to late evening / as per faculty availability. *The assignments will be available on the Local drive after session  *Group of 2 for lab session &amp; 4-5 students for project will be made by ADMIN STAFF of IET, no changes are allowed once the group is formed. No arguments for the same will be entertained  </vt:lpstr>
      <vt:lpstr>*The groups will remain same till DAC final projects get over. *Assignments &amp; project should be done &amp; submitted within given time schedule *Late submissions are not allowed *Guidance will be provided for DAC projects *Project activity will start in the mid of Java module and should be completed 80% before CCEE, to appear for Placements * Those who fail to submit the project or will not clear the project evaluation, will not be eligible for Placement. </vt:lpstr>
      <vt:lpstr>After successful completion of DAC course, CDAC, ACTS conducts final examination (CCEE) for all modules  Total Marks – 40 (no negative marking) Total Questions – 40 (MCQ based) Time allotted – 60 mins (each module)  Theory + Practical + Project and Internal Marks will included in your final percentage and grade calculation and will be printed on your mark sheet. Internal Marks include attendance during lecture &amp; lab, code of conduct, behavior, active participation during lecture, lab, assignments &amp; Business Communication Assignments </vt:lpstr>
      <vt:lpstr>All Module End Examinations, Project evaluation &amp; CCEE should be cleared to become eligible for Common Campus Placement Programme, conducted by CDAC, ACTS Pune.  Students failed in any of above or all, will not be a part of CCPP.  Placement cell support available for Campus &amp; Local Placement drives (if any).  We conduct Placement oriented grooming session for Technical as well as HR rounds.  </vt:lpstr>
      <vt:lpstr>We conduct mock interviews which helps in building confidence, positive attitude which leads to better performance in selection process.   Placement % of IET is more than 70% for      last 3 DAC batches.   Highlights of August 2024 batch  1. Shantanu Kulkarni – C-DAC, Pune 2. Nitin Patil – C-DAC, Pune  3. Yogesh Dadas – Wolters Kluwer 4. Vikram Goswamin – Wolters Kluwer   </vt:lpstr>
      <vt:lpstr>*Students should strictly follow in &amp; out time (for lectures &amp; Labs) *Both Physical sign &amp; Bio-metric attendance is compulsory for all students for all sessions. If any student fail to do any one of this, it will be consider as leave for that day. * There is no half day allowed for any reasons * Students should report to the institute 15 mins prior to the given schedule. The main door will be closed after faculty entered into class/lab. No late comers will be allowed for that complete day. *Student should not leave premises for longer duration without knowledge of coordinator * Students should come strictly in formals. No other attire is allowed * Chapels, Floaters, Loffler shoes, sports shoes, cotton jeans, printed shirts, Chinos are not allowed *Students should wear their ID Cards in the premises everyday *Student should keep their mobile phones in their bags, either on Flight mode or switched off mode during lecture &amp; lab sessions *Any student  found with the mobile on/ using mobile during lecture or lab, then the mobile of that student will be confiscated for at least for 3 days &amp; will be handed over on receiving written apology application. *Students should strictly follow the official break timings. No in between breaks or delayed entries are allowed           </vt:lpstr>
      <vt:lpstr>* Students are advised to take prior permission for leave in case of unavoidable conditions. The leave application should be in stipulated format with all supporting documents *Absenteeism for longer duration of period due to medical reason, formal physical application should be sent to coordinator along with MBBS/ MD (Med) Dr. prescription, admit card, discharge card, Medical bills,  fitness certificate, etc. * In case of unwell situation if student is attending course, he/she should wear mask &amp; maintain distance from other fellow students &amp; staff *Students who remain absent continuously without prior intimation &amp; without any valid reason at any time during the course/ placement drive will not be eligible for further course, CDAC end exam &amp; placement assistance. *The Course will be conducted in English language. No request for teaching in any other language will be entertained. *Laptops &amp; mobiles are not allowed in any Lab. Also no charging for laptops &amp; mobiles are allowed in premises. Do not connect any pen-drive or mobiles to any port in labs. Strict action will be taken against that student * Students need to attend the compulsory Lab. Session in Lab in given time.  </vt:lpstr>
      <vt:lpstr>* Smoking, chewing of tobacco, chewing gum are strictly prohibited in the campus. *Cleanliness &amp; decency should be maintained in Lecture hall &amp; labs *No Eatables /water bottles are allowed in labs &amp; in the corridors/ staircases of the building *Students found indulging in any undisciplined activity will be debarred from the course and placement assistance *Student found with misbehavior in campus with any staff or any other person in campus  or in the building will be rusticated for at-least 7 days from course/ exam *Students need to perform well during the course in each &amp; every module *In case of poor performance even after guidance, support &amp; repetitive warnings CENTER WILL NOT BE RESPONSIBLE for non-performance of student, failure in CDAC course end exam &amp; placement assistance. *Keep your belongings safely, for any misplacement  of mobile/laptops or other belongings  CENTER WILL NOT BE RESPONSIBLE *All students should obey and signed the student guidelines, and should submit the signed copy in office on 5th March 25 by 2.00 pm    </vt:lpstr>
      <vt:lpstr>*Refundable Security Deposit of Rs. 5000/- per student should be paid to IET, Pune till 10th March 2025. *The payment should be done via Google pay and the screenshot should be shared through Google form link  *Any type of  breakage/ damage to the  infrastructure, equipment will be equally distributed among all the students of DAC Feb. 25 batch *The refund will be process after deducting  the charges for damage after batch completion. *The refund will be processed ONLY after submission of ORIGINAL RECEIPT issued by IET, Pune via bank transfers only. No cash transitions will be done for refund. *No excuses will be entertained in case of loss of ORIGINAL RECEIPT </vt:lpstr>
      <vt:lpstr>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IET</dc:creator>
  <cp:lastModifiedBy>proxyserv</cp:lastModifiedBy>
  <cp:revision>122</cp:revision>
  <dcterms:created xsi:type="dcterms:W3CDTF">2022-09-10T09:11:37Z</dcterms:created>
  <dcterms:modified xsi:type="dcterms:W3CDTF">2025-03-01T06:07:35Z</dcterms:modified>
</cp:coreProperties>
</file>