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60" r:id="rId3"/>
    <p:sldId id="257" r:id="rId4"/>
    <p:sldId id="261" r:id="rId5"/>
  </p:sldIdLst>
  <p:sldSz cx="9144000" cy="5143500" type="screen16x9"/>
  <p:notesSz cx="6858000" cy="9144000"/>
  <p:embeddedFontLst>
    <p:embeddedFont>
      <p:font typeface="微軟正黑體" pitchFamily="34" charset="-120"/>
      <p:regular r:id="rId7"/>
      <p:bold r:id="rId8"/>
    </p:embeddedFont>
    <p:embeddedFont>
      <p:font typeface="Oswald" charset="0"/>
      <p:regular r:id="rId9"/>
      <p:bold r:id="rId10"/>
    </p:embeddedFont>
    <p:embeddedFont>
      <p:font typeface="Roboto Condensed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0AA8F76-92AF-46D3-80E5-43592045BE2D}">
  <a:tblStyle styleId="{F0AA8F76-92AF-46D3-80E5-43592045BE2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5" autoAdjust="0"/>
    <p:restoredTop sz="94660"/>
  </p:normalViewPr>
  <p:slideViewPr>
    <p:cSldViewPr>
      <p:cViewPr>
        <p:scale>
          <a:sx n="156" d="100"/>
          <a:sy n="156" d="100"/>
        </p:scale>
        <p:origin x="-408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89040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103590038 </a:t>
            </a:r>
            <a:r>
              <a:rPr lang="zh-TW" altLang="en-US" dirty="0" smtClean="0"/>
              <a:t>四資三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陳郁欣 設計說明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-108520" y="1347614"/>
            <a:ext cx="3498300" cy="387852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                         </a:t>
            </a:r>
            <a:r>
              <a:rPr lang="zh-TW" altLang="en-US" sz="1800" dirty="0" smtClean="0">
                <a:latin typeface="+mn-lt"/>
              </a:rPr>
              <a:t>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導覽列→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 descr="C:\Users\OnePiece\Desktop\103590038_wk5_wireframe_gr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32" y="1275606"/>
            <a:ext cx="2409519" cy="31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版面配置區 1"/>
          <p:cNvSpPr txBox="1">
            <a:spLocks/>
          </p:cNvSpPr>
          <p:nvPr/>
        </p:nvSpPr>
        <p:spPr>
          <a:xfrm>
            <a:off x="-28176" y="2283718"/>
            <a:ext cx="3498300" cy="387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»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buNone/>
            </a:pPr>
            <a:r>
              <a:rPr lang="zh-TW" altLang="en-US" dirty="0" smtClean="0"/>
              <a:t>                         </a:t>
            </a:r>
            <a:r>
              <a:rPr lang="zh-TW" altLang="en-US" sz="1800" dirty="0" smtClean="0">
                <a:latin typeface="+mn-lt"/>
              </a:rPr>
              <a:t>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主視覺→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版面配置區 1"/>
          <p:cNvSpPr txBox="1">
            <a:spLocks/>
          </p:cNvSpPr>
          <p:nvPr/>
        </p:nvSpPr>
        <p:spPr>
          <a:xfrm>
            <a:off x="20592" y="3159560"/>
            <a:ext cx="3498300" cy="387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»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buNone/>
            </a:pPr>
            <a:r>
              <a:rPr lang="en-US" altLang="zh-TW" sz="1800" dirty="0" smtClean="0">
                <a:latin typeface="+mn-lt"/>
              </a:rPr>
              <a:t>		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更多資訊→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版面配置區 1"/>
          <p:cNvSpPr txBox="1">
            <a:spLocks/>
          </p:cNvSpPr>
          <p:nvPr/>
        </p:nvSpPr>
        <p:spPr>
          <a:xfrm>
            <a:off x="107504" y="3867894"/>
            <a:ext cx="3498300" cy="387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»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                      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  頁尾→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Shape 171"/>
          <p:cNvSpPr txBox="1">
            <a:spLocks/>
          </p:cNvSpPr>
          <p:nvPr/>
        </p:nvSpPr>
        <p:spPr>
          <a:xfrm>
            <a:off x="3131840" y="483518"/>
            <a:ext cx="4924200" cy="7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zh-TW" altLang="en-US" sz="6000" dirty="0" smtClean="0">
                <a:solidFill>
                  <a:srgbClr val="FF9900"/>
                </a:solidFill>
              </a:rPr>
              <a:t>框架介紹</a:t>
            </a:r>
            <a:endParaRPr lang="en" sz="6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79512" y="915566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dirty="0" smtClean="0"/>
              <a:t>配色理念</a:t>
            </a:r>
            <a:endParaRPr lang="en" dirty="0"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251520" y="1563638"/>
            <a:ext cx="57603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1200" b="1" dirty="0" smtClean="0"/>
              <a:t>網頁的配色</a:t>
            </a:r>
            <a:r>
              <a:rPr lang="zh-TW" altLang="en-US" sz="1200" b="1" dirty="0" smtClean="0"/>
              <a:t>，是以憂鬱色系為主，網頁的其他配色，是配合中間的圖片，襯托出中央照片和整體網頁的協調性，在整個配色 ，較為陰沉，來代表喝咖啡的寧靜與悠閒。</a:t>
            </a:r>
            <a:endParaRPr lang="en-US" altLang="zh-TW" sz="1200" b="1" dirty="0" smtClean="0"/>
          </a:p>
        </p:txBody>
      </p:sp>
      <p:pic>
        <p:nvPicPr>
          <p:cNvPr id="1028" name="Picture 4" descr="C:\Users\OnePiece\Desktop\103590038_wk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7694"/>
            <a:ext cx="2149845" cy="293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07504" y="915566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dirty="0" smtClean="0"/>
              <a:t>設計理念</a:t>
            </a:r>
            <a:endParaRPr lang="en" dirty="0"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251520" y="1563638"/>
            <a:ext cx="57603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1200" b="1" dirty="0" smtClean="0"/>
              <a:t>咖啡店</a:t>
            </a:r>
            <a:r>
              <a:rPr lang="zh-TW" altLang="en-US" sz="1200" b="1" dirty="0" smtClean="0"/>
              <a:t>主要提供給顧客一個寧靜，悠閒的環境，所以在網頁上放了單獨一人在咖啡店的照片，來體現本咖啡店的理念。</a:t>
            </a:r>
            <a:endParaRPr lang="en-US" altLang="zh-TW" sz="1200" b="1" dirty="0" smtClean="0"/>
          </a:p>
        </p:txBody>
      </p:sp>
      <p:pic>
        <p:nvPicPr>
          <p:cNvPr id="6" name="Picture 4" descr="C:\Users\OnePiece\Desktop\103590038_wk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23677"/>
            <a:ext cx="2270360" cy="309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30185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105</Words>
  <Application>Microsoft Office PowerPoint</Application>
  <PresentationFormat>如螢幕大小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新細明體</vt:lpstr>
      <vt:lpstr>微軟正黑體</vt:lpstr>
      <vt:lpstr>Oswald</vt:lpstr>
      <vt:lpstr>Roboto Condensed</vt:lpstr>
      <vt:lpstr>Wolsey template</vt:lpstr>
      <vt:lpstr>103590038 四資三 陳郁欣 設計說明</vt:lpstr>
      <vt:lpstr>PowerPoint 簡報</vt:lpstr>
      <vt:lpstr>配色理念</vt:lpstr>
      <vt:lpstr>設計理念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103590038 四資三 陳郁欣 設計說明</dc:title>
  <dc:creator>OnePiece</dc:creator>
  <cp:lastModifiedBy>OnePiece</cp:lastModifiedBy>
  <cp:revision>5</cp:revision>
  <dcterms:modified xsi:type="dcterms:W3CDTF">2017-03-27T15:42:28Z</dcterms:modified>
</cp:coreProperties>
</file>