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2D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31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12EF9-2358-4816-BC12-4089481DB110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9ECB3-488B-4EC5-9FA6-9EB2879AD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79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D672-A9EF-4BDF-B578-270C81BC00C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31F4-7185-4739-A785-AD2A1E2A8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61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D672-A9EF-4BDF-B578-270C81BC00C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31F4-7185-4739-A785-AD2A1E2A8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5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D672-A9EF-4BDF-B578-270C81BC00C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31F4-7185-4739-A785-AD2A1E2A8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842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主題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0" y="2666992"/>
            <a:ext cx="12192000" cy="1809765"/>
          </a:xfrm>
          <a:prstGeom prst="rect">
            <a:avLst/>
          </a:prstGeom>
          <a:solidFill>
            <a:srgbClr val="93CDDD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11249621" y="6369639"/>
            <a:ext cx="332779" cy="338550"/>
          </a:xfrm>
          <a:prstGeom prst="rect">
            <a:avLst/>
          </a:prstGeom>
          <a:noFill/>
        </p:spPr>
        <p:txBody>
          <a:bodyPr/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026535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副標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0" y="4572007"/>
            <a:ext cx="4762493" cy="1619264"/>
          </a:xfrm>
          <a:prstGeom prst="rect">
            <a:avLst/>
          </a:prstGeom>
          <a:solidFill>
            <a:srgbClr val="558ED5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08466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錄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3428981" y="3048000"/>
            <a:ext cx="5429291" cy="3810000"/>
          </a:xfrm>
          <a:prstGeom prst="rect">
            <a:avLst/>
          </a:prstGeom>
        </p:spPr>
        <p:txBody>
          <a:bodyPr/>
          <a:lstStyle>
            <a:lvl1pPr marL="685783" indent="-685783">
              <a:spcBef>
                <a:spcPts val="800"/>
              </a:spcBef>
              <a:buFontTx/>
              <a:buBlip>
                <a:blip r:embed="rId3"/>
              </a:buBlip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74761" indent="-355591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255461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865046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85868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91439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528723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6324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401577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26133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100851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0969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D672-A9EF-4BDF-B578-270C81BC00C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31F4-7185-4739-A785-AD2A1E2A8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858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914400" y="1844677"/>
            <a:ext cx="10363200" cy="2041524"/>
          </a:xfrm>
          <a:prstGeom prst="rect">
            <a:avLst/>
          </a:prstGeom>
        </p:spPr>
        <p:txBody>
          <a:bodyPr/>
          <a:lstStyle>
            <a:lvl1pPr>
              <a:defRPr sz="5867"/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852348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4952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56003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03906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82227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727887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-2" y="-2"/>
            <a:ext cx="5145603" cy="1428715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4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10430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11416011" y="6369639"/>
            <a:ext cx="332779" cy="338550"/>
          </a:xfrm>
          <a:prstGeom prst="rect">
            <a:avLst/>
          </a:prstGeom>
          <a:ln w="3175"/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479047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D672-A9EF-4BDF-B578-270C81BC00C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31F4-7185-4739-A785-AD2A1E2A8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80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D672-A9EF-4BDF-B578-270C81BC00C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31F4-7185-4739-A785-AD2A1E2A8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83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D672-A9EF-4BDF-B578-270C81BC00C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31F4-7185-4739-A785-AD2A1E2A8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1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D672-A9EF-4BDF-B578-270C81BC00C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31F4-7185-4739-A785-AD2A1E2A8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16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D672-A9EF-4BDF-B578-270C81BC00C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31F4-7185-4739-A785-AD2A1E2A8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69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D672-A9EF-4BDF-B578-270C81BC00C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31F4-7185-4739-A785-AD2A1E2A8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10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D672-A9EF-4BDF-B578-270C81BC00C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31F4-7185-4739-A785-AD2A1E2A8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11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AD672-A9EF-4BDF-B578-270C81BC00C8}" type="datetimeFigureOut">
              <a:rPr lang="zh-TW" altLang="en-US" smtClean="0"/>
              <a:t>2017/5/22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31F4-7185-4739-A785-AD2A1E2A81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6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2690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txStyles>
    <p:titleStyle>
      <a:lvl1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28613" marR="0" indent="-42861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17788" marR="0" indent="-40820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600160" marR="0" indent="-380990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85943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895528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»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50511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11469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72428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33386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nePiece\Desktop\HTML2\img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8600792" y="5577501"/>
            <a:ext cx="3476531" cy="679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103590038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陳郁欣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34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C:\Users\OnePiece\Desktop\103590038_wk5_wireframe_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" y="192771"/>
            <a:ext cx="5310490" cy="655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702"/>
          <p:cNvSpPr txBox="1">
            <a:spLocks/>
          </p:cNvSpPr>
          <p:nvPr/>
        </p:nvSpPr>
        <p:spPr>
          <a:xfrm>
            <a:off x="83657" y="447990"/>
            <a:ext cx="5272054" cy="524682"/>
          </a:xfrm>
          <a:prstGeom prst="rect">
            <a:avLst/>
          </a:prstGeom>
          <a:solidFill>
            <a:srgbClr val="FFFC00">
              <a:alpha val="52157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85000" lnSpcReduction="20000"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8" name="Shape 702"/>
          <p:cNvSpPr txBox="1">
            <a:spLocks/>
          </p:cNvSpPr>
          <p:nvPr/>
        </p:nvSpPr>
        <p:spPr>
          <a:xfrm>
            <a:off x="283265" y="972672"/>
            <a:ext cx="4907862" cy="3146372"/>
          </a:xfrm>
          <a:prstGeom prst="rect">
            <a:avLst/>
          </a:prstGeom>
          <a:solidFill>
            <a:srgbClr val="FF9300">
              <a:alpha val="5803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9" name="Shape 702"/>
          <p:cNvSpPr txBox="1">
            <a:spLocks/>
          </p:cNvSpPr>
          <p:nvPr/>
        </p:nvSpPr>
        <p:spPr>
          <a:xfrm>
            <a:off x="18202" y="6349031"/>
            <a:ext cx="5310490" cy="395836"/>
          </a:xfrm>
          <a:prstGeom prst="rect">
            <a:avLst/>
          </a:prstGeom>
          <a:solidFill>
            <a:srgbClr val="FFFC00">
              <a:alpha val="52157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62500" lnSpcReduction="20000"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12" name="矩形 11"/>
          <p:cNvSpPr/>
          <p:nvPr/>
        </p:nvSpPr>
        <p:spPr>
          <a:xfrm>
            <a:off x="5558732" y="104581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5165874" y="233445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5583985" y="6561220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功能導覽</a:t>
            </a:r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5191127" y="6690084"/>
            <a:ext cx="418111" cy="0"/>
          </a:xfrm>
          <a:prstGeom prst="line">
            <a:avLst/>
          </a:prstGeom>
          <a:noFill/>
          <a:ln w="19050" cap="flat">
            <a:solidFill>
              <a:srgbClr val="3671A2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群組 21"/>
          <p:cNvGrpSpPr/>
          <p:nvPr/>
        </p:nvGrpSpPr>
        <p:grpSpPr>
          <a:xfrm>
            <a:off x="155655" y="308186"/>
            <a:ext cx="255220" cy="255220"/>
            <a:chOff x="5401577" y="2754198"/>
            <a:chExt cx="255220" cy="255220"/>
          </a:xfrm>
        </p:grpSpPr>
        <p:sp>
          <p:nvSpPr>
            <p:cNvPr id="24" name="矩形 2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hangingPunct="0"/>
              <a:endParaRPr lang="zh-TW" altLang="en-US" dirty="0">
                <a:solidFill>
                  <a:srgbClr val="000000"/>
                </a:solidFill>
                <a:sym typeface="Helvetica Neue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702270" y="1269709"/>
            <a:ext cx="255220" cy="255220"/>
            <a:chOff x="5401577" y="275419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hangingPunct="0"/>
              <a:endParaRPr lang="zh-TW" altLang="en-US" dirty="0">
                <a:solidFill>
                  <a:srgbClr val="000000"/>
                </a:solidFill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931907" y="1063369"/>
            <a:ext cx="1186543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</a:t>
            </a:r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網頁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形象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4791584" y="1230671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矩形 33"/>
          <p:cNvSpPr/>
          <p:nvPr/>
        </p:nvSpPr>
        <p:spPr>
          <a:xfrm>
            <a:off x="5828222" y="4876874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網頁內容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4581260" y="5043522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矩形 35"/>
          <p:cNvSpPr/>
          <p:nvPr/>
        </p:nvSpPr>
        <p:spPr>
          <a:xfrm>
            <a:off x="8963946" y="1212537"/>
            <a:ext cx="11550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品牌</a:t>
            </a:r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4096049" y="6401959"/>
            <a:ext cx="255220" cy="255220"/>
            <a:chOff x="5401577" y="2754198"/>
            <a:chExt cx="255220" cy="255220"/>
          </a:xfrm>
        </p:grpSpPr>
        <p:sp>
          <p:nvSpPr>
            <p:cNvPr id="38" name="橢圓 3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hangingPunct="0"/>
              <a:endParaRPr lang="zh-TW" altLang="en-US" dirty="0">
                <a:solidFill>
                  <a:srgbClr val="000000"/>
                </a:solidFill>
                <a:sym typeface="Helvetica Neue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8963946" y="2159518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社群網站連結</a:t>
            </a:r>
          </a:p>
        </p:txBody>
      </p:sp>
      <p:grpSp>
        <p:nvGrpSpPr>
          <p:cNvPr id="41" name="群組 40"/>
          <p:cNvGrpSpPr/>
          <p:nvPr/>
        </p:nvGrpSpPr>
        <p:grpSpPr>
          <a:xfrm>
            <a:off x="4453650" y="688919"/>
            <a:ext cx="255220" cy="255220"/>
            <a:chOff x="6164078" y="3033144"/>
            <a:chExt cx="255220" cy="255220"/>
          </a:xfrm>
        </p:grpSpPr>
        <p:sp>
          <p:nvSpPr>
            <p:cNvPr id="42" name="橢圓 41"/>
            <p:cNvSpPr/>
            <p:nvPr/>
          </p:nvSpPr>
          <p:spPr>
            <a:xfrm>
              <a:off x="6164078" y="3033144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hangingPunct="0"/>
              <a:endParaRPr lang="zh-TW" altLang="en-US" dirty="0">
                <a:solidFill>
                  <a:srgbClr val="000000"/>
                </a:solidFill>
                <a:sym typeface="Helvetica Neue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164078" y="3052459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705498" y="1710917"/>
            <a:ext cx="255220" cy="255220"/>
            <a:chOff x="5401577" y="2754198"/>
            <a:chExt cx="255220" cy="255220"/>
          </a:xfrm>
        </p:grpSpPr>
        <p:sp>
          <p:nvSpPr>
            <p:cNvPr id="45" name="橢圓 44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hangingPunct="0"/>
              <a:endParaRPr lang="zh-TW" altLang="en-US" dirty="0">
                <a:solidFill>
                  <a:srgbClr val="000000"/>
                </a:solidFill>
                <a:sym typeface="Helvetica Neue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8708726" y="2187024"/>
            <a:ext cx="255220" cy="255220"/>
            <a:chOff x="5401577" y="2754198"/>
            <a:chExt cx="255220" cy="255220"/>
          </a:xfrm>
        </p:grpSpPr>
        <p:sp>
          <p:nvSpPr>
            <p:cNvPr id="48" name="橢圓 4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hangingPunct="0"/>
              <a:endParaRPr lang="zh-TW" altLang="en-US" dirty="0">
                <a:solidFill>
                  <a:srgbClr val="000000"/>
                </a:solidFill>
                <a:sym typeface="Helvetica Neue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8963946" y="1661138"/>
            <a:ext cx="15011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功能代表</a:t>
            </a:r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ICON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51" name="Shape 702"/>
          <p:cNvSpPr txBox="1">
            <a:spLocks/>
          </p:cNvSpPr>
          <p:nvPr/>
        </p:nvSpPr>
        <p:spPr>
          <a:xfrm>
            <a:off x="243560" y="4119044"/>
            <a:ext cx="4907862" cy="2182252"/>
          </a:xfrm>
          <a:prstGeom prst="rect">
            <a:avLst/>
          </a:prstGeom>
          <a:solidFill>
            <a:schemeClr val="accent2">
              <a:lumMod val="60000"/>
              <a:lumOff val="40000"/>
              <a:alpha val="521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54" name="矩形 53"/>
          <p:cNvSpPr/>
          <p:nvPr/>
        </p:nvSpPr>
        <p:spPr>
          <a:xfrm>
            <a:off x="158883" y="308449"/>
            <a:ext cx="2519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1</a:t>
            </a:r>
            <a:endParaRPr lang="zh-TW" altLang="en-US" sz="900" dirty="0">
              <a:solidFill>
                <a:srgbClr val="FFFFFF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4753554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手機板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設計：縮小並精簡化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目的</a:t>
            </a:r>
            <a:r>
              <a:rPr lang="zh-TW" altLang="en-US" dirty="0" smtClean="0"/>
              <a:t>：文字加大</a:t>
            </a:r>
            <a:r>
              <a:rPr lang="zh-TW" altLang="en-US" dirty="0"/>
              <a:t>，顏色加深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8309576" y="3701733"/>
            <a:ext cx="1186004" cy="62468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2050" name="Picture 2" descr="C:\Users\OnePiece\Desktop\HWRWD\S_RWD_Design_陳郁欣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27" y="2352923"/>
            <a:ext cx="1292051" cy="338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nePiece\Desktop\HWRWD\S_RWD_Design_陳郁欣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225" y="351065"/>
            <a:ext cx="1974816" cy="517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OnePiece\Desktop\HWRWD\L_RWD_Design_陳郁欣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61" y="2194379"/>
            <a:ext cx="3345904" cy="333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289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平板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純縮小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6715548" y="3766242"/>
            <a:ext cx="1186004" cy="62468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074" name="Picture 2" descr="C:\Users\OnePiece\Desktop\HWRWD\M_RWD_Design_陳郁欣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734" y="2212522"/>
            <a:ext cx="1899639" cy="254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OnePiece\Desktop\HWRWD\L_RWD_Design_陳郁欣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1700677"/>
            <a:ext cx="4149013" cy="413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736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47</Words>
  <Application>Microsoft Office PowerPoint</Application>
  <PresentationFormat>自訂</PresentationFormat>
  <Paragraphs>27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Office 佈景主題</vt:lpstr>
      <vt:lpstr>1_Default</vt:lpstr>
      <vt:lpstr>PowerPoint 簡報</vt:lpstr>
      <vt:lpstr>PowerPoint 簡報</vt:lpstr>
      <vt:lpstr>手機板</vt:lpstr>
      <vt:lpstr>平板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din</dc:creator>
  <cp:lastModifiedBy>OnePiece</cp:lastModifiedBy>
  <cp:revision>17</cp:revision>
  <dcterms:created xsi:type="dcterms:W3CDTF">2017-03-28T10:58:28Z</dcterms:created>
  <dcterms:modified xsi:type="dcterms:W3CDTF">2017-05-21T16:17:21Z</dcterms:modified>
</cp:coreProperties>
</file>