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 式設計師才能寫出人能懂的程式碼 </a:t>
            </a:r>
            <a:r>
              <a:rPr lang="en-US" altLang="zh-TW" dirty="0" smtClean="0"/>
              <a:t>- Martin Fowler.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Code Smell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14727" y="811727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5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86</Words>
  <Application>Microsoft Office PowerPoint</Application>
  <PresentationFormat>寬螢幕</PresentationFormat>
  <Paragraphs>17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Code Smell</vt:lpstr>
      <vt:lpstr>PowerPoint 簡報</vt:lpstr>
      <vt:lpstr>Duplicate Code</vt:lpstr>
      <vt:lpstr>Long Method</vt:lpstr>
      <vt:lpstr>Large Class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J T</cp:lastModifiedBy>
  <cp:revision>7</cp:revision>
  <dcterms:created xsi:type="dcterms:W3CDTF">2019-08-22T10:52:22Z</dcterms:created>
  <dcterms:modified xsi:type="dcterms:W3CDTF">2019-08-22T12:49:13Z</dcterms:modified>
</cp:coreProperties>
</file>