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68" r:id="rId6"/>
    <p:sldId id="269" r:id="rId7"/>
    <p:sldId id="259" r:id="rId8"/>
    <p:sldId id="270" r:id="rId9"/>
    <p:sldId id="260" r:id="rId10"/>
    <p:sldId id="261" r:id="rId11"/>
    <p:sldId id="262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DE5"/>
    <a:srgbClr val="38352C"/>
    <a:srgbClr val="262B33"/>
    <a:srgbClr val="323839"/>
    <a:srgbClr val="14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114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8DB74-2314-4E87-853B-A0EF234CA4E0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35483-DF51-4F66-A021-057FB6E8D2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36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任何傻瓜都能寫出電腦能懂的程式碼。而只有好的程 式設計師才能寫出人能懂的程式碼 </a:t>
            </a:r>
            <a:r>
              <a:rPr lang="en-US" altLang="zh-TW" dirty="0" smtClean="0"/>
              <a:t>- Martin Fowler.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1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65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88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重寫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80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3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三次法則 第一次做某件事你就單純去做他  第二次作類似的事會產生反感 但還是做了 第三次在做類似的事 你就應該要重購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35483-DF51-4F66-A021-057FB6E8D2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11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795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2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3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5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811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2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7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1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7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C6D2-20F5-4E0D-B8A6-636396ED1FD7}" type="datetimeFigureOut">
              <a:rPr lang="zh-TW" altLang="en-US" smtClean="0"/>
              <a:t>2019/8/23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3927-3F85-4723-9FEC-D954D5370C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6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Code Smell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5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Envy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97" t="1886" r="1160" b="1944"/>
          <a:stretch/>
        </p:blipFill>
        <p:spPr>
          <a:xfrm>
            <a:off x="887767" y="2840854"/>
            <a:ext cx="4856086" cy="200635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098959" y="3027284"/>
            <a:ext cx="4927108" cy="1722269"/>
            <a:chOff x="6098959" y="3027284"/>
            <a:chExt cx="4927108" cy="17222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1184" t="14570" r="1778" b="3253"/>
            <a:stretch/>
          </p:blipFill>
          <p:spPr>
            <a:xfrm>
              <a:off x="6098959" y="3027284"/>
              <a:ext cx="4927108" cy="1722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028590" y="3027284"/>
              <a:ext cx="1997477" cy="8167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6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Unsuitable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1942" r="1391" b="1751"/>
          <a:stretch/>
        </p:blipFill>
        <p:spPr>
          <a:xfrm>
            <a:off x="870012" y="2459115"/>
            <a:ext cx="4909351" cy="2743200"/>
          </a:xfrm>
          <a:prstGeom prst="rect">
            <a:avLst/>
          </a:prstGeom>
          <a:ln>
            <a:solidFill>
              <a:srgbClr val="B9CDE5"/>
            </a:solidFill>
          </a:ln>
        </p:spPr>
      </p:pic>
      <p:grpSp>
        <p:nvGrpSpPr>
          <p:cNvPr id="9" name="群組 8"/>
          <p:cNvGrpSpPr/>
          <p:nvPr/>
        </p:nvGrpSpPr>
        <p:grpSpPr>
          <a:xfrm>
            <a:off x="6232124" y="2450236"/>
            <a:ext cx="4909352" cy="2752079"/>
            <a:chOff x="6232124" y="2450236"/>
            <a:chExt cx="4909352" cy="275207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/>
            <a:srcRect l="676" t="1640" r="789" b="1090"/>
            <a:stretch/>
          </p:blipFill>
          <p:spPr>
            <a:xfrm>
              <a:off x="6232124" y="2450236"/>
              <a:ext cx="4909352" cy="275207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161755" y="2450236"/>
              <a:ext cx="1979721" cy="6480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Literal Constants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9" t="4051" r="1472" b="5701"/>
          <a:stretch/>
        </p:blipFill>
        <p:spPr>
          <a:xfrm>
            <a:off x="838200" y="3342444"/>
            <a:ext cx="5133610" cy="8433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86" t="5419" r="1642" b="3662"/>
          <a:stretch/>
        </p:blipFill>
        <p:spPr>
          <a:xfrm>
            <a:off x="6320901" y="3231473"/>
            <a:ext cx="4927108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Messages Chains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2" t="2283"/>
          <a:stretch/>
        </p:blipFill>
        <p:spPr>
          <a:xfrm>
            <a:off x="838200" y="2387354"/>
            <a:ext cx="4950781" cy="24854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951" t="2472" r="1233" b="2046"/>
          <a:stretch/>
        </p:blipFill>
        <p:spPr>
          <a:xfrm>
            <a:off x="6243290" y="1473628"/>
            <a:ext cx="4963218" cy="2256008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6243290" y="4068760"/>
            <a:ext cx="4963218" cy="2265215"/>
            <a:chOff x="6257580" y="3000651"/>
            <a:chExt cx="4963218" cy="22652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4"/>
            <a:srcRect l="596" t="3074"/>
            <a:stretch/>
          </p:blipFill>
          <p:spPr>
            <a:xfrm>
              <a:off x="6258757" y="3000651"/>
              <a:ext cx="4962041" cy="151427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5"/>
            <a:srcRect t="3870"/>
            <a:stretch/>
          </p:blipFill>
          <p:spPr>
            <a:xfrm>
              <a:off x="6257580" y="4514931"/>
              <a:ext cx="4963218" cy="750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79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Temporary Field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70366"/>
              </p:ext>
            </p:extLst>
          </p:nvPr>
        </p:nvGraphicFramePr>
        <p:xfrm>
          <a:off x="1361983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 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System.out.println(temp);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5576"/>
              </p:ext>
            </p:extLst>
          </p:nvPr>
        </p:nvGraphicFramePr>
        <p:xfrm>
          <a:off x="6334957" y="2716565"/>
          <a:ext cx="4062274" cy="146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08">
                  <a:extLst>
                    <a:ext uri="{9D8B030D-6E8A-4147-A177-3AD203B41FA5}">
                      <a16:colId xmlns:a16="http://schemas.microsoft.com/office/drawing/2014/main" val="2993779396"/>
                    </a:ext>
                  </a:extLst>
                </a:gridCol>
                <a:gridCol w="3710866">
                  <a:extLst>
                    <a:ext uri="{9D8B030D-6E8A-4147-A177-3AD203B41FA5}">
                      <a16:colId xmlns:a16="http://schemas.microsoft.com/office/drawing/2014/main" val="4109739251"/>
                    </a:ext>
                  </a:extLst>
                </a:gridCol>
              </a:tblGrid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perimeter = 2 * (_height + _width);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32648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System.out.println(perimeter);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93895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double</a:t>
                      </a:r>
                      <a:r>
                        <a:rPr lang="en-US" altLang="zh-TW" sz="14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altLang="zh-TW" sz="1400" b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_height * _width;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51309"/>
                  </a:ext>
                </a:extLst>
              </a:tr>
              <a:tr h="365608"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System.out.println(area);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30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341628" cy="777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2404" y="2781504"/>
            <a:ext cx="7093999" cy="1526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fool can write code that a computer can understand. Good programmers write code that humans can understand. </a:t>
            </a:r>
          </a:p>
          <a:p>
            <a:pPr marL="0" indent="0" algn="r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Martin Fowler</a:t>
            </a:r>
          </a:p>
        </p:txBody>
      </p:sp>
      <p:pic>
        <p:nvPicPr>
          <p:cNvPr id="1026" name="Picture 2" descr="Image result for martin fowl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7" b="100000" l="0" r="39600">
                        <a14:foregroundMark x1="15200" y1="6270" x2="15200" y2="6270"/>
                        <a14:foregroundMark x1="13600" y1="8150" x2="13600" y2="8150"/>
                        <a14:foregroundMark x1="14200" y1="6897" x2="14200" y2="6897"/>
                        <a14:foregroundMark x1="9000" y1="21317" x2="9000" y2="21317"/>
                        <a14:foregroundMark x1="9000" y1="23824" x2="9000" y2="23824"/>
                        <a14:foregroundMark x1="8400" y1="28213" x2="8400" y2="282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574"/>
          <a:stretch/>
        </p:blipFill>
        <p:spPr bwMode="auto">
          <a:xfrm>
            <a:off x="-43594" y="2139518"/>
            <a:ext cx="4526817" cy="561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14727" y="811727"/>
            <a:ext cx="8265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品質不是動作，是一種習慣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5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920" y="35598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Duplicate 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" r="1764" b="1588"/>
          <a:stretch/>
        </p:blipFill>
        <p:spPr>
          <a:xfrm>
            <a:off x="1112520" y="2263806"/>
            <a:ext cx="4342214" cy="3089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660" t="441" r="870"/>
          <a:stretch/>
        </p:blipFill>
        <p:spPr>
          <a:xfrm>
            <a:off x="6374167" y="2263806"/>
            <a:ext cx="4305670" cy="30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984" t="885" r="1118" b="625"/>
          <a:stretch/>
        </p:blipFill>
        <p:spPr>
          <a:xfrm>
            <a:off x="4403324" y="745724"/>
            <a:ext cx="4074850" cy="57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" y="1323784"/>
            <a:ext cx="10214791" cy="538573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386840" y="365125"/>
            <a:ext cx="10518648" cy="6476634"/>
            <a:chOff x="1386840" y="365125"/>
            <a:chExt cx="10518648" cy="647663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6258" y="365125"/>
              <a:ext cx="6789230" cy="28098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6840" y="3142980"/>
              <a:ext cx="5505450" cy="11811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86840" y="4324080"/>
              <a:ext cx="6981825" cy="74295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86840" y="5174884"/>
              <a:ext cx="9906000" cy="1666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1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Method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" y="1323784"/>
            <a:ext cx="10214791" cy="5385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410" y="1323784"/>
            <a:ext cx="678923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Large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166" t="1587" r="1391" b="1124"/>
          <a:stretch/>
        </p:blipFill>
        <p:spPr>
          <a:xfrm>
            <a:off x="896645" y="1890944"/>
            <a:ext cx="4882718" cy="40038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1174" t="861" r="1999" b="735"/>
          <a:stretch/>
        </p:blipFill>
        <p:spPr>
          <a:xfrm>
            <a:off x="6702640" y="1731146"/>
            <a:ext cx="3959442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87" y="1604388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Long Parameter List(Data Clumps)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11" t="1307" r="1" b="443"/>
          <a:stretch/>
        </p:blipFill>
        <p:spPr>
          <a:xfrm>
            <a:off x="852256" y="2246050"/>
            <a:ext cx="4958688" cy="327586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373427" y="2760955"/>
            <a:ext cx="4882719" cy="2246050"/>
            <a:chOff x="6418555" y="2743200"/>
            <a:chExt cx="4882719" cy="224605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1320" t="1936" r="1051" b="2222"/>
            <a:stretch/>
          </p:blipFill>
          <p:spPr>
            <a:xfrm>
              <a:off x="6418555" y="2743200"/>
              <a:ext cx="4882719" cy="22460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9171373" y="3506679"/>
              <a:ext cx="2129901" cy="14825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195</Words>
  <Application>Microsoft Office PowerPoint</Application>
  <PresentationFormat>寬螢幕</PresentationFormat>
  <Paragraphs>42</Paragraphs>
  <Slides>14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Code Smell</vt:lpstr>
      <vt:lpstr>PowerPoint 簡報</vt:lpstr>
      <vt:lpstr>Duplicate Code</vt:lpstr>
      <vt:lpstr>Long Method</vt:lpstr>
      <vt:lpstr>Long Method</vt:lpstr>
      <vt:lpstr>Long Method</vt:lpstr>
      <vt:lpstr>Large Class</vt:lpstr>
      <vt:lpstr>PowerPoint 簡報</vt:lpstr>
      <vt:lpstr>Long Parameter List(Data Clumps)</vt:lpstr>
      <vt:lpstr>Feature Envy</vt:lpstr>
      <vt:lpstr>Unsuitable Naming</vt:lpstr>
      <vt:lpstr>Literal Constants</vt:lpstr>
      <vt:lpstr>Messages Chains</vt:lpstr>
      <vt:lpstr>Temporary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</dc:title>
  <dc:creator>J T</dc:creator>
  <cp:lastModifiedBy>DADA DADA</cp:lastModifiedBy>
  <cp:revision>11</cp:revision>
  <dcterms:created xsi:type="dcterms:W3CDTF">2019-08-22T10:52:22Z</dcterms:created>
  <dcterms:modified xsi:type="dcterms:W3CDTF">2019-08-23T06:11:48Z</dcterms:modified>
</cp:coreProperties>
</file>