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4156" r:id="rId2"/>
  </p:sldMasterIdLst>
  <p:notesMasterIdLst>
    <p:notesMasterId r:id="rId8"/>
  </p:notesMasterIdLst>
  <p:handoutMasterIdLst>
    <p:handoutMasterId r:id="rId9"/>
  </p:handoutMasterIdLst>
  <p:sldIdLst>
    <p:sldId id="1468" r:id="rId3"/>
    <p:sldId id="1470" r:id="rId4"/>
    <p:sldId id="1618" r:id="rId5"/>
    <p:sldId id="1467" r:id="rId6"/>
    <p:sldId id="1475" r:id="rId7"/>
  </p:sldIdLst>
  <p:sldSz cx="12192000" cy="6858000"/>
  <p:notesSz cx="6858000" cy="9144000"/>
  <p:custDataLst>
    <p:tags r:id="rId1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1">
          <p15:clr>
            <a:srgbClr val="A4A3A4"/>
          </p15:clr>
        </p15:guide>
        <p15:guide id="2" pos="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C320"/>
    <a:srgbClr val="8FC31F"/>
    <a:srgbClr val="F59D15"/>
    <a:srgbClr val="2A7F9E"/>
    <a:srgbClr val="12A287"/>
    <a:srgbClr val="30B9EC"/>
    <a:srgbClr val="8EC83E"/>
    <a:srgbClr val="EB475B"/>
    <a:srgbClr val="00AA8C"/>
    <a:srgbClr val="8FC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75113" autoAdjust="0"/>
  </p:normalViewPr>
  <p:slideViewPr>
    <p:cSldViewPr>
      <p:cViewPr varScale="1">
        <p:scale>
          <a:sx n="98" d="100"/>
          <a:sy n="98" d="100"/>
        </p:scale>
        <p:origin x="60" y="219"/>
      </p:cViewPr>
      <p:guideLst>
        <p:guide orient="horz" pos="2011"/>
        <p:guide pos="8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19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Tx/>
              <a:buNone/>
              <a:defRPr kumimoji="1"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Tx/>
              <a:buNone/>
              <a:defRPr kumimoji="1"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Tx/>
              <a:buNone/>
              <a:defRPr kumimoji="1"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smtClean="0"/>
            </a:lvl1pPr>
          </a:lstStyle>
          <a:p>
            <a:pPr>
              <a:defRPr/>
            </a:pPr>
            <a:fld id="{13204BDE-C14A-4542-94F1-FAC3ABFAB311}" type="slidenum">
              <a:rPr lang="zh-CN" altLang="en-US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28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Tx/>
              <a:buNone/>
              <a:defRPr kumimoji="1"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Tx/>
              <a:buNone/>
              <a:defRPr kumimoji="1"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Tx/>
              <a:buNone/>
              <a:defRPr kumimoji="1"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smtClean="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34AD3DB-D11A-4BC1-9A03-04219825ED83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150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4AD3DB-D11A-4BC1-9A03-04219825ED83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11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4AD3DB-D11A-4BC1-9A03-04219825ED83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331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4AD3DB-D11A-4BC1-9A03-04219825ED83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613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4AD3DB-D11A-4BC1-9A03-04219825ED83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34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90" y="2130425"/>
            <a:ext cx="10364220" cy="1470025"/>
          </a:xfr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980" y="3886200"/>
            <a:ext cx="8535240" cy="1752600"/>
          </a:xfrm>
        </p:spPr>
        <p:txBody>
          <a:bodyPr/>
          <a:lstStyle>
            <a:lvl1pPr marL="0" indent="0" algn="ctr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525" y="304800"/>
            <a:ext cx="11041620" cy="838200"/>
          </a:xfrm>
        </p:spPr>
        <p:txBody>
          <a:bodyPr/>
          <a:lstStyle>
            <a:lvl1pPr algn="l">
              <a:defRPr b="0"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608" y="1158875"/>
            <a:ext cx="11052000" cy="1787525"/>
          </a:xfrm>
        </p:spPr>
        <p:txBody>
          <a:bodyPr/>
          <a:lstStyle>
            <a:lvl1pPr marL="0" indent="457200" eaLnBrk="0" fontAlgn="base" latinLnBrk="0" hangingPunct="0">
              <a:lnSpc>
                <a:spcPct val="140000"/>
              </a:lnSpc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457200" eaLnBrk="0" fontAlgn="base" latinLnBrk="0" hangingPunct="0">
              <a:lnSpc>
                <a:spcPct val="140000"/>
              </a:lnSpc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457200" eaLnBrk="0" fontAlgn="base" latinLnBrk="0" hangingPunct="0">
              <a:lnSpc>
                <a:spcPct val="140000"/>
              </a:lnSpc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457200" eaLnBrk="0" fontAlgn="base" latinLnBrk="0" hangingPunct="0">
              <a:lnSpc>
                <a:spcPct val="140000"/>
              </a:lnSpc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457200" eaLnBrk="0" fontAlgn="base" latinLnBrk="0" hangingPunct="0">
              <a:lnSpc>
                <a:spcPct val="140000"/>
              </a:lnSpc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27" name="Rectangle 8"/>
          <p:cNvSpPr>
            <a:spLocks noGrp="1"/>
          </p:cNvSpPr>
          <p:nvPr>
            <p:ph type="body" idx="13"/>
          </p:nvPr>
        </p:nvSpPr>
        <p:spPr>
          <a:xfrm>
            <a:off x="624479" y="1628775"/>
            <a:ext cx="1097388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90" y="2130425"/>
            <a:ext cx="10364220" cy="1470025"/>
          </a:xfr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980" y="3886200"/>
            <a:ext cx="8535240" cy="1752600"/>
          </a:xfrm>
        </p:spPr>
        <p:txBody>
          <a:bodyPr/>
          <a:lstStyle>
            <a:lvl1pPr marL="0" indent="0" algn="ctr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1968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525" y="304800"/>
            <a:ext cx="11041620" cy="838200"/>
          </a:xfrm>
        </p:spPr>
        <p:txBody>
          <a:bodyPr/>
          <a:lstStyle>
            <a:lvl1pPr algn="l">
              <a:defRPr b="0"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608" y="1158875"/>
            <a:ext cx="11052000" cy="1787525"/>
          </a:xfrm>
        </p:spPr>
        <p:txBody>
          <a:bodyPr/>
          <a:lstStyle>
            <a:lvl1pPr marL="0" indent="457200" eaLnBrk="0" fontAlgn="base" latinLnBrk="0" hangingPunct="0">
              <a:lnSpc>
                <a:spcPct val="140000"/>
              </a:lnSpc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457200" eaLnBrk="0" fontAlgn="base" latinLnBrk="0" hangingPunct="0">
              <a:lnSpc>
                <a:spcPct val="140000"/>
              </a:lnSpc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indent="457200" eaLnBrk="0" fontAlgn="base" latinLnBrk="0" hangingPunct="0">
              <a:lnSpc>
                <a:spcPct val="140000"/>
              </a:lnSpc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indent="457200" eaLnBrk="0" fontAlgn="base" latinLnBrk="0" hangingPunct="0">
              <a:lnSpc>
                <a:spcPct val="140000"/>
              </a:lnSpc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indent="457200" eaLnBrk="0" fontAlgn="base" latinLnBrk="0" hangingPunct="0">
              <a:lnSpc>
                <a:spcPct val="140000"/>
              </a:lnSpc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7797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027" name="Rectangle 8"/>
          <p:cNvSpPr>
            <a:spLocks noGrp="1"/>
          </p:cNvSpPr>
          <p:nvPr>
            <p:ph type="body" idx="13"/>
          </p:nvPr>
        </p:nvSpPr>
        <p:spPr>
          <a:xfrm>
            <a:off x="624479" y="1628775"/>
            <a:ext cx="1097388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0129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7C03D-C54D-40F9-AE6B-95171A26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4DB319-1DBD-4158-A53E-69B8D62F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EFCE91-06DB-48AC-8805-B1F01E1D929E}" type="datetime1">
              <a:rPr lang="zh-CN" altLang="en-US" smtClean="0">
                <a:solidFill>
                  <a:prstClr val="black"/>
                </a:solidFill>
              </a:rPr>
              <a:pPr/>
              <a:t>2020/5/31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DD8B8A-BE34-4A8E-84DB-6FB75CE4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D4E8CF-5B8A-42F4-ADE9-A7023854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D35DBF2-A8CF-448E-B167-C826703D0B69}" type="slidenum">
              <a:rPr lang="en-US" altLang="zh-CN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6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7103" y="308293"/>
            <a:ext cx="11041620" cy="806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9"/>
          </p:nvPr>
        </p:nvSpPr>
        <p:spPr bwMode="auto">
          <a:xfrm>
            <a:off x="527050" y="1178560"/>
            <a:ext cx="11475720" cy="4976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>
              <a:lumMod val="85000"/>
              <a:lumOff val="15000"/>
            </a:schemeClr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2F425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2F425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2F425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2F425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latinLnBrk="0" hangingPunct="0">
        <a:lnSpc>
          <a:spcPct val="150000"/>
        </a:lnSpc>
        <a:spcBef>
          <a:spcPts val="0"/>
        </a:spcBef>
        <a:spcAft>
          <a:spcPct val="0"/>
        </a:spcAft>
        <a:buChar char="•"/>
        <a:defRPr sz="16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latinLnBrk="0" hangingPunct="0">
        <a:lnSpc>
          <a:spcPct val="150000"/>
        </a:lnSpc>
        <a:spcBef>
          <a:spcPts val="0"/>
        </a:spcBef>
        <a:spcAft>
          <a:spcPct val="0"/>
        </a:spcAft>
        <a:buChar char="–"/>
        <a:defRPr sz="16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latinLnBrk="0" hangingPunct="0">
        <a:lnSpc>
          <a:spcPct val="150000"/>
        </a:lnSpc>
        <a:spcBef>
          <a:spcPts val="0"/>
        </a:spcBef>
        <a:spcAft>
          <a:spcPct val="0"/>
        </a:spcAft>
        <a:buChar char="•"/>
        <a:defRPr sz="16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latinLnBrk="0" hangingPunct="0">
        <a:lnSpc>
          <a:spcPct val="150000"/>
        </a:lnSpc>
        <a:spcBef>
          <a:spcPts val="0"/>
        </a:spcBef>
        <a:spcAft>
          <a:spcPct val="0"/>
        </a:spcAft>
        <a:buChar char="–"/>
        <a:defRPr sz="16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latinLnBrk="0" hangingPunct="0">
        <a:lnSpc>
          <a:spcPct val="150000"/>
        </a:lnSpc>
        <a:spcBef>
          <a:spcPts val="0"/>
        </a:spcBef>
        <a:spcAft>
          <a:spcPct val="0"/>
        </a:spcAft>
        <a:buChar char="»"/>
        <a:defRPr sz="16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7103" y="308293"/>
            <a:ext cx="11041620" cy="806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9"/>
          </p:nvPr>
        </p:nvSpPr>
        <p:spPr bwMode="auto">
          <a:xfrm>
            <a:off x="527050" y="1178560"/>
            <a:ext cx="11475720" cy="4976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992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>
              <a:lumMod val="85000"/>
              <a:lumOff val="15000"/>
            </a:schemeClr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2F425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2F425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2F425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2F4251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latinLnBrk="0" hangingPunct="0">
        <a:lnSpc>
          <a:spcPct val="150000"/>
        </a:lnSpc>
        <a:spcBef>
          <a:spcPts val="0"/>
        </a:spcBef>
        <a:spcAft>
          <a:spcPct val="0"/>
        </a:spcAft>
        <a:buChar char="•"/>
        <a:defRPr sz="16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latinLnBrk="0" hangingPunct="0">
        <a:lnSpc>
          <a:spcPct val="150000"/>
        </a:lnSpc>
        <a:spcBef>
          <a:spcPts val="0"/>
        </a:spcBef>
        <a:spcAft>
          <a:spcPct val="0"/>
        </a:spcAft>
        <a:buChar char="–"/>
        <a:defRPr sz="16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latinLnBrk="0" hangingPunct="0">
        <a:lnSpc>
          <a:spcPct val="150000"/>
        </a:lnSpc>
        <a:spcBef>
          <a:spcPts val="0"/>
        </a:spcBef>
        <a:spcAft>
          <a:spcPct val="0"/>
        </a:spcAft>
        <a:buChar char="•"/>
        <a:defRPr sz="16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latinLnBrk="0" hangingPunct="0">
        <a:lnSpc>
          <a:spcPct val="150000"/>
        </a:lnSpc>
        <a:spcBef>
          <a:spcPts val="0"/>
        </a:spcBef>
        <a:spcAft>
          <a:spcPct val="0"/>
        </a:spcAft>
        <a:buChar char="–"/>
        <a:defRPr sz="16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0" fontAlgn="base" latinLnBrk="0" hangingPunct="0">
        <a:lnSpc>
          <a:spcPct val="150000"/>
        </a:lnSpc>
        <a:spcBef>
          <a:spcPts val="0"/>
        </a:spcBef>
        <a:spcAft>
          <a:spcPct val="0"/>
        </a:spcAft>
        <a:buChar char="»"/>
        <a:defRPr sz="16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7461" y="2258458"/>
            <a:ext cx="10318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Aworks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应用组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周工作总结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36390" y="2940685"/>
            <a:ext cx="388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2020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.03.30-2020.04.03</a:t>
            </a:r>
            <a:endParaRPr lang="zh-CN" altLang="en-US" sz="18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7103" y="308293"/>
            <a:ext cx="11041620" cy="806450"/>
          </a:xfrm>
        </p:spPr>
        <p:txBody>
          <a:bodyPr/>
          <a:lstStyle/>
          <a:p>
            <a:r>
              <a:rPr kumimoji="1" lang="zh-CN" altLang="en-US" dirty="0">
                <a:latin typeface="+mn-lt"/>
                <a:ea typeface="+mn-ea"/>
                <a:cs typeface="+mn-ea"/>
                <a:sym typeface="+mn-lt"/>
              </a:rPr>
              <a:t>CONTENT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941320" y="1700808"/>
            <a:ext cx="793750" cy="579120"/>
            <a:chOff x="4632" y="2127"/>
            <a:chExt cx="1250" cy="912"/>
          </a:xfrm>
        </p:grpSpPr>
        <p:sp>
          <p:nvSpPr>
            <p:cNvPr id="7" name="文本框 6"/>
            <p:cNvSpPr txBox="1"/>
            <p:nvPr/>
          </p:nvSpPr>
          <p:spPr>
            <a:xfrm>
              <a:off x="4632" y="2127"/>
              <a:ext cx="1250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200" b="0" dirty="0">
                  <a:solidFill>
                    <a:srgbClr val="8FC41E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703" y="2950"/>
              <a:ext cx="11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" name="组合 12"/>
          <p:cNvGrpSpPr/>
          <p:nvPr/>
        </p:nvGrpSpPr>
        <p:grpSpPr>
          <a:xfrm>
            <a:off x="2941320" y="2494558"/>
            <a:ext cx="793750" cy="579120"/>
            <a:chOff x="4632" y="2127"/>
            <a:chExt cx="1250" cy="912"/>
          </a:xfrm>
        </p:grpSpPr>
        <p:sp>
          <p:nvSpPr>
            <p:cNvPr id="14" name="文本框 13"/>
            <p:cNvSpPr txBox="1"/>
            <p:nvPr/>
          </p:nvSpPr>
          <p:spPr>
            <a:xfrm>
              <a:off x="4632" y="2127"/>
              <a:ext cx="1250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200" b="0" dirty="0">
                  <a:solidFill>
                    <a:srgbClr val="8FC41E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703" y="2950"/>
              <a:ext cx="11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" name="组合 16"/>
          <p:cNvGrpSpPr/>
          <p:nvPr/>
        </p:nvGrpSpPr>
        <p:grpSpPr>
          <a:xfrm>
            <a:off x="2941320" y="3307358"/>
            <a:ext cx="793750" cy="579120"/>
            <a:chOff x="4632" y="2127"/>
            <a:chExt cx="1250" cy="912"/>
          </a:xfrm>
        </p:grpSpPr>
        <p:sp>
          <p:nvSpPr>
            <p:cNvPr id="18" name="文本框 17"/>
            <p:cNvSpPr txBox="1"/>
            <p:nvPr/>
          </p:nvSpPr>
          <p:spPr>
            <a:xfrm>
              <a:off x="4632" y="2127"/>
              <a:ext cx="1250" cy="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200" b="0" dirty="0">
                  <a:solidFill>
                    <a:srgbClr val="8FC41E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4703" y="2950"/>
              <a:ext cx="11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F48CF1D-CF1D-4E27-8B02-C4B0EA43F621}"/>
              </a:ext>
            </a:extLst>
          </p:cNvPr>
          <p:cNvSpPr txBox="1"/>
          <p:nvPr/>
        </p:nvSpPr>
        <p:spPr>
          <a:xfrm>
            <a:off x="4079776" y="183596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AWorks</a:t>
            </a:r>
            <a:r>
              <a:rPr lang="zh-CN" altLang="en-US" sz="2000" dirty="0"/>
              <a:t>应用组重点项目本周进展与问题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883593-02BF-415C-A60A-744F9C0A7AE3}"/>
              </a:ext>
            </a:extLst>
          </p:cNvPr>
          <p:cNvSpPr txBox="1"/>
          <p:nvPr/>
        </p:nvSpPr>
        <p:spPr>
          <a:xfrm>
            <a:off x="4100399" y="2557189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AWorks</a:t>
            </a:r>
            <a:r>
              <a:rPr lang="zh-CN" altLang="en-US" sz="2000" dirty="0"/>
              <a:t>应用组常规项目本周进展与问题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746246F-7801-4E0A-A33B-0D34B10EC74F}"/>
              </a:ext>
            </a:extLst>
          </p:cNvPr>
          <p:cNvSpPr txBox="1"/>
          <p:nvPr/>
        </p:nvSpPr>
        <p:spPr>
          <a:xfrm>
            <a:off x="4097087" y="3396863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AWorks</a:t>
            </a:r>
            <a:r>
              <a:rPr lang="zh-CN" altLang="en-US" sz="2000" dirty="0"/>
              <a:t>应用组员工本周工作进展与问题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3EBC9-CC52-4D08-AC7D-58D74297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XX</a:t>
            </a:r>
            <a:r>
              <a:rPr lang="zh-CN" altLang="en-US" dirty="0"/>
              <a:t>本周任务完成情况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DCDE32F-F6F0-49D5-8A59-BDBE8E75E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78402"/>
              </p:ext>
            </p:extLst>
          </p:nvPr>
        </p:nvGraphicFramePr>
        <p:xfrm>
          <a:off x="695400" y="1196753"/>
          <a:ext cx="10467102" cy="2320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0714947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31812924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476686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70158">
                  <a:extLst>
                    <a:ext uri="{9D8B030D-6E8A-4147-A177-3AD203B41FA5}">
                      <a16:colId xmlns:a16="http://schemas.microsoft.com/office/drawing/2014/main" val="682382986"/>
                    </a:ext>
                  </a:extLst>
                </a:gridCol>
              </a:tblGrid>
              <a:tr h="7200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项目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任务</a:t>
                      </a:r>
                    </a:p>
                  </a:txBody>
                  <a:tcPr anchor="ctr">
                    <a:solidFill>
                      <a:srgbClr val="8FC3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本周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下周主要任务</a:t>
                      </a:r>
                    </a:p>
                  </a:txBody>
                  <a:tcPr anchor="ctr">
                    <a:solidFill>
                      <a:srgbClr val="8FC3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输出成果</a:t>
                      </a:r>
                    </a:p>
                  </a:txBody>
                  <a:tcPr anchor="ctr">
                    <a:solidFill>
                      <a:srgbClr val="8FC3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进度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状态</a:t>
                      </a:r>
                    </a:p>
                  </a:txBody>
                  <a:tcPr anchor="ctr">
                    <a:solidFill>
                      <a:srgbClr val="8FC3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计划开始日期</a:t>
                      </a:r>
                    </a:p>
                  </a:txBody>
                  <a:tcPr anchor="ctr">
                    <a:solidFill>
                      <a:srgbClr val="8FC3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计划完成日期</a:t>
                      </a:r>
                    </a:p>
                  </a:txBody>
                  <a:tcPr anchor="ctr">
                    <a:solidFill>
                      <a:srgbClr val="8FC3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计划调整</a:t>
                      </a:r>
                    </a:p>
                  </a:txBody>
                  <a:tcPr anchor="ctr">
                    <a:solidFill>
                      <a:srgbClr val="8FC3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调整原因</a:t>
                      </a:r>
                    </a:p>
                  </a:txBody>
                  <a:tcPr anchor="ctr">
                    <a:solidFill>
                      <a:srgbClr val="8FC3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逾期原因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zh-CN" altLang="en-US" sz="1200" dirty="0"/>
                        <a:t>及补救措施</a:t>
                      </a:r>
                    </a:p>
                  </a:txBody>
                  <a:tcPr anchor="ctr">
                    <a:solidFill>
                      <a:srgbClr val="8FC3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备注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问题</a:t>
                      </a:r>
                    </a:p>
                  </a:txBody>
                  <a:tcPr anchor="ctr">
                    <a:solidFill>
                      <a:srgbClr val="8FC3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725075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/>
                        <a:t>#{{</a:t>
                      </a:r>
                      <a:r>
                        <a:rPr lang="en-US" altLang="zh-CN" sz="1100" b="0" dirty="0" err="1"/>
                        <a:t>project.uid</a:t>
                      </a:r>
                      <a:r>
                        <a:rPr lang="en-US" altLang="zh-CN" sz="1100" b="0" dirty="0"/>
                        <a:t>}} {{project.name}}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/>
                        <a:t>{% if </a:t>
                      </a:r>
                      <a:r>
                        <a:rPr lang="en-US" altLang="zh-CN" sz="1100" b="0" dirty="0" err="1"/>
                        <a:t>parent_task</a:t>
                      </a:r>
                      <a:r>
                        <a:rPr lang="en-US" altLang="zh-CN" sz="1100" b="0" dirty="0"/>
                        <a:t>  %}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/>
                        <a:t>#{{</a:t>
                      </a:r>
                      <a:r>
                        <a:rPr lang="en-US" altLang="zh-CN" sz="1100" b="0" dirty="0" err="1"/>
                        <a:t>parent_task.uid</a:t>
                      </a:r>
                      <a:r>
                        <a:rPr lang="en-US" altLang="zh-CN" sz="1100" b="0" dirty="0"/>
                        <a:t>}} {{parent_task.name}}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/>
                        <a:t>{% endif </a:t>
                      </a:r>
                      <a:r>
                        <a:rPr lang="en-US" altLang="zh-CN" sz="1100" b="0"/>
                        <a:t>%} {%set merge=1%}</a:t>
                      </a:r>
                      <a:endParaRPr lang="en-US" altLang="zh-C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/>
                        <a:t>#{{</a:t>
                      </a:r>
                      <a:r>
                        <a:rPr lang="en-US" altLang="zh-CN" sz="1100" b="0" dirty="0" err="1"/>
                        <a:t>current_task.uid</a:t>
                      </a:r>
                      <a:r>
                        <a:rPr lang="en-US" altLang="zh-CN" sz="1100" b="0" dirty="0"/>
                        <a:t>}}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/>
                        <a:t>{{current_task.name}}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{{</a:t>
                      </a:r>
                      <a:r>
                        <a:rPr lang="en-US" altLang="zh-CN" sz="1100" b="0" dirty="0" err="1"/>
                        <a:t>current_task.</a:t>
                      </a:r>
                      <a:r>
                        <a:rPr lang="en-US" altLang="zh-CN" sz="1100" dirty="0" err="1"/>
                        <a:t>progress</a:t>
                      </a:r>
                      <a:r>
                        <a:rPr lang="en-US" altLang="zh-CN" sz="1100" dirty="0"/>
                        <a:t>}}% / {{</a:t>
                      </a:r>
                      <a:r>
                        <a:rPr lang="en-US" altLang="zh-CN" sz="1100" b="0" dirty="0" err="1"/>
                        <a:t>current_task.</a:t>
                      </a:r>
                      <a:r>
                        <a:rPr lang="en-US" altLang="zh-CN" sz="1100" dirty="0" err="1"/>
                        <a:t>status</a:t>
                      </a:r>
                      <a:r>
                        <a:rPr lang="en-US" altLang="zh-CN" sz="1100" dirty="0"/>
                        <a:t>}}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{{</a:t>
                      </a:r>
                      <a:r>
                        <a:rPr lang="en-US" altLang="zh-CN" sz="1100" b="0" dirty="0" err="1"/>
                        <a:t>current_task.</a:t>
                      </a:r>
                      <a:r>
                        <a:rPr lang="en-US" altLang="zh-CN" sz="1100" dirty="0" err="1"/>
                        <a:t>start_time</a:t>
                      </a:r>
                      <a:r>
                        <a:rPr lang="en-US" altLang="zh-CN" sz="1100" dirty="0"/>
                        <a:t>}}</a:t>
                      </a:r>
                      <a:endParaRPr lang="zh-CN" altLang="en-US" sz="1100" dirty="0"/>
                    </a:p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{{</a:t>
                      </a:r>
                      <a:r>
                        <a:rPr lang="en-US" altLang="zh-CN" sz="1100" b="0" dirty="0" err="1"/>
                        <a:t>current_task.</a:t>
                      </a:r>
                      <a:r>
                        <a:rPr lang="en-US" altLang="zh-CN" sz="1100" dirty="0" err="1"/>
                        <a:t>end_time</a:t>
                      </a:r>
                      <a:r>
                        <a:rPr lang="en-US" altLang="zh-CN" sz="1100" dirty="0"/>
                        <a:t>}}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无</a:t>
                      </a:r>
                      <a:endParaRPr lang="en-US" altLang="zh-C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78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75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0910" y="818515"/>
            <a:ext cx="7871460" cy="806450"/>
          </a:xfrm>
        </p:spPr>
        <p:txBody>
          <a:bodyPr/>
          <a:lstStyle/>
          <a:p>
            <a:pPr algn="ctr"/>
            <a:r>
              <a:rPr lang="zh-CN" altLang="en-US" sz="2400">
                <a:solidFill>
                  <a:srgbClr val="002E55"/>
                </a:solidFill>
                <a:latin typeface="+mn-lt"/>
                <a:ea typeface="+mn-ea"/>
                <a:cs typeface="+mn-ea"/>
                <a:sym typeface="+mn-lt"/>
              </a:rPr>
              <a:t>汇聚500名工程师的研发测试分享平台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74280" y="2439035"/>
            <a:ext cx="81343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行业热点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776210" y="4140200"/>
            <a:ext cx="81343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精彩活动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76650" y="2553970"/>
            <a:ext cx="81343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测试方案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47745" y="4140200"/>
            <a:ext cx="81343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干货文章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1530" y="2378075"/>
            <a:ext cx="5475605" cy="814070"/>
          </a:xfrm>
        </p:spPr>
        <p:txBody>
          <a:bodyPr/>
          <a:lstStyle/>
          <a:p>
            <a:pPr algn="dist"/>
            <a:r>
              <a:rPr lang="zh-CN" altLang="en-US" sz="2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工业互联网产品与解决方案供应商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自定义设计方案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y1atr3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1_自定义设计方案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y1atr3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9458</TotalTime>
  <Words>192</Words>
  <Application>Microsoft Office PowerPoint</Application>
  <PresentationFormat>宽屏</PresentationFormat>
  <Paragraphs>44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DengXian</vt:lpstr>
      <vt:lpstr>微软雅黑</vt:lpstr>
      <vt:lpstr>Arial</vt:lpstr>
      <vt:lpstr>自定义设计方案</vt:lpstr>
      <vt:lpstr>101_自定义设计方案</vt:lpstr>
      <vt:lpstr>PowerPoint 演示文稿</vt:lpstr>
      <vt:lpstr>CONTENT</vt:lpstr>
      <vt:lpstr>XX本周任务完成情况</vt:lpstr>
      <vt:lpstr>汇聚500名工程师的研发测试分享平台</vt:lpstr>
      <vt:lpstr>工业互联网产品与解决方案供应商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cencaidan</dc:creator>
  <cp:lastModifiedBy>李 柯</cp:lastModifiedBy>
  <cp:revision>1715</cp:revision>
  <cp:lastPrinted>2019-05-17T09:22:00Z</cp:lastPrinted>
  <dcterms:created xsi:type="dcterms:W3CDTF">2013-12-24T05:50:00Z</dcterms:created>
  <dcterms:modified xsi:type="dcterms:W3CDTF">2020-05-31T00:57:25Z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2052-10.8.0.5838</vt:lpwstr>
  </property>
  <property fmtid="{D5CDD505-2E9C-101B-9397-08002B2CF9AE}" pid="3" name="KSORubyTemplateID">
    <vt:lpwstr>13</vt:lpwstr>
  </property>
</Properties>
</file>