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410" r:id="rId3"/>
    <p:sldId id="1626" r:id="rId4"/>
    <p:sldId id="414" r:id="rId5"/>
    <p:sldId id="412" r:id="rId6"/>
    <p:sldId id="415" r:id="rId7"/>
    <p:sldId id="1638" r:id="rId8"/>
    <p:sldId id="428" r:id="rId9"/>
    <p:sldId id="429" r:id="rId10"/>
    <p:sldId id="473" r:id="rId11"/>
    <p:sldId id="1631" r:id="rId12"/>
    <p:sldId id="1632" r:id="rId13"/>
    <p:sldId id="1633" r:id="rId14"/>
    <p:sldId id="1630" r:id="rId15"/>
    <p:sldId id="474" r:id="rId16"/>
    <p:sldId id="427" r:id="rId17"/>
    <p:sldId id="475" r:id="rId18"/>
    <p:sldId id="1636" r:id="rId19"/>
    <p:sldId id="259" r:id="rId20"/>
    <p:sldId id="1629" r:id="rId21"/>
    <p:sldId id="1641" r:id="rId22"/>
    <p:sldId id="1642" r:id="rId23"/>
    <p:sldId id="1643" r:id="rId24"/>
    <p:sldId id="1645" r:id="rId25"/>
    <p:sldId id="1644" r:id="rId26"/>
    <p:sldId id="1646" r:id="rId27"/>
    <p:sldId id="1639" r:id="rId28"/>
    <p:sldId id="1647" r:id="rId29"/>
    <p:sldId id="1648" r:id="rId30"/>
    <p:sldId id="164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/>
    <p:restoredTop sz="90832"/>
  </p:normalViewPr>
  <p:slideViewPr>
    <p:cSldViewPr snapToGrid="0" snapToObjects="1">
      <p:cViewPr varScale="1">
        <p:scale>
          <a:sx n="85" d="100"/>
          <a:sy n="85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21F83-551E-D34D-A9A2-EB0AB084C4D2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C0375-D728-D443-BD21-00A11DD8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D9665-EDDC-4B65-A5EC-9F3F11A394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3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2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9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83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66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86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the input data.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ℎ_6^((0))</a:t>
                </a:r>
                <a:r>
                  <a:rPr lang="en-US" dirty="0"/>
                  <a:t> is the input data.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0375-D728-D443-BD21-00A11DD813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C876-33BB-5541-80EB-764F540E8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5D5EF-BABF-5C46-8CF4-516F906D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4985A-70DA-A840-8794-599E4C18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7E4E4-418F-8F44-92D8-56999446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6062E-7CFD-AF47-B197-CF6392DE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52B1-048F-0045-B826-7EF234D4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FB0C8-4C80-374D-9769-7FDFEEB86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ABFDF-0CEE-C540-9D52-F6F171D5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925B-D142-E34C-BDAF-AA1F54EF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DE00A-1DB5-B64B-8F59-645009F0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6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B0E8B-2031-B642-8579-77FCAF686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FF4D1-E02D-7647-8F42-239EE1726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6E1D-BFA3-8C42-A24F-29D6F00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D0A4-9FA9-A34B-9585-297F323D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C6C2-96F6-D94A-8205-8D7461D4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6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33B2-A4BD-CA49-807A-CBD8146F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E5C7-522D-FF49-BD50-775668637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1996-19F7-4142-8717-BD49899F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C9ED3-B13D-1245-BC63-5627A9CA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4BC2-519D-AA43-A26A-97ECAF0E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0E58-7538-D744-9C9F-3BDB3EF4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06528-90BC-694D-BD7C-455D638F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D1CFB-5F4E-294E-B1C6-C43CB1BD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2439F-F234-BD4D-A8BC-2725068F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30804-D830-D84F-AB69-D92D40C5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A306-D070-1A49-93F9-2A672DD1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6D58-1363-A44B-8218-858399781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82BBA-9DFF-2148-AE98-F5DF9236A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1ACDF-2110-3946-9C1B-794DC8EE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E165F-1F65-9347-A8CE-2F3630E2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7F32B-17EF-3143-8918-4091CD57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F103-CF98-5343-B7F9-D99CE543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0C770-BA75-E345-8D04-911452F8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3FA71-D5D1-FD4A-9A23-184FF99E7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58DF2-4E44-FC47-8D4D-389909197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49BAE-DFD3-7544-B363-ADAC53FBE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A74DD-030E-C249-8C70-03A699DC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22877-A467-5E4C-B4CF-3271D013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874BE-C1E5-4741-AEC1-9D94F914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9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34FA-F6B2-3347-B4DC-0A81658C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B2916-0C29-5C4D-8076-E5D8335C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D5070-505F-4C43-BB55-E6F24E76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23FAC-F308-5646-AA6D-2D495C11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7B813-6DEE-2E4F-ACF0-CD3C3353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A1467-6F3A-C74F-93A9-0473B262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23EE8-C884-8142-9187-3CF00206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7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12DA-3220-A648-856D-53AD3D4E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B526-DC33-AC46-ABE3-8006AE8DE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2743A-1A75-084C-BF23-421B6A9DC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CF78A-8CA3-BF43-A649-59C38232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8A24F-10B4-1A40-B4B3-2107A9F3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FDF95-2D84-2549-BE6D-E9FE7E47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9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E4DC-8EF5-CE40-9DA8-E160C6F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131B9-73A5-A94C-975A-DAEBF124B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B1F86-7D57-314C-99D9-9751A8ED2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FD79-F5AF-7943-8297-EC8AE9A5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2812E-8866-B242-82F9-FE40D436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183CD-37A0-604F-AAE5-48885ABF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2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4E17B-CD56-B04B-957C-621B7469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7F13A-F5A9-AA4D-BD15-01248E7E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1E13-8F01-0043-BEC1-C8C54966D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C1FAA-5D98-B841-9869-25A2D934F649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8CA8C-59B1-CF4D-81BC-FEE6281B4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6CADF-B795-7548-B4CB-63F020AD5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F2E-A677-1642-997C-DE869232B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55A3-CF4B-214E-B094-72829588C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Scale GNN to giant graphs</a:t>
            </a:r>
            <a:br>
              <a:rPr lang="en-US" dirty="0"/>
            </a:br>
            <a:r>
              <a:rPr lang="en-US" dirty="0"/>
              <a:t>in DGL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863E6-0BA8-7B4E-B7D7-5C2B7F161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 Zheng</a:t>
            </a:r>
          </a:p>
        </p:txBody>
      </p:sp>
    </p:spTree>
    <p:extLst>
      <p:ext uri="{BB962C8B-B14F-4D97-AF65-F5344CB8AC3E}">
        <p14:creationId xmlns:p14="http://schemas.microsoft.com/office/powerpoint/2010/main" val="238306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  <a:blipFill>
                <a:blip r:embed="rId3"/>
                <a:stretch>
                  <a:fillRect l="-1408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60413" y="3663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70735" y="5522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73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  <a:blipFill>
                <a:blip r:embed="rId3"/>
                <a:stretch>
                  <a:fillRect l="-1408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60413" y="3663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70735" y="5522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0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(4)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(4)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  <a:blipFill>
                <a:blip r:embed="rId3"/>
                <a:stretch>
                  <a:fillRect l="-1408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50862" y="3647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70735" y="5522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6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(5)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(5)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99078" cy="4351338"/>
              </a:xfrm>
              <a:blipFill>
                <a:blip r:embed="rId3"/>
                <a:stretch>
                  <a:fillRect l="-1408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60413" y="3663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70735" y="5522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74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231463" cy="4351338"/>
              </a:xfrm>
            </p:spPr>
            <p:txBody>
              <a:bodyPr/>
              <a:lstStyle/>
              <a:p>
                <a:r>
                  <a:rPr lang="en-US" dirty="0"/>
                  <a:t>Compute the embedding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of layer 1: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(6)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(6)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231463" cy="4351338"/>
              </a:xfrm>
              <a:blipFill>
                <a:blip r:embed="rId3"/>
                <a:stretch>
                  <a:fillRect l="-1404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3BB2C70-5AD7-CE40-B774-C1E8A45FD70D}"/>
              </a:ext>
            </a:extLst>
          </p:cNvPr>
          <p:cNvSpPr/>
          <p:nvPr/>
        </p:nvSpPr>
        <p:spPr>
          <a:xfrm>
            <a:off x="8947233" y="3478474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9ABC6-E1DD-5E42-B14D-1953EA89B9A7}"/>
              </a:ext>
            </a:extLst>
          </p:cNvPr>
          <p:cNvSpPr/>
          <p:nvPr/>
        </p:nvSpPr>
        <p:spPr>
          <a:xfrm>
            <a:off x="8220158" y="280807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EFFC7E-F18F-1A4A-851A-3E7B714E311E}"/>
              </a:ext>
            </a:extLst>
          </p:cNvPr>
          <p:cNvSpPr/>
          <p:nvPr/>
        </p:nvSpPr>
        <p:spPr>
          <a:xfrm>
            <a:off x="8553533" y="4545274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6785-A4A7-B54C-9110-8D7E9557A0A2}"/>
              </a:ext>
            </a:extLst>
          </p:cNvPr>
          <p:cNvSpPr/>
          <p:nvPr/>
        </p:nvSpPr>
        <p:spPr>
          <a:xfrm>
            <a:off x="10277334" y="3661354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6035-C8DA-1640-BA78-166E58615ADF}"/>
              </a:ext>
            </a:extLst>
          </p:cNvPr>
          <p:cNvSpPr/>
          <p:nvPr/>
        </p:nvSpPr>
        <p:spPr>
          <a:xfrm>
            <a:off x="9116143" y="5069312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36974F-179C-9141-8C15-B419F906FFF2}"/>
              </a:ext>
            </a:extLst>
          </p:cNvPr>
          <p:cNvSpPr/>
          <p:nvPr/>
        </p:nvSpPr>
        <p:spPr>
          <a:xfrm>
            <a:off x="8220158" y="391194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DF1BE2-A425-F54B-B734-C78B369972D8}"/>
              </a:ext>
            </a:extLst>
          </p:cNvPr>
          <p:cNvSpPr/>
          <p:nvPr/>
        </p:nvSpPr>
        <p:spPr>
          <a:xfrm>
            <a:off x="9457549" y="289641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C4477-BCC7-F44A-A5C4-D67D9BEA2423}"/>
              </a:ext>
            </a:extLst>
          </p:cNvPr>
          <p:cNvSpPr/>
          <p:nvPr/>
        </p:nvSpPr>
        <p:spPr>
          <a:xfrm>
            <a:off x="9495873" y="4151806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8E61-48EF-D445-A6B9-3910C57016FE}"/>
              </a:ext>
            </a:extLst>
          </p:cNvPr>
          <p:cNvSpPr/>
          <p:nvPr/>
        </p:nvSpPr>
        <p:spPr>
          <a:xfrm>
            <a:off x="7312743" y="427129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DEFE0-D9EE-AD4F-9C38-3D9B3617D30E}"/>
              </a:ext>
            </a:extLst>
          </p:cNvPr>
          <p:cNvSpPr/>
          <p:nvPr/>
        </p:nvSpPr>
        <p:spPr>
          <a:xfrm>
            <a:off x="10054673" y="463705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F9AB-3AB9-974E-99B8-AF77BC4BBC8D}"/>
              </a:ext>
            </a:extLst>
          </p:cNvPr>
          <p:cNvSpPr txBox="1"/>
          <p:nvPr/>
        </p:nvSpPr>
        <p:spPr>
          <a:xfrm>
            <a:off x="10260413" y="3663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7704CB-6E4D-8547-9040-CD4396ADD909}"/>
              </a:ext>
            </a:extLst>
          </p:cNvPr>
          <p:cNvSpPr/>
          <p:nvPr/>
        </p:nvSpPr>
        <p:spPr>
          <a:xfrm>
            <a:off x="8097207" y="5504483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9DDA4-154D-7B48-919D-8AB5DCFB4F46}"/>
              </a:ext>
            </a:extLst>
          </p:cNvPr>
          <p:cNvSpPr txBox="1"/>
          <p:nvPr/>
        </p:nvSpPr>
        <p:spPr>
          <a:xfrm>
            <a:off x="8084807" y="55150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15E4AE-1997-DF40-B5DE-F1E56B097F5D}"/>
              </a:ext>
            </a:extLst>
          </p:cNvPr>
          <p:cNvCxnSpPr>
            <a:stCxn id="11" idx="3"/>
            <a:endCxn id="5" idx="7"/>
          </p:cNvCxnSpPr>
          <p:nvPr/>
        </p:nvCxnSpPr>
        <p:spPr>
          <a:xfrm flipH="1">
            <a:off x="9259429" y="3208611"/>
            <a:ext cx="251684" cy="32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9C7263-2031-A14F-9115-B4FE13AA2D69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532354" y="3120273"/>
            <a:ext cx="468443" cy="41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F91377-E9CC-5647-8212-7EE57FBB577B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8532354" y="3790670"/>
            <a:ext cx="468443" cy="17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A2B29-2DED-AC45-83A0-A75F33764EA3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9259429" y="3790670"/>
            <a:ext cx="290008" cy="4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7F11F-7027-AA47-90B2-D364F76840B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8919293" y="4464002"/>
            <a:ext cx="630144" cy="26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7AA0D5-EA07-584B-9742-B4B50B926AE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40429" y="3262175"/>
            <a:ext cx="38324" cy="8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8AD7E-77AC-2643-9D38-9FD56B1B5191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678503" y="4224143"/>
            <a:ext cx="595219" cy="23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108C44-32F1-4544-AB3E-FE218B9BF1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865729" y="4857470"/>
            <a:ext cx="303978" cy="26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53AF5-F97A-294F-9DD3-7770C5AC7961}"/>
              </a:ext>
            </a:extLst>
          </p:cNvPr>
          <p:cNvCxnSpPr>
            <a:stCxn id="14" idx="3"/>
            <a:endCxn id="9" idx="6"/>
          </p:cNvCxnSpPr>
          <p:nvPr/>
        </p:nvCxnSpPr>
        <p:spPr>
          <a:xfrm flipH="1">
            <a:off x="9481903" y="4949253"/>
            <a:ext cx="626334" cy="30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A3FF6F-B193-3D46-A68D-9A430847BD3D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9808069" y="4464002"/>
            <a:ext cx="300168" cy="22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C369B-86AE-BC43-A6C5-181E8DB3027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8736413" y="3844234"/>
            <a:ext cx="39370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626BA-CC53-8D45-9930-6F15E6240A81}"/>
              </a:ext>
            </a:extLst>
          </p:cNvPr>
          <p:cNvCxnSpPr>
            <a:stCxn id="12" idx="4"/>
            <a:endCxn id="9" idx="7"/>
          </p:cNvCxnSpPr>
          <p:nvPr/>
        </p:nvCxnSpPr>
        <p:spPr>
          <a:xfrm flipH="1">
            <a:off x="9428339" y="4517566"/>
            <a:ext cx="250414" cy="60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B4EBA5-376D-5648-95C2-00D995029561}"/>
              </a:ext>
            </a:extLst>
          </p:cNvPr>
          <p:cNvCxnSpPr>
            <a:stCxn id="12" idx="6"/>
            <a:endCxn id="8" idx="3"/>
          </p:cNvCxnSpPr>
          <p:nvPr/>
        </p:nvCxnSpPr>
        <p:spPr>
          <a:xfrm flipV="1">
            <a:off x="9861633" y="3973550"/>
            <a:ext cx="469265" cy="36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8033D-60F6-0444-9034-3FF7E260E8F9}"/>
              </a:ext>
            </a:extLst>
          </p:cNvPr>
          <p:cNvCxnSpPr>
            <a:stCxn id="16" idx="7"/>
            <a:endCxn id="7" idx="4"/>
          </p:cNvCxnSpPr>
          <p:nvPr/>
        </p:nvCxnSpPr>
        <p:spPr>
          <a:xfrm flipV="1">
            <a:off x="8409403" y="4911034"/>
            <a:ext cx="327010" cy="64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7108B8-3940-FF4F-9681-758B62EBC985}"/>
              </a:ext>
            </a:extLst>
          </p:cNvPr>
          <p:cNvCxnSpPr>
            <a:stCxn id="16" idx="6"/>
            <a:endCxn id="9" idx="3"/>
          </p:cNvCxnSpPr>
          <p:nvPr/>
        </p:nvCxnSpPr>
        <p:spPr>
          <a:xfrm flipV="1">
            <a:off x="8462967" y="5381508"/>
            <a:ext cx="706740" cy="30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77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5F1D-7BB3-C548-83DB-3D3BB2DF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view of computation/data dependency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7D1A92-0589-9A48-AD11-28274E55EAC9}"/>
              </a:ext>
            </a:extLst>
          </p:cNvPr>
          <p:cNvGrpSpPr/>
          <p:nvPr/>
        </p:nvGrpSpPr>
        <p:grpSpPr>
          <a:xfrm>
            <a:off x="4127897" y="2764138"/>
            <a:ext cx="5043099" cy="2822116"/>
            <a:chOff x="4127897" y="2764138"/>
            <a:chExt cx="5043099" cy="28221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8D3000-EE5D-8046-8AA8-137460642938}"/>
                </a:ext>
              </a:extLst>
            </p:cNvPr>
            <p:cNvSpPr/>
            <p:nvPr/>
          </p:nvSpPr>
          <p:spPr>
            <a:xfrm>
              <a:off x="6009420" y="2764138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E377045-D9F9-E547-9D5E-5C93B4D5AEA1}"/>
                </a:ext>
              </a:extLst>
            </p:cNvPr>
            <p:cNvSpPr/>
            <p:nvPr/>
          </p:nvSpPr>
          <p:spPr>
            <a:xfrm>
              <a:off x="448034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FA58448-CE64-A147-A928-D7428D6D0E19}"/>
                </a:ext>
              </a:extLst>
            </p:cNvPr>
            <p:cNvSpPr/>
            <p:nvPr/>
          </p:nvSpPr>
          <p:spPr>
            <a:xfrm>
              <a:off x="753850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1113A7-04C1-5844-8CD2-2DC0D1AD3569}"/>
                </a:ext>
              </a:extLst>
            </p:cNvPr>
            <p:cNvSpPr/>
            <p:nvPr/>
          </p:nvSpPr>
          <p:spPr>
            <a:xfrm>
              <a:off x="677396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9F062E-BD8A-894B-AE5E-66127C7F86A9}"/>
                </a:ext>
              </a:extLst>
            </p:cNvPr>
            <p:cNvSpPr/>
            <p:nvPr/>
          </p:nvSpPr>
          <p:spPr>
            <a:xfrm>
              <a:off x="524488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3AC726-2797-A149-B3A7-B75932C7D428}"/>
                </a:ext>
              </a:extLst>
            </p:cNvPr>
            <p:cNvSpPr/>
            <p:nvPr/>
          </p:nvSpPr>
          <p:spPr>
            <a:xfrm>
              <a:off x="600942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4CEB5EF-C0F2-8545-807A-FC3FD22D54D3}"/>
                </a:ext>
              </a:extLst>
            </p:cNvPr>
            <p:cNvSpPr/>
            <p:nvPr/>
          </p:nvSpPr>
          <p:spPr>
            <a:xfrm>
              <a:off x="4127897" y="520201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75270E0-CEBE-2C47-88E4-BCA210BE526C}"/>
                </a:ext>
              </a:extLst>
            </p:cNvPr>
            <p:cNvSpPr/>
            <p:nvPr/>
          </p:nvSpPr>
          <p:spPr>
            <a:xfrm>
              <a:off x="6390535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B129009-3154-E540-9E28-8C48F1646EBE}"/>
                </a:ext>
              </a:extLst>
            </p:cNvPr>
            <p:cNvSpPr/>
            <p:nvPr/>
          </p:nvSpPr>
          <p:spPr>
            <a:xfrm>
              <a:off x="5247245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1BC722-BCC1-7944-97F6-977041A74ABD}"/>
                </a:ext>
              </a:extLst>
            </p:cNvPr>
            <p:cNvGrpSpPr/>
            <p:nvPr/>
          </p:nvGrpSpPr>
          <p:grpSpPr>
            <a:xfrm>
              <a:off x="8752292" y="5198442"/>
              <a:ext cx="418704" cy="369332"/>
              <a:chOff x="7001436" y="5223907"/>
              <a:chExt cx="418704" cy="369332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98C739B-5F00-7C4E-8B0F-03D8BB8BD041}"/>
                  </a:ext>
                </a:extLst>
              </p:cNvPr>
              <p:cNvSpPr/>
              <p:nvPr/>
            </p:nvSpPr>
            <p:spPr>
              <a:xfrm>
                <a:off x="7022795" y="522747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4EA397-47D9-A340-8900-00576E28114A}"/>
                  </a:ext>
                </a:extLst>
              </p:cNvPr>
              <p:cNvSpPr txBox="1"/>
              <p:nvPr/>
            </p:nvSpPr>
            <p:spPr>
              <a:xfrm>
                <a:off x="7001436" y="52239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30D4741-CB65-7941-A298-6B58AA947436}"/>
                </a:ext>
              </a:extLst>
            </p:cNvPr>
            <p:cNvCxnSpPr>
              <a:stCxn id="5" idx="4"/>
              <a:endCxn id="6" idx="7"/>
            </p:cNvCxnSpPr>
            <p:nvPr/>
          </p:nvCxnSpPr>
          <p:spPr>
            <a:xfrm flipH="1">
              <a:off x="4792536" y="3129898"/>
              <a:ext cx="1399764" cy="6971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7F9FF3E-4CD8-314A-97F0-157246D06B54}"/>
                </a:ext>
              </a:extLst>
            </p:cNvPr>
            <p:cNvCxnSpPr>
              <a:endCxn id="11" idx="0"/>
            </p:cNvCxnSpPr>
            <p:nvPr/>
          </p:nvCxnSpPr>
          <p:spPr>
            <a:xfrm flipH="1">
              <a:off x="5427760" y="3129898"/>
              <a:ext cx="76454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1DF9C51-611C-6546-9580-1DEEF6AE5D00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6192300" y="3129898"/>
              <a:ext cx="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25BD46F-6F41-3549-A304-B62DC1583640}"/>
                </a:ext>
              </a:extLst>
            </p:cNvPr>
            <p:cNvCxnSpPr>
              <a:stCxn id="5" idx="4"/>
              <a:endCxn id="10" idx="0"/>
            </p:cNvCxnSpPr>
            <p:nvPr/>
          </p:nvCxnSpPr>
          <p:spPr>
            <a:xfrm>
              <a:off x="6192300" y="3129898"/>
              <a:ext cx="76454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16D225B-4FDD-1F4D-B003-2DE69A0A9C2D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>
              <a:off x="6192300" y="3129898"/>
              <a:ext cx="152908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A4CB600-E3D1-0243-BE20-E78E47D2A023}"/>
                </a:ext>
              </a:extLst>
            </p:cNvPr>
            <p:cNvCxnSpPr>
              <a:cxnSpLocks/>
              <a:stCxn id="7" idx="4"/>
              <a:endCxn id="43" idx="0"/>
            </p:cNvCxnSpPr>
            <p:nvPr/>
          </p:nvCxnSpPr>
          <p:spPr>
            <a:xfrm flipH="1">
              <a:off x="4310777" y="4139202"/>
              <a:ext cx="341060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67D98D8-7CE5-FF47-9A66-47E7F65165D7}"/>
                </a:ext>
              </a:extLst>
            </p:cNvPr>
            <p:cNvCxnSpPr>
              <a:stCxn id="7" idx="4"/>
              <a:endCxn id="45" idx="0"/>
            </p:cNvCxnSpPr>
            <p:nvPr/>
          </p:nvCxnSpPr>
          <p:spPr>
            <a:xfrm flipH="1">
              <a:off x="5430125" y="4139202"/>
              <a:ext cx="229125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A468A50-416B-654D-A6D6-7EE42C4CBBA8}"/>
                </a:ext>
              </a:extLst>
            </p:cNvPr>
            <p:cNvCxnSpPr>
              <a:stCxn id="7" idx="4"/>
              <a:endCxn id="44" idx="0"/>
            </p:cNvCxnSpPr>
            <p:nvPr/>
          </p:nvCxnSpPr>
          <p:spPr>
            <a:xfrm flipH="1">
              <a:off x="6573415" y="4139202"/>
              <a:ext cx="114796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C58BCE4-8EC3-D346-9AE0-AE27D8AD6EE9}"/>
                </a:ext>
              </a:extLst>
            </p:cNvPr>
            <p:cNvCxnSpPr>
              <a:stCxn id="7" idx="4"/>
              <a:endCxn id="46" idx="0"/>
            </p:cNvCxnSpPr>
            <p:nvPr/>
          </p:nvCxnSpPr>
          <p:spPr>
            <a:xfrm>
              <a:off x="7721380" y="4139202"/>
              <a:ext cx="1240264" cy="1059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0E8B30A-CADE-3F49-8743-0B4436A25F01}"/>
                </a:ext>
              </a:extLst>
            </p:cNvPr>
            <p:cNvCxnSpPr>
              <a:stCxn id="6" idx="4"/>
              <a:endCxn id="43" idx="0"/>
            </p:cNvCxnSpPr>
            <p:nvPr/>
          </p:nvCxnSpPr>
          <p:spPr>
            <a:xfrm flipH="1">
              <a:off x="4310777" y="4139202"/>
              <a:ext cx="35244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D7A9263-C892-EB48-9CC4-9AFD586C8214}"/>
                </a:ext>
              </a:extLst>
            </p:cNvPr>
            <p:cNvCxnSpPr>
              <a:cxnSpLocks/>
              <a:stCxn id="11" idx="4"/>
              <a:endCxn id="43" idx="0"/>
            </p:cNvCxnSpPr>
            <p:nvPr/>
          </p:nvCxnSpPr>
          <p:spPr>
            <a:xfrm flipH="1">
              <a:off x="4310777" y="4139202"/>
              <a:ext cx="111698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EC359E1-AC0A-E643-86ED-D5A2A3911EFE}"/>
                </a:ext>
              </a:extLst>
            </p:cNvPr>
            <p:cNvCxnSpPr>
              <a:cxnSpLocks/>
              <a:stCxn id="11" idx="4"/>
              <a:endCxn id="45" idx="0"/>
            </p:cNvCxnSpPr>
            <p:nvPr/>
          </p:nvCxnSpPr>
          <p:spPr>
            <a:xfrm>
              <a:off x="5427760" y="4139202"/>
              <a:ext cx="236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B976529-12B4-614F-B3EE-14519445A18A}"/>
                </a:ext>
              </a:extLst>
            </p:cNvPr>
            <p:cNvCxnSpPr>
              <a:stCxn id="12" idx="4"/>
              <a:endCxn id="43" idx="0"/>
            </p:cNvCxnSpPr>
            <p:nvPr/>
          </p:nvCxnSpPr>
          <p:spPr>
            <a:xfrm flipH="1">
              <a:off x="4310777" y="4139202"/>
              <a:ext cx="188152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FDD0C54-3AFE-2942-8138-E05BDD6069EB}"/>
                </a:ext>
              </a:extLst>
            </p:cNvPr>
            <p:cNvSpPr/>
            <p:nvPr/>
          </p:nvSpPr>
          <p:spPr>
            <a:xfrm>
              <a:off x="4692352" y="520201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4B8029D-99F0-9B44-81AF-131AF1E2B9B8}"/>
                </a:ext>
              </a:extLst>
            </p:cNvPr>
            <p:cNvCxnSpPr>
              <a:stCxn id="12" idx="4"/>
              <a:endCxn id="91" idx="0"/>
            </p:cNvCxnSpPr>
            <p:nvPr/>
          </p:nvCxnSpPr>
          <p:spPr>
            <a:xfrm flipH="1">
              <a:off x="4875232" y="4139202"/>
              <a:ext cx="1317068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317CE17-663D-FE4C-AE2F-A41802E2F47F}"/>
                </a:ext>
              </a:extLst>
            </p:cNvPr>
            <p:cNvSpPr/>
            <p:nvPr/>
          </p:nvSpPr>
          <p:spPr>
            <a:xfrm>
              <a:off x="5818890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70CE0DF-B9C1-634F-8D0F-94A1A414146B}"/>
                </a:ext>
              </a:extLst>
            </p:cNvPr>
            <p:cNvCxnSpPr>
              <a:cxnSpLocks/>
              <a:stCxn id="12" idx="4"/>
              <a:endCxn id="94" idx="0"/>
            </p:cNvCxnSpPr>
            <p:nvPr/>
          </p:nvCxnSpPr>
          <p:spPr>
            <a:xfrm flipH="1">
              <a:off x="6001770" y="4139202"/>
              <a:ext cx="190530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86C57B1-4763-8342-82CF-A05F01C6763C}"/>
                </a:ext>
              </a:extLst>
            </p:cNvPr>
            <p:cNvCxnSpPr>
              <a:cxnSpLocks/>
              <a:stCxn id="12" idx="4"/>
              <a:endCxn id="44" idx="0"/>
            </p:cNvCxnSpPr>
            <p:nvPr/>
          </p:nvCxnSpPr>
          <p:spPr>
            <a:xfrm>
              <a:off x="6192300" y="4139202"/>
              <a:ext cx="38111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05DC536-9499-FF42-9181-3ABEEE11D990}"/>
                </a:ext>
              </a:extLst>
            </p:cNvPr>
            <p:cNvSpPr/>
            <p:nvPr/>
          </p:nvSpPr>
          <p:spPr>
            <a:xfrm>
              <a:off x="6968433" y="521852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9570590-787C-4747-9CE5-1DB59EECD1BC}"/>
                </a:ext>
              </a:extLst>
            </p:cNvPr>
            <p:cNvGrpSpPr/>
            <p:nvPr/>
          </p:nvGrpSpPr>
          <p:grpSpPr>
            <a:xfrm>
              <a:off x="8138042" y="5211686"/>
              <a:ext cx="418704" cy="369332"/>
              <a:chOff x="7001436" y="5223907"/>
              <a:chExt cx="418704" cy="369332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37A65FE3-E553-0F47-8048-75C740892DCF}"/>
                  </a:ext>
                </a:extLst>
              </p:cNvPr>
              <p:cNvSpPr/>
              <p:nvPr/>
            </p:nvSpPr>
            <p:spPr>
              <a:xfrm>
                <a:off x="7022795" y="522747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AFCA3E5-4DA4-794A-8D9F-A670A91883FA}"/>
                  </a:ext>
                </a:extLst>
              </p:cNvPr>
              <p:cNvSpPr txBox="1"/>
              <p:nvPr/>
            </p:nvSpPr>
            <p:spPr>
              <a:xfrm>
                <a:off x="7001436" y="52239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57E5504-D9A7-AD46-B7A9-4753E5D52C75}"/>
                </a:ext>
              </a:extLst>
            </p:cNvPr>
            <p:cNvCxnSpPr>
              <a:stCxn id="12" idx="4"/>
              <a:endCxn id="104" idx="0"/>
            </p:cNvCxnSpPr>
            <p:nvPr/>
          </p:nvCxnSpPr>
          <p:spPr>
            <a:xfrm>
              <a:off x="6192300" y="4139202"/>
              <a:ext cx="2155094" cy="1072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1273993-3B12-1548-AFF1-C78FE58C8919}"/>
                </a:ext>
              </a:extLst>
            </p:cNvPr>
            <p:cNvCxnSpPr>
              <a:stCxn id="12" idx="4"/>
              <a:endCxn id="100" idx="0"/>
            </p:cNvCxnSpPr>
            <p:nvPr/>
          </p:nvCxnSpPr>
          <p:spPr>
            <a:xfrm>
              <a:off x="6192300" y="4139202"/>
              <a:ext cx="959013" cy="1079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B71F9F6-0464-8C48-8175-FB2317752CB9}"/>
                </a:ext>
              </a:extLst>
            </p:cNvPr>
            <p:cNvCxnSpPr>
              <a:stCxn id="10" idx="4"/>
              <a:endCxn id="43" idx="0"/>
            </p:cNvCxnSpPr>
            <p:nvPr/>
          </p:nvCxnSpPr>
          <p:spPr>
            <a:xfrm flipH="1">
              <a:off x="4310777" y="4139202"/>
              <a:ext cx="264606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075FA22-6A84-D140-B6A8-2F3326C4F980}"/>
                </a:ext>
              </a:extLst>
            </p:cNvPr>
            <p:cNvSpPr/>
            <p:nvPr/>
          </p:nvSpPr>
          <p:spPr>
            <a:xfrm>
              <a:off x="7565653" y="5215258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DB21D5B-8D4B-2F48-8256-B35507E1767C}"/>
                </a:ext>
              </a:extLst>
            </p:cNvPr>
            <p:cNvCxnSpPr>
              <a:stCxn id="10" idx="4"/>
              <a:endCxn id="123" idx="0"/>
            </p:cNvCxnSpPr>
            <p:nvPr/>
          </p:nvCxnSpPr>
          <p:spPr>
            <a:xfrm>
              <a:off x="6956840" y="4139202"/>
              <a:ext cx="791693" cy="107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2681345-80C8-3B40-9527-A0351FE8DC17}"/>
                  </a:ext>
                </a:extLst>
              </p:cNvPr>
              <p:cNvSpPr/>
              <p:nvPr/>
            </p:nvSpPr>
            <p:spPr>
              <a:xfrm>
                <a:off x="2725516" y="2624167"/>
                <a:ext cx="618183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2681345-80C8-3B40-9527-A0351FE8D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16" y="2624167"/>
                <a:ext cx="618183" cy="438262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9D065EB-BBD5-7049-A28A-D0E20DE45216}"/>
                  </a:ext>
                </a:extLst>
              </p:cNvPr>
              <p:cNvSpPr/>
              <p:nvPr/>
            </p:nvSpPr>
            <p:spPr>
              <a:xfrm>
                <a:off x="2725516" y="3737191"/>
                <a:ext cx="618182" cy="444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9D065EB-BBD5-7049-A28A-D0E20DE45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16" y="3737191"/>
                <a:ext cx="618182" cy="444930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82DB75B-5000-E540-B704-82BFC0F66B1A}"/>
                  </a:ext>
                </a:extLst>
              </p:cNvPr>
              <p:cNvSpPr/>
              <p:nvPr/>
            </p:nvSpPr>
            <p:spPr>
              <a:xfrm>
                <a:off x="2730836" y="5141324"/>
                <a:ext cx="618182" cy="47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82DB75B-5000-E540-B704-82BFC0F66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836" y="5141324"/>
                <a:ext cx="618182" cy="476221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Content Placeholder 2">
            <a:extLst>
              <a:ext uri="{FF2B5EF4-FFF2-40B4-BE49-F238E27FC236}">
                <a16:creationId xmlns:a16="http://schemas.microsoft.com/office/drawing/2014/main" id="{6479962E-8B77-5942-89D1-CE349CA30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Neighborhood size increases exponentially with the number of layers.</a:t>
            </a:r>
          </a:p>
        </p:txBody>
      </p:sp>
    </p:spTree>
    <p:extLst>
      <p:ext uri="{BB962C8B-B14F-4D97-AF65-F5344CB8AC3E}">
        <p14:creationId xmlns:p14="http://schemas.microsoft.com/office/powerpoint/2010/main" val="2622737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BE1A-6EC0-2248-86F1-7609C979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mini-batch generation on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A644-B125-7943-AEA8-876C4BCDD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randomly sample target nodes.</a:t>
            </a:r>
          </a:p>
          <a:p>
            <a:pPr lvl="1"/>
            <a:r>
              <a:rPr lang="en-US" dirty="0"/>
              <a:t>Sample nodes for computing node embeddings.</a:t>
            </a:r>
          </a:p>
          <a:p>
            <a:r>
              <a:rPr lang="en-US" dirty="0"/>
              <a:t>Step 2: randomly sample neighbors</a:t>
            </a:r>
          </a:p>
          <a:p>
            <a:pPr lvl="1"/>
            <a:r>
              <a:rPr lang="en-US" dirty="0"/>
              <a:t>Equivalent to prune the computation/data dependency.</a:t>
            </a:r>
          </a:p>
        </p:txBody>
      </p:sp>
    </p:spTree>
    <p:extLst>
      <p:ext uri="{BB962C8B-B14F-4D97-AF65-F5344CB8AC3E}">
        <p14:creationId xmlns:p14="http://schemas.microsoft.com/office/powerpoint/2010/main" val="11753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DE6B-F4A4-EA46-BC9F-53FC70E0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of sampling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4697-63A8-BA47-97E5-B9080ED7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 sampling</a:t>
            </a:r>
          </a:p>
          <a:p>
            <a:r>
              <a:rPr lang="en-US" dirty="0"/>
              <a:t>Control-variate based sampling</a:t>
            </a:r>
          </a:p>
          <a:p>
            <a:r>
              <a:rPr lang="en-US" dirty="0"/>
              <a:t>Layer-wise sampling</a:t>
            </a:r>
          </a:p>
          <a:p>
            <a:r>
              <a:rPr lang="en-US" dirty="0"/>
              <a:t>Random walk sampling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94079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DE6B-F4A4-EA46-BC9F-53FC70E0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4697-63A8-BA47-97E5-B9080ED7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 sampling</a:t>
            </a:r>
          </a:p>
          <a:p>
            <a:r>
              <a:rPr lang="en-US" dirty="0">
                <a:solidFill>
                  <a:schemeClr val="bg2"/>
                </a:solidFill>
              </a:rPr>
              <a:t>Control-variate based sampling</a:t>
            </a:r>
          </a:p>
          <a:p>
            <a:r>
              <a:rPr lang="en-US" dirty="0">
                <a:solidFill>
                  <a:schemeClr val="bg2"/>
                </a:solidFill>
              </a:rPr>
              <a:t>Layer-wise sampling</a:t>
            </a:r>
          </a:p>
          <a:p>
            <a:r>
              <a:rPr lang="en-US" dirty="0">
                <a:solidFill>
                  <a:schemeClr val="bg2"/>
                </a:solidFill>
              </a:rPr>
              <a:t>Random walk sampling</a:t>
            </a:r>
          </a:p>
        </p:txBody>
      </p:sp>
    </p:spTree>
    <p:extLst>
      <p:ext uri="{BB962C8B-B14F-4D97-AF65-F5344CB8AC3E}">
        <p14:creationId xmlns:p14="http://schemas.microsoft.com/office/powerpoint/2010/main" val="124152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994C-42B7-4646-A985-119F690C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08E7-5E6D-6349-8B6B-47C9580A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Always sample neighbors from a neighbor list of a vertex.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F4235130-0DAB-184E-ACE6-7A267F97BACB}"/>
              </a:ext>
            </a:extLst>
          </p:cNvPr>
          <p:cNvSpPr/>
          <p:nvPr/>
        </p:nvSpPr>
        <p:spPr>
          <a:xfrm>
            <a:off x="6098359" y="3868221"/>
            <a:ext cx="1000125" cy="425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55D84F-BB39-4C41-A670-FE9082650C76}"/>
              </a:ext>
            </a:extLst>
          </p:cNvPr>
          <p:cNvGrpSpPr/>
          <p:nvPr/>
        </p:nvGrpSpPr>
        <p:grpSpPr>
          <a:xfrm>
            <a:off x="7634963" y="2926213"/>
            <a:ext cx="2182944" cy="2451386"/>
            <a:chOff x="7634963" y="2926213"/>
            <a:chExt cx="2182944" cy="245138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EB245B-FA79-6647-8545-622B95CA7A63}"/>
                </a:ext>
              </a:extLst>
            </p:cNvPr>
            <p:cNvSpPr/>
            <p:nvPr/>
          </p:nvSpPr>
          <p:spPr>
            <a:xfrm>
              <a:off x="8311812" y="2926213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CDAB4C9-41A6-1A46-A986-33CA74BDD06B}"/>
                </a:ext>
              </a:extLst>
            </p:cNvPr>
            <p:cNvSpPr/>
            <p:nvPr/>
          </p:nvSpPr>
          <p:spPr>
            <a:xfrm>
              <a:off x="7785760" y="399265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D912A80-B899-0146-98F2-56910365F969}"/>
                </a:ext>
              </a:extLst>
            </p:cNvPr>
            <p:cNvSpPr/>
            <p:nvPr/>
          </p:nvSpPr>
          <p:spPr>
            <a:xfrm>
              <a:off x="8484531" y="501183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319FA1E-6C7A-1444-B80A-6B0274DEECF7}"/>
                </a:ext>
              </a:extLst>
            </p:cNvPr>
            <p:cNvSpPr/>
            <p:nvPr/>
          </p:nvSpPr>
          <p:spPr>
            <a:xfrm>
              <a:off x="8796779" y="3972397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AE2D1E5-A8BD-6747-B1B5-5DCC2CC328AF}"/>
                </a:ext>
              </a:extLst>
            </p:cNvPr>
            <p:cNvSpPr/>
            <p:nvPr/>
          </p:nvSpPr>
          <p:spPr>
            <a:xfrm>
              <a:off x="9452147" y="5002203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10736BA-085A-754A-A280-52182F7899DA}"/>
                </a:ext>
              </a:extLst>
            </p:cNvPr>
            <p:cNvCxnSpPr>
              <a:cxnSpLocks/>
              <a:stCxn id="31" idx="7"/>
              <a:endCxn id="30" idx="4"/>
            </p:cNvCxnSpPr>
            <p:nvPr/>
          </p:nvCxnSpPr>
          <p:spPr>
            <a:xfrm flipV="1">
              <a:off x="8097956" y="3291973"/>
              <a:ext cx="396736" cy="754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36C308A-2CA1-1E48-9892-CE6F4A1FEF3A}"/>
                </a:ext>
              </a:extLst>
            </p:cNvPr>
            <p:cNvCxnSpPr>
              <a:cxnSpLocks/>
              <a:stCxn id="30" idx="4"/>
              <a:endCxn id="37" idx="0"/>
            </p:cNvCxnSpPr>
            <p:nvPr/>
          </p:nvCxnSpPr>
          <p:spPr>
            <a:xfrm>
              <a:off x="8494692" y="3291973"/>
              <a:ext cx="484967" cy="68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BC24BF3-4B95-9E4C-A638-A753F594EEB6}"/>
                </a:ext>
              </a:extLst>
            </p:cNvPr>
            <p:cNvCxnSpPr>
              <a:cxnSpLocks/>
              <a:stCxn id="37" idx="4"/>
              <a:endCxn id="39" idx="1"/>
            </p:cNvCxnSpPr>
            <p:nvPr/>
          </p:nvCxnSpPr>
          <p:spPr>
            <a:xfrm>
              <a:off x="8979659" y="4338157"/>
              <a:ext cx="526052" cy="717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91BB058-5A8C-F547-AE22-17AB21CD2880}"/>
                </a:ext>
              </a:extLst>
            </p:cNvPr>
            <p:cNvCxnSpPr>
              <a:cxnSpLocks/>
              <a:stCxn id="37" idx="4"/>
              <a:endCxn id="34" idx="0"/>
            </p:cNvCxnSpPr>
            <p:nvPr/>
          </p:nvCxnSpPr>
          <p:spPr>
            <a:xfrm flipH="1">
              <a:off x="8667411" y="4338157"/>
              <a:ext cx="312248" cy="673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F7F4593-DDFC-104B-AC4C-EA7BE69AD6DD}"/>
                </a:ext>
              </a:extLst>
            </p:cNvPr>
            <p:cNvSpPr/>
            <p:nvPr/>
          </p:nvSpPr>
          <p:spPr>
            <a:xfrm>
              <a:off x="7634963" y="501183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BB5592-474F-E14D-9A7C-6512FEFB3BFC}"/>
                </a:ext>
              </a:extLst>
            </p:cNvPr>
            <p:cNvCxnSpPr>
              <a:stCxn id="31" idx="4"/>
              <a:endCxn id="123" idx="0"/>
            </p:cNvCxnSpPr>
            <p:nvPr/>
          </p:nvCxnSpPr>
          <p:spPr>
            <a:xfrm flipH="1">
              <a:off x="7817843" y="4358414"/>
              <a:ext cx="150797" cy="653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1DA52FC-5CE5-4746-9BFE-50007AF405F5}"/>
              </a:ext>
            </a:extLst>
          </p:cNvPr>
          <p:cNvGrpSpPr/>
          <p:nvPr/>
        </p:nvGrpSpPr>
        <p:grpSpPr>
          <a:xfrm>
            <a:off x="925944" y="2757644"/>
            <a:ext cx="5043099" cy="2822116"/>
            <a:chOff x="4127897" y="2764138"/>
            <a:chExt cx="5043099" cy="2822116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6057017-BA6B-9C44-930C-57E3DE096649}"/>
                </a:ext>
              </a:extLst>
            </p:cNvPr>
            <p:cNvSpPr/>
            <p:nvPr/>
          </p:nvSpPr>
          <p:spPr>
            <a:xfrm>
              <a:off x="6009420" y="2764138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8EA0BB10-0B44-E843-9666-476EB00556F9}"/>
                </a:ext>
              </a:extLst>
            </p:cNvPr>
            <p:cNvSpPr/>
            <p:nvPr/>
          </p:nvSpPr>
          <p:spPr>
            <a:xfrm>
              <a:off x="448034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64B9874-E336-4F4F-91FF-F0ADD39AED51}"/>
                </a:ext>
              </a:extLst>
            </p:cNvPr>
            <p:cNvSpPr/>
            <p:nvPr/>
          </p:nvSpPr>
          <p:spPr>
            <a:xfrm>
              <a:off x="753850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A40B49C-83C6-954B-9770-2D8665B58FC0}"/>
                </a:ext>
              </a:extLst>
            </p:cNvPr>
            <p:cNvSpPr/>
            <p:nvPr/>
          </p:nvSpPr>
          <p:spPr>
            <a:xfrm>
              <a:off x="677396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7DA3279-5DBF-644F-8671-002CFE32B158}"/>
                </a:ext>
              </a:extLst>
            </p:cNvPr>
            <p:cNvSpPr/>
            <p:nvPr/>
          </p:nvSpPr>
          <p:spPr>
            <a:xfrm>
              <a:off x="524488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E4A6F37-2D2E-8A46-A6C9-354D80612CFD}"/>
                </a:ext>
              </a:extLst>
            </p:cNvPr>
            <p:cNvSpPr/>
            <p:nvPr/>
          </p:nvSpPr>
          <p:spPr>
            <a:xfrm>
              <a:off x="6009420" y="377344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DBAB6EE-BA25-E942-A643-F0664654490B}"/>
                </a:ext>
              </a:extLst>
            </p:cNvPr>
            <p:cNvSpPr/>
            <p:nvPr/>
          </p:nvSpPr>
          <p:spPr>
            <a:xfrm>
              <a:off x="4127897" y="520201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F61DC78-BB04-F24E-9758-885995F18F42}"/>
                </a:ext>
              </a:extLst>
            </p:cNvPr>
            <p:cNvSpPr/>
            <p:nvPr/>
          </p:nvSpPr>
          <p:spPr>
            <a:xfrm>
              <a:off x="6390535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96BDE0B-9CB4-0945-8F60-70326ADD4B0D}"/>
                </a:ext>
              </a:extLst>
            </p:cNvPr>
            <p:cNvSpPr/>
            <p:nvPr/>
          </p:nvSpPr>
          <p:spPr>
            <a:xfrm>
              <a:off x="5247245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A2CB4D5-31D4-5147-B769-F883DB2763D4}"/>
                </a:ext>
              </a:extLst>
            </p:cNvPr>
            <p:cNvGrpSpPr/>
            <p:nvPr/>
          </p:nvGrpSpPr>
          <p:grpSpPr>
            <a:xfrm>
              <a:off x="8752292" y="5198442"/>
              <a:ext cx="418704" cy="369332"/>
              <a:chOff x="7001436" y="5223907"/>
              <a:chExt cx="418704" cy="369332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5424C86C-6B80-DE4A-A1A2-E3D0A4AA795E}"/>
                  </a:ext>
                </a:extLst>
              </p:cNvPr>
              <p:cNvSpPr/>
              <p:nvPr/>
            </p:nvSpPr>
            <p:spPr>
              <a:xfrm>
                <a:off x="7022795" y="522747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8E417A4-6361-E944-AE7E-DC75D0D79276}"/>
                  </a:ext>
                </a:extLst>
              </p:cNvPr>
              <p:cNvSpPr txBox="1"/>
              <p:nvPr/>
            </p:nvSpPr>
            <p:spPr>
              <a:xfrm>
                <a:off x="7001436" y="52239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</p:grp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808B306-B641-7549-9B42-C96DF1517278}"/>
                </a:ext>
              </a:extLst>
            </p:cNvPr>
            <p:cNvCxnSpPr>
              <a:stCxn id="139" idx="4"/>
              <a:endCxn id="140" idx="7"/>
            </p:cNvCxnSpPr>
            <p:nvPr/>
          </p:nvCxnSpPr>
          <p:spPr>
            <a:xfrm flipH="1">
              <a:off x="4792536" y="3129898"/>
              <a:ext cx="1399764" cy="6971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C333802-6BAD-CE45-B65A-2D5BB78789E4}"/>
                </a:ext>
              </a:extLst>
            </p:cNvPr>
            <p:cNvCxnSpPr>
              <a:endCxn id="143" idx="0"/>
            </p:cNvCxnSpPr>
            <p:nvPr/>
          </p:nvCxnSpPr>
          <p:spPr>
            <a:xfrm flipH="1">
              <a:off x="5427760" y="3129898"/>
              <a:ext cx="76454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93A7CB-F318-5341-AD6A-7CA10BCAE02E}"/>
                </a:ext>
              </a:extLst>
            </p:cNvPr>
            <p:cNvCxnSpPr>
              <a:endCxn id="144" idx="0"/>
            </p:cNvCxnSpPr>
            <p:nvPr/>
          </p:nvCxnSpPr>
          <p:spPr>
            <a:xfrm>
              <a:off x="6192300" y="3129898"/>
              <a:ext cx="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C708593-3071-9D4C-9157-D91673ACA6DD}"/>
                </a:ext>
              </a:extLst>
            </p:cNvPr>
            <p:cNvCxnSpPr>
              <a:stCxn id="139" idx="4"/>
              <a:endCxn id="142" idx="0"/>
            </p:cNvCxnSpPr>
            <p:nvPr/>
          </p:nvCxnSpPr>
          <p:spPr>
            <a:xfrm>
              <a:off x="6192300" y="3129898"/>
              <a:ext cx="76454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2D35098-D7A1-EE40-9200-ABBDCFCD1724}"/>
                </a:ext>
              </a:extLst>
            </p:cNvPr>
            <p:cNvCxnSpPr>
              <a:stCxn id="139" idx="4"/>
              <a:endCxn id="141" idx="0"/>
            </p:cNvCxnSpPr>
            <p:nvPr/>
          </p:nvCxnSpPr>
          <p:spPr>
            <a:xfrm>
              <a:off x="6192300" y="3129898"/>
              <a:ext cx="1529080" cy="64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E2DEC86-A399-EA44-9A5F-4B30DC4BB371}"/>
                </a:ext>
              </a:extLst>
            </p:cNvPr>
            <p:cNvCxnSpPr>
              <a:cxnSpLocks/>
              <a:stCxn id="141" idx="4"/>
              <a:endCxn id="145" idx="0"/>
            </p:cNvCxnSpPr>
            <p:nvPr/>
          </p:nvCxnSpPr>
          <p:spPr>
            <a:xfrm flipH="1">
              <a:off x="4310777" y="4139202"/>
              <a:ext cx="341060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784A9D8-A789-7441-B6C8-3BB04A62F672}"/>
                </a:ext>
              </a:extLst>
            </p:cNvPr>
            <p:cNvCxnSpPr>
              <a:stCxn id="141" idx="4"/>
              <a:endCxn id="147" idx="0"/>
            </p:cNvCxnSpPr>
            <p:nvPr/>
          </p:nvCxnSpPr>
          <p:spPr>
            <a:xfrm flipH="1">
              <a:off x="5430125" y="4139202"/>
              <a:ext cx="229125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7E1F015-2974-8749-9AB1-27BC9BDF6F0A}"/>
                </a:ext>
              </a:extLst>
            </p:cNvPr>
            <p:cNvCxnSpPr>
              <a:stCxn id="141" idx="4"/>
              <a:endCxn id="146" idx="0"/>
            </p:cNvCxnSpPr>
            <p:nvPr/>
          </p:nvCxnSpPr>
          <p:spPr>
            <a:xfrm flipH="1">
              <a:off x="6573415" y="4139202"/>
              <a:ext cx="114796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E8E8D4C-2A37-A84F-8414-8A84B8C0919D}"/>
                </a:ext>
              </a:extLst>
            </p:cNvPr>
            <p:cNvCxnSpPr>
              <a:stCxn id="141" idx="4"/>
              <a:endCxn id="177" idx="0"/>
            </p:cNvCxnSpPr>
            <p:nvPr/>
          </p:nvCxnSpPr>
          <p:spPr>
            <a:xfrm>
              <a:off x="7721380" y="4139202"/>
              <a:ext cx="1240264" cy="1059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93E9B1A-7756-3543-AD0F-B1C7F1AD8F8E}"/>
                </a:ext>
              </a:extLst>
            </p:cNvPr>
            <p:cNvCxnSpPr>
              <a:stCxn id="140" idx="4"/>
              <a:endCxn id="145" idx="0"/>
            </p:cNvCxnSpPr>
            <p:nvPr/>
          </p:nvCxnSpPr>
          <p:spPr>
            <a:xfrm flipH="1">
              <a:off x="4310777" y="4139202"/>
              <a:ext cx="35244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336235A-BD20-004E-BA1F-38CB48FE347B}"/>
                </a:ext>
              </a:extLst>
            </p:cNvPr>
            <p:cNvCxnSpPr>
              <a:cxnSpLocks/>
              <a:stCxn id="143" idx="4"/>
              <a:endCxn id="145" idx="0"/>
            </p:cNvCxnSpPr>
            <p:nvPr/>
          </p:nvCxnSpPr>
          <p:spPr>
            <a:xfrm flipH="1">
              <a:off x="4310777" y="4139202"/>
              <a:ext cx="111698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D6E07B7-BBC9-C147-99DC-204BD94E64F3}"/>
                </a:ext>
              </a:extLst>
            </p:cNvPr>
            <p:cNvCxnSpPr>
              <a:cxnSpLocks/>
              <a:stCxn id="143" idx="4"/>
              <a:endCxn id="147" idx="0"/>
            </p:cNvCxnSpPr>
            <p:nvPr/>
          </p:nvCxnSpPr>
          <p:spPr>
            <a:xfrm>
              <a:off x="5427760" y="4139202"/>
              <a:ext cx="236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CC257DC-10AE-8A49-BA12-9C041F6FF145}"/>
                </a:ext>
              </a:extLst>
            </p:cNvPr>
            <p:cNvCxnSpPr>
              <a:stCxn id="144" idx="4"/>
              <a:endCxn id="145" idx="0"/>
            </p:cNvCxnSpPr>
            <p:nvPr/>
          </p:nvCxnSpPr>
          <p:spPr>
            <a:xfrm flipH="1">
              <a:off x="4310777" y="4139202"/>
              <a:ext cx="188152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3386AFC-B884-B24C-8255-57E3B5CB037A}"/>
                </a:ext>
              </a:extLst>
            </p:cNvPr>
            <p:cNvSpPr/>
            <p:nvPr/>
          </p:nvSpPr>
          <p:spPr>
            <a:xfrm>
              <a:off x="4692352" y="520201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A58EB64-78EC-4945-AE8B-313D0335EC7B}"/>
                </a:ext>
              </a:extLst>
            </p:cNvPr>
            <p:cNvCxnSpPr>
              <a:stCxn id="144" idx="4"/>
              <a:endCxn id="162" idx="0"/>
            </p:cNvCxnSpPr>
            <p:nvPr/>
          </p:nvCxnSpPr>
          <p:spPr>
            <a:xfrm flipH="1">
              <a:off x="4875232" y="4139202"/>
              <a:ext cx="1317068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A36B424-BCE9-6243-9153-E8DB6768D0B9}"/>
                </a:ext>
              </a:extLst>
            </p:cNvPr>
            <p:cNvSpPr/>
            <p:nvPr/>
          </p:nvSpPr>
          <p:spPr>
            <a:xfrm>
              <a:off x="5818890" y="5220494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7BF0F05-13D2-8F45-B64F-DB72F6AF90F9}"/>
                </a:ext>
              </a:extLst>
            </p:cNvPr>
            <p:cNvCxnSpPr>
              <a:cxnSpLocks/>
              <a:stCxn id="144" idx="4"/>
              <a:endCxn id="164" idx="0"/>
            </p:cNvCxnSpPr>
            <p:nvPr/>
          </p:nvCxnSpPr>
          <p:spPr>
            <a:xfrm flipH="1">
              <a:off x="6001770" y="4139202"/>
              <a:ext cx="190530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B221F37-E2FB-3F4B-A3AB-B6B256E12081}"/>
                </a:ext>
              </a:extLst>
            </p:cNvPr>
            <p:cNvCxnSpPr>
              <a:cxnSpLocks/>
              <a:stCxn id="144" idx="4"/>
              <a:endCxn id="146" idx="0"/>
            </p:cNvCxnSpPr>
            <p:nvPr/>
          </p:nvCxnSpPr>
          <p:spPr>
            <a:xfrm>
              <a:off x="6192300" y="4139202"/>
              <a:ext cx="381115" cy="1081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237F4ED-5259-D346-8DED-D5F63E361A29}"/>
                </a:ext>
              </a:extLst>
            </p:cNvPr>
            <p:cNvSpPr/>
            <p:nvPr/>
          </p:nvSpPr>
          <p:spPr>
            <a:xfrm>
              <a:off x="6968433" y="521852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FA468D5-E9AB-2448-9EB1-C5B25793B3DD}"/>
                </a:ext>
              </a:extLst>
            </p:cNvPr>
            <p:cNvGrpSpPr/>
            <p:nvPr/>
          </p:nvGrpSpPr>
          <p:grpSpPr>
            <a:xfrm>
              <a:off x="8138042" y="5211686"/>
              <a:ext cx="418704" cy="369332"/>
              <a:chOff x="7001436" y="5223907"/>
              <a:chExt cx="418704" cy="369332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BAE136AE-DF93-C040-945F-95B7F3298495}"/>
                  </a:ext>
                </a:extLst>
              </p:cNvPr>
              <p:cNvSpPr/>
              <p:nvPr/>
            </p:nvSpPr>
            <p:spPr>
              <a:xfrm>
                <a:off x="7022795" y="522747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F629B6C-0861-1B4E-9C60-C1BB7D76196D}"/>
                  </a:ext>
                </a:extLst>
              </p:cNvPr>
              <p:cNvSpPr txBox="1"/>
              <p:nvPr/>
            </p:nvSpPr>
            <p:spPr>
              <a:xfrm>
                <a:off x="7001436" y="52239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49B893A-1576-0140-9BE0-0F845643FC7D}"/>
                </a:ext>
              </a:extLst>
            </p:cNvPr>
            <p:cNvCxnSpPr>
              <a:stCxn id="144" idx="4"/>
              <a:endCxn id="175" idx="0"/>
            </p:cNvCxnSpPr>
            <p:nvPr/>
          </p:nvCxnSpPr>
          <p:spPr>
            <a:xfrm>
              <a:off x="6192300" y="4139202"/>
              <a:ext cx="2155094" cy="1072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90B240F-4EAE-BB41-854C-089434DE3BB0}"/>
                </a:ext>
              </a:extLst>
            </p:cNvPr>
            <p:cNvCxnSpPr>
              <a:stCxn id="144" idx="4"/>
              <a:endCxn id="167" idx="0"/>
            </p:cNvCxnSpPr>
            <p:nvPr/>
          </p:nvCxnSpPr>
          <p:spPr>
            <a:xfrm>
              <a:off x="6192300" y="4139202"/>
              <a:ext cx="959013" cy="1079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2F4AFF4-A489-2342-94C8-7ED29B1F363E}"/>
                </a:ext>
              </a:extLst>
            </p:cNvPr>
            <p:cNvCxnSpPr>
              <a:stCxn id="142" idx="4"/>
              <a:endCxn id="145" idx="0"/>
            </p:cNvCxnSpPr>
            <p:nvPr/>
          </p:nvCxnSpPr>
          <p:spPr>
            <a:xfrm flipH="1">
              <a:off x="4310777" y="4139202"/>
              <a:ext cx="2646063" cy="106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35366BFA-CCD1-E041-867B-43297D848337}"/>
                </a:ext>
              </a:extLst>
            </p:cNvPr>
            <p:cNvSpPr/>
            <p:nvPr/>
          </p:nvSpPr>
          <p:spPr>
            <a:xfrm>
              <a:off x="7565653" y="5215258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A255CAF-20C1-9B47-84A0-606D1EBEF3BF}"/>
                </a:ext>
              </a:extLst>
            </p:cNvPr>
            <p:cNvCxnSpPr>
              <a:stCxn id="142" idx="4"/>
              <a:endCxn id="172" idx="0"/>
            </p:cNvCxnSpPr>
            <p:nvPr/>
          </p:nvCxnSpPr>
          <p:spPr>
            <a:xfrm>
              <a:off x="6956840" y="4139202"/>
              <a:ext cx="791693" cy="107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407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 GNN on giant graphs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863" y="2196695"/>
            <a:ext cx="3821479" cy="196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55107" y="4634264"/>
            <a:ext cx="215995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Knowledge graph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73B21-D317-854E-9956-3412B65A2376}"/>
              </a:ext>
            </a:extLst>
          </p:cNvPr>
          <p:cNvSpPr txBox="1"/>
          <p:nvPr/>
        </p:nvSpPr>
        <p:spPr>
          <a:xfrm>
            <a:off x="5766558" y="521837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|V|: 1M – 100M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209FC-5660-5544-9A30-064FE673D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94642" y="2403959"/>
            <a:ext cx="3114095" cy="12663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89F645-A66F-C043-A5AA-F7AEF7954248}"/>
              </a:ext>
            </a:extLst>
          </p:cNvPr>
          <p:cNvSpPr txBox="1"/>
          <p:nvPr/>
        </p:nvSpPr>
        <p:spPr>
          <a:xfrm>
            <a:off x="8651805" y="4670406"/>
            <a:ext cx="219976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Recommendation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004B27-4A07-1D48-9329-CEF6B3B3D8C6}"/>
              </a:ext>
            </a:extLst>
          </p:cNvPr>
          <p:cNvSpPr txBox="1"/>
          <p:nvPr/>
        </p:nvSpPr>
        <p:spPr>
          <a:xfrm>
            <a:off x="8829802" y="521837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|V|: 1M – 1000M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4A398-1F2F-854D-BBF4-8DF8B979F97B}"/>
              </a:ext>
            </a:extLst>
          </p:cNvPr>
          <p:cNvSpPr txBox="1"/>
          <p:nvPr/>
        </p:nvSpPr>
        <p:spPr>
          <a:xfrm>
            <a:off x="8706186" y="2957781"/>
            <a:ext cx="6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FC6AC-5FF1-B34B-B413-CC864B628712}"/>
              </a:ext>
            </a:extLst>
          </p:cNvPr>
          <p:cNvSpPr txBox="1"/>
          <p:nvPr/>
        </p:nvSpPr>
        <p:spPr>
          <a:xfrm>
            <a:off x="10384889" y="2957781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1F2FF-D2A8-C346-96F4-C3437BDE9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087" y="1894537"/>
            <a:ext cx="2731681" cy="26996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173FA0-117F-9444-9F8A-C5AB6BD2AAE5}"/>
              </a:ext>
            </a:extLst>
          </p:cNvPr>
          <p:cNvSpPr txBox="1"/>
          <p:nvPr/>
        </p:nvSpPr>
        <p:spPr>
          <a:xfrm>
            <a:off x="1568544" y="4677481"/>
            <a:ext cx="186371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33" b="1" dirty="0"/>
              <a:t>Social network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67507E-DAF4-D04B-872C-41A23020B1B6}"/>
              </a:ext>
            </a:extLst>
          </p:cNvPr>
          <p:cNvSpPr txBox="1"/>
          <p:nvPr/>
        </p:nvSpPr>
        <p:spPr>
          <a:xfrm>
            <a:off x="1578512" y="5225445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|V|: 100M – 1B</a:t>
            </a:r>
          </a:p>
        </p:txBody>
      </p:sp>
    </p:spTree>
    <p:extLst>
      <p:ext uri="{BB962C8B-B14F-4D97-AF65-F5344CB8AC3E}">
        <p14:creationId xmlns:p14="http://schemas.microsoft.com/office/powerpoint/2010/main" val="3874447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CF49-4110-D047-A850-D1DDA128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training in GNN models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02FE60-B3F0-CE4E-80BE-57335266D7EB}"/>
              </a:ext>
            </a:extLst>
          </p:cNvPr>
          <p:cNvGrpSpPr/>
          <p:nvPr/>
        </p:nvGrpSpPr>
        <p:grpSpPr>
          <a:xfrm>
            <a:off x="838200" y="2704839"/>
            <a:ext cx="3366374" cy="3070290"/>
            <a:chOff x="8428990" y="3178664"/>
            <a:chExt cx="3366374" cy="307029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BE67C70-BFF7-DB4D-BBE5-810EC09EB11C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F70C300-BBAD-3A48-A367-5DBB502DCB39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DFF1DB-426F-D34A-9FE2-0717084E4AEE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C9EC81D-701C-6A4F-B8C6-F0FC671705C3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03DD69-D8E5-C24F-B4A0-BEC682E2677E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C477BA7-3D4C-1448-8F5E-07461C9717B2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11DF283-44CB-704D-BE81-C431C7FA9275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EE605C-E0A6-E34A-909D-45DB0DC7AEF7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572E174-10C7-414C-987D-87BCCA513419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9620897-1482-AC40-8E41-432B5E9CDB2A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158555-8516-4542-8EE9-38400D25E870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7A7B6C6-E51B-8A41-A102-BEE0FC6A49DB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02CA6F-6E42-4A42-8FD5-5C56A5AF73A7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4EB1400-66D4-3941-9D2E-AB78A1055555}"/>
                </a:ext>
              </a:extLst>
            </p:cNvPr>
            <p:cNvCxnSpPr>
              <a:stCxn id="40" idx="3"/>
              <a:endCxn id="34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6577EC-16CD-EC44-AC48-99983C455240}"/>
                </a:ext>
              </a:extLst>
            </p:cNvPr>
            <p:cNvCxnSpPr>
              <a:stCxn id="35" idx="5"/>
              <a:endCxn id="34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B6F4DDF-4268-9145-B18C-6DC87D9CB9A6}"/>
                </a:ext>
              </a:extLst>
            </p:cNvPr>
            <p:cNvCxnSpPr>
              <a:stCxn id="34" idx="3"/>
              <a:endCxn id="39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76E7FA3-1297-4747-AD8D-CF10D9874C73}"/>
                </a:ext>
              </a:extLst>
            </p:cNvPr>
            <p:cNvCxnSpPr>
              <a:stCxn id="34" idx="5"/>
              <a:endCxn id="41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39DC1DA-16A3-8144-911D-BC0247555411}"/>
                </a:ext>
              </a:extLst>
            </p:cNvPr>
            <p:cNvCxnSpPr>
              <a:cxnSpLocks/>
              <a:stCxn id="36" idx="6"/>
              <a:endCxn id="41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417576-1F79-AC41-A7E8-4199B7DEAC99}"/>
                </a:ext>
              </a:extLst>
            </p:cNvPr>
            <p:cNvCxnSpPr>
              <a:stCxn id="40" idx="4"/>
              <a:endCxn id="41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2AB11BC-0ED5-754B-B848-03EDBF1F7C23}"/>
                </a:ext>
              </a:extLst>
            </p:cNvPr>
            <p:cNvCxnSpPr>
              <a:cxnSpLocks/>
              <a:stCxn id="42" idx="6"/>
              <a:endCxn id="39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6E023A5-E119-2F4A-BB04-581894759449}"/>
                </a:ext>
              </a:extLst>
            </p:cNvPr>
            <p:cNvCxnSpPr>
              <a:stCxn id="36" idx="5"/>
              <a:endCxn id="38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D13B71-102B-8F40-82B5-32B06423F31D}"/>
                </a:ext>
              </a:extLst>
            </p:cNvPr>
            <p:cNvCxnSpPr>
              <a:stCxn id="43" idx="3"/>
              <a:endCxn id="38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C93E3F5-62C5-554F-B8A8-4304BA785CE7}"/>
                </a:ext>
              </a:extLst>
            </p:cNvPr>
            <p:cNvCxnSpPr>
              <a:stCxn id="41" idx="5"/>
              <a:endCxn id="43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C6658C9-7DF8-7F49-B1A6-51ED3BF41C25}"/>
                </a:ext>
              </a:extLst>
            </p:cNvPr>
            <p:cNvCxnSpPr>
              <a:stCxn id="34" idx="4"/>
              <a:endCxn id="36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7EF7EA4-0DBB-9743-A8DC-C967BAE649DB}"/>
                </a:ext>
              </a:extLst>
            </p:cNvPr>
            <p:cNvCxnSpPr>
              <a:stCxn id="41" idx="4"/>
              <a:endCxn id="38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196BBD9-AFBD-B647-BC61-4AE9A3675D5D}"/>
                </a:ext>
              </a:extLst>
            </p:cNvPr>
            <p:cNvCxnSpPr>
              <a:stCxn id="41" idx="6"/>
              <a:endCxn id="37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BCFA9B-88AF-C94A-A60A-E893966B8EBC}"/>
                </a:ext>
              </a:extLst>
            </p:cNvPr>
            <p:cNvCxnSpPr>
              <a:stCxn id="45" idx="7"/>
              <a:endCxn id="36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B2D67CD-FA71-6745-97DF-35F1CDB3EB24}"/>
                </a:ext>
              </a:extLst>
            </p:cNvPr>
            <p:cNvCxnSpPr>
              <a:stCxn id="45" idx="6"/>
              <a:endCxn id="38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Cloud 75">
            <a:extLst>
              <a:ext uri="{FF2B5EF4-FFF2-40B4-BE49-F238E27FC236}">
                <a16:creationId xmlns:a16="http://schemas.microsoft.com/office/drawing/2014/main" id="{6C266183-4727-A448-A32F-B65FD19587A2}"/>
              </a:ext>
            </a:extLst>
          </p:cNvPr>
          <p:cNvSpPr/>
          <p:nvPr/>
        </p:nvSpPr>
        <p:spPr>
          <a:xfrm>
            <a:off x="8845940" y="3298544"/>
            <a:ext cx="2757948" cy="158594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GNN models</a:t>
            </a:r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37D500F9-AAD8-CA4D-86B2-640EFF302DE8}"/>
              </a:ext>
            </a:extLst>
          </p:cNvPr>
          <p:cNvSpPr/>
          <p:nvPr/>
        </p:nvSpPr>
        <p:spPr>
          <a:xfrm>
            <a:off x="7859932" y="4046700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63E2852F-BA0D-2E47-8FF7-6D67EAEDADF5}"/>
              </a:ext>
            </a:extLst>
          </p:cNvPr>
          <p:cNvSpPr/>
          <p:nvPr/>
        </p:nvSpPr>
        <p:spPr>
          <a:xfrm>
            <a:off x="4532985" y="4030285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57E357B-900D-0745-ADC8-C25E3A10CC9F}"/>
              </a:ext>
            </a:extLst>
          </p:cNvPr>
          <p:cNvSpPr txBox="1"/>
          <p:nvPr/>
        </p:nvSpPr>
        <p:spPr>
          <a:xfrm>
            <a:off x="1729741" y="6128377"/>
            <a:ext cx="14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full graph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1416EC3-58BB-7046-B653-CB8FD8F6389A}"/>
              </a:ext>
            </a:extLst>
          </p:cNvPr>
          <p:cNvSpPr txBox="1"/>
          <p:nvPr/>
        </p:nvSpPr>
        <p:spPr>
          <a:xfrm>
            <a:off x="6508039" y="5462742"/>
            <a:ext cx="13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mini-batch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4A1A1EF-ED0B-754D-91FE-461801B1F149}"/>
              </a:ext>
            </a:extLst>
          </p:cNvPr>
          <p:cNvGrpSpPr/>
          <p:nvPr/>
        </p:nvGrpSpPr>
        <p:grpSpPr>
          <a:xfrm>
            <a:off x="5792000" y="2865822"/>
            <a:ext cx="2182944" cy="2451386"/>
            <a:chOff x="7634963" y="2926213"/>
            <a:chExt cx="2182944" cy="245138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D0AB5D7-A8D8-1E4F-BF3B-0E4DDC545990}"/>
                </a:ext>
              </a:extLst>
            </p:cNvPr>
            <p:cNvSpPr/>
            <p:nvPr/>
          </p:nvSpPr>
          <p:spPr>
            <a:xfrm>
              <a:off x="8311812" y="2926213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2ABE50E-5E4E-B143-B40D-C1BDD30728CF}"/>
                </a:ext>
              </a:extLst>
            </p:cNvPr>
            <p:cNvSpPr/>
            <p:nvPr/>
          </p:nvSpPr>
          <p:spPr>
            <a:xfrm>
              <a:off x="7785760" y="399265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E1BD947-AA8B-CD48-AF90-DE136DF6E1F1}"/>
                </a:ext>
              </a:extLst>
            </p:cNvPr>
            <p:cNvSpPr/>
            <p:nvPr/>
          </p:nvSpPr>
          <p:spPr>
            <a:xfrm>
              <a:off x="8484531" y="501183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3582C5B-E691-3642-BCF1-897BD49E3F78}"/>
                </a:ext>
              </a:extLst>
            </p:cNvPr>
            <p:cNvSpPr/>
            <p:nvPr/>
          </p:nvSpPr>
          <p:spPr>
            <a:xfrm>
              <a:off x="8796779" y="3972397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45A922E-0171-F342-972E-F44010D5ADD2}"/>
                </a:ext>
              </a:extLst>
            </p:cNvPr>
            <p:cNvSpPr/>
            <p:nvPr/>
          </p:nvSpPr>
          <p:spPr>
            <a:xfrm>
              <a:off x="9452147" y="5002203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8A4E805-9FDB-C846-BFD5-515BC795F229}"/>
                </a:ext>
              </a:extLst>
            </p:cNvPr>
            <p:cNvCxnSpPr>
              <a:cxnSpLocks/>
              <a:stCxn id="83" idx="7"/>
              <a:endCxn id="82" idx="4"/>
            </p:cNvCxnSpPr>
            <p:nvPr/>
          </p:nvCxnSpPr>
          <p:spPr>
            <a:xfrm flipV="1">
              <a:off x="8097956" y="3291973"/>
              <a:ext cx="396736" cy="754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2CD64CA-CABE-5E48-99CA-686D2574EE06}"/>
                </a:ext>
              </a:extLst>
            </p:cNvPr>
            <p:cNvCxnSpPr>
              <a:cxnSpLocks/>
              <a:stCxn id="82" idx="4"/>
              <a:endCxn id="85" idx="0"/>
            </p:cNvCxnSpPr>
            <p:nvPr/>
          </p:nvCxnSpPr>
          <p:spPr>
            <a:xfrm>
              <a:off x="8494692" y="3291973"/>
              <a:ext cx="484967" cy="680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08E1781-93E5-694E-A13B-2C31041EFF13}"/>
                </a:ext>
              </a:extLst>
            </p:cNvPr>
            <p:cNvCxnSpPr>
              <a:cxnSpLocks/>
              <a:stCxn id="85" idx="4"/>
              <a:endCxn id="86" idx="1"/>
            </p:cNvCxnSpPr>
            <p:nvPr/>
          </p:nvCxnSpPr>
          <p:spPr>
            <a:xfrm>
              <a:off x="8979659" y="4338157"/>
              <a:ext cx="526052" cy="717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8135787-CBBA-6842-A9F1-AE69522FCF5A}"/>
                </a:ext>
              </a:extLst>
            </p:cNvPr>
            <p:cNvCxnSpPr>
              <a:cxnSpLocks/>
              <a:stCxn id="85" idx="4"/>
              <a:endCxn id="84" idx="0"/>
            </p:cNvCxnSpPr>
            <p:nvPr/>
          </p:nvCxnSpPr>
          <p:spPr>
            <a:xfrm flipH="1">
              <a:off x="8667411" y="4338157"/>
              <a:ext cx="312248" cy="673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511998A-D2AB-1D42-A5F7-17A3652B9474}"/>
                </a:ext>
              </a:extLst>
            </p:cNvPr>
            <p:cNvSpPr/>
            <p:nvPr/>
          </p:nvSpPr>
          <p:spPr>
            <a:xfrm>
              <a:off x="7634963" y="5011839"/>
              <a:ext cx="365760" cy="3657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C731F9C-BA18-7342-A261-085A8B3DEFA6}"/>
                </a:ext>
              </a:extLst>
            </p:cNvPr>
            <p:cNvCxnSpPr>
              <a:stCxn id="83" idx="4"/>
              <a:endCxn id="91" idx="0"/>
            </p:cNvCxnSpPr>
            <p:nvPr/>
          </p:nvCxnSpPr>
          <p:spPr>
            <a:xfrm flipH="1">
              <a:off x="7817843" y="4358414"/>
              <a:ext cx="150797" cy="653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006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13FC-D3DF-3147-9163-BB5B2A32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construction in DGL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2BA99-D537-CC48-B654-9C1A6F10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target nodes</a:t>
            </a:r>
          </a:p>
          <a:p>
            <a:r>
              <a:rPr lang="en-US" dirty="0"/>
              <a:t>Sample neighbors of target nodes</a:t>
            </a:r>
          </a:p>
          <a:p>
            <a:r>
              <a:rPr lang="en-US" dirty="0"/>
              <a:t>Construct a mini-batch</a:t>
            </a:r>
          </a:p>
        </p:txBody>
      </p:sp>
    </p:spTree>
    <p:extLst>
      <p:ext uri="{BB962C8B-B14F-4D97-AF65-F5344CB8AC3E}">
        <p14:creationId xmlns:p14="http://schemas.microsoft.com/office/powerpoint/2010/main" val="1198201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559B-7A53-0C43-B86B-3C32234F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target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437A-5E41-9043-8D7E-6380328E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done outside DGL.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numpy.random.choice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torch.utils.data.DataLoader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92976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3B69-863E-824C-B70C-CCA8B012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neighbors of target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06FE-A12C-0C4F-A4CF-AF5E4190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DGL API for sampling neighbors and edges.</a:t>
            </a:r>
          </a:p>
          <a:p>
            <a:pPr lvl="1"/>
            <a:r>
              <a:rPr lang="en-US" i="1" dirty="0" err="1"/>
              <a:t>dgl.sampling.sample_neighbors</a:t>
            </a:r>
            <a:r>
              <a:rPr lang="en-US" i="1" dirty="0"/>
              <a:t>(G, seeds, </a:t>
            </a:r>
            <a:r>
              <a:rPr lang="en-US" i="1" dirty="0" err="1"/>
              <a:t>num_fanout</a:t>
            </a:r>
            <a:r>
              <a:rPr lang="en-US" i="1" dirty="0"/>
              <a:t>)</a:t>
            </a:r>
          </a:p>
          <a:p>
            <a:r>
              <a:rPr lang="en-US" dirty="0"/>
              <a:t>Call </a:t>
            </a:r>
            <a:r>
              <a:rPr lang="en-US" i="1" dirty="0" err="1"/>
              <a:t>sample_neighbors</a:t>
            </a:r>
            <a:r>
              <a:rPr lang="en-US" dirty="0"/>
              <a:t> recursively for each layer.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A4100A-FF66-8B47-A9F4-40E4869F74A5}"/>
              </a:ext>
            </a:extLst>
          </p:cNvPr>
          <p:cNvGrpSpPr/>
          <p:nvPr/>
        </p:nvGrpSpPr>
        <p:grpSpPr>
          <a:xfrm>
            <a:off x="2132338" y="3241610"/>
            <a:ext cx="3366374" cy="3070290"/>
            <a:chOff x="8428990" y="3178664"/>
            <a:chExt cx="3366374" cy="30702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1B0810-E804-8843-AC07-684B2CC54709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F82A223-1A87-7D4E-BB92-E9F81D06BEF7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A938A45-77FB-404C-B773-7325383ED420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5479F6E-4358-324B-B6EE-CDC62BC20E06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052A4F-9E21-2C4F-A726-CC77FA66E3D9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425F311-56C2-474F-8EAF-00D418CA8B0E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4D470A-91FF-2447-B054-335C4B5E8E83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D8BC0AF-6F27-BC47-8CE7-E1EF770F14EF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735E38-AE3D-2B4F-8315-CA9704EF78C8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946E0E-0152-0745-BC0A-4A6370B232F5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3E6664-D753-2341-8A7F-55DB66F7A1AF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AAA0CC-65C2-5745-BFDB-7DDF7282AE51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5E9F9A-5862-6249-86AD-A6AD308E010C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42CD26-F11A-8D4C-BA0C-A984EFD79FE5}"/>
                </a:ext>
              </a:extLst>
            </p:cNvPr>
            <p:cNvCxnSpPr>
              <a:stCxn id="11" idx="3"/>
              <a:endCxn id="5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9D549E-9FE3-F248-921E-19DAD2175D60}"/>
                </a:ext>
              </a:extLst>
            </p:cNvPr>
            <p:cNvCxnSpPr>
              <a:stCxn id="6" idx="5"/>
              <a:endCxn id="5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57B864-F39B-B043-9E77-A4A138DBFBA5}"/>
                </a:ext>
              </a:extLst>
            </p:cNvPr>
            <p:cNvCxnSpPr>
              <a:stCxn id="5" idx="3"/>
              <a:endCxn id="10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3AFE23-8FC5-4049-96A6-337B73864938}"/>
                </a:ext>
              </a:extLst>
            </p:cNvPr>
            <p:cNvCxnSpPr>
              <a:stCxn id="5" idx="5"/>
              <a:endCxn id="12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2D82DB-2216-D842-83D6-F9674E188A1D}"/>
                </a:ext>
              </a:extLst>
            </p:cNvPr>
            <p:cNvCxnSpPr>
              <a:cxnSpLocks/>
              <a:stCxn id="7" idx="6"/>
              <a:endCxn id="12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600875-D151-0044-8D6F-65C5353CDAA1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1A7B0A7-70C2-304E-BD5F-213A58DC78CB}"/>
                </a:ext>
              </a:extLst>
            </p:cNvPr>
            <p:cNvCxnSpPr>
              <a:cxnSpLocks/>
              <a:stCxn id="13" idx="6"/>
              <a:endCxn id="10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255A48-2CCB-E647-976F-4EA609268C22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9EC4E3A-EF42-1D43-8BFA-DFE2486A3A81}"/>
                </a:ext>
              </a:extLst>
            </p:cNvPr>
            <p:cNvCxnSpPr>
              <a:stCxn id="14" idx="3"/>
              <a:endCxn id="9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9EB352-C65C-EB49-BB76-65D20A906EE8}"/>
                </a:ext>
              </a:extLst>
            </p:cNvPr>
            <p:cNvCxnSpPr>
              <a:stCxn id="12" idx="5"/>
              <a:endCxn id="14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EB325A-6F0A-334B-916D-4FD131706399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7538723-66B8-C74B-93E5-47452412E0DD}"/>
                </a:ext>
              </a:extLst>
            </p:cNvPr>
            <p:cNvCxnSpPr>
              <a:stCxn id="12" idx="4"/>
              <a:endCxn id="9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ED1D88-693E-6747-814C-841AA512766D}"/>
                </a:ext>
              </a:extLst>
            </p:cNvPr>
            <p:cNvCxnSpPr>
              <a:stCxn id="12" idx="6"/>
              <a:endCxn id="8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FC082AE-AAAB-294F-9377-C14211A524B1}"/>
                </a:ext>
              </a:extLst>
            </p:cNvPr>
            <p:cNvCxnSpPr>
              <a:stCxn id="16" idx="7"/>
              <a:endCxn id="7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E7547E-50C3-FC4A-8C5A-FE6D3D1BC41E}"/>
                </a:ext>
              </a:extLst>
            </p:cNvPr>
            <p:cNvCxnSpPr>
              <a:stCxn id="16" idx="6"/>
              <a:endCxn id="9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6129E719-64DB-7D40-BBA8-8D59FB62C9E8}"/>
              </a:ext>
            </a:extLst>
          </p:cNvPr>
          <p:cNvSpPr/>
          <p:nvPr/>
        </p:nvSpPr>
        <p:spPr>
          <a:xfrm>
            <a:off x="6489541" y="4657676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7ED390A-A07E-0345-80E3-A55F8FC68925}"/>
              </a:ext>
            </a:extLst>
          </p:cNvPr>
          <p:cNvGrpSpPr/>
          <p:nvPr/>
        </p:nvGrpSpPr>
        <p:grpSpPr>
          <a:xfrm>
            <a:off x="8312187" y="3094343"/>
            <a:ext cx="2221629" cy="2868033"/>
            <a:chOff x="8086015" y="3453693"/>
            <a:chExt cx="2221629" cy="286803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20FDEF5-A52C-2C40-B9B9-CEEAD9A8D6CF}"/>
                </a:ext>
              </a:extLst>
            </p:cNvPr>
            <p:cNvSpPr/>
            <p:nvPr/>
          </p:nvSpPr>
          <p:spPr>
            <a:xfrm>
              <a:off x="8946243" y="3453693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143B249-19E9-4248-B948-427A485F0C62}"/>
                </a:ext>
              </a:extLst>
            </p:cNvPr>
            <p:cNvSpPr/>
            <p:nvPr/>
          </p:nvSpPr>
          <p:spPr>
            <a:xfrm>
              <a:off x="8420191" y="452013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FC6A-80EC-1849-AEB1-4A5E5465E90C}"/>
                </a:ext>
              </a:extLst>
            </p:cNvPr>
            <p:cNvSpPr/>
            <p:nvPr/>
          </p:nvSpPr>
          <p:spPr>
            <a:xfrm>
              <a:off x="9431210" y="4499877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AE462DE-5456-CA43-B5D6-4BCA581249E2}"/>
                </a:ext>
              </a:extLst>
            </p:cNvPr>
            <p:cNvCxnSpPr>
              <a:cxnSpLocks/>
              <a:stCxn id="38" idx="7"/>
              <a:endCxn id="37" idx="4"/>
            </p:cNvCxnSpPr>
            <p:nvPr/>
          </p:nvCxnSpPr>
          <p:spPr>
            <a:xfrm flipV="1">
              <a:off x="8732387" y="3819453"/>
              <a:ext cx="396736" cy="75424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0EE23A5-259A-1E4E-A49B-ED4E2CFC1452}"/>
                </a:ext>
              </a:extLst>
            </p:cNvPr>
            <p:cNvCxnSpPr>
              <a:cxnSpLocks/>
              <a:stCxn id="37" idx="4"/>
              <a:endCxn id="40" idx="0"/>
            </p:cNvCxnSpPr>
            <p:nvPr/>
          </p:nvCxnSpPr>
          <p:spPr>
            <a:xfrm>
              <a:off x="9129123" y="3819453"/>
              <a:ext cx="484967" cy="680424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CF27BA6-EA76-494A-AB0F-ECF6E99B2882}"/>
                </a:ext>
              </a:extLst>
            </p:cNvPr>
            <p:cNvSpPr/>
            <p:nvPr/>
          </p:nvSpPr>
          <p:spPr>
            <a:xfrm>
              <a:off x="8086015" y="53421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74E2464-65C3-6247-B2DD-B57B4B8A5F70}"/>
                </a:ext>
              </a:extLst>
            </p:cNvPr>
            <p:cNvSpPr/>
            <p:nvPr/>
          </p:nvSpPr>
          <p:spPr>
            <a:xfrm>
              <a:off x="8729015" y="535341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442CA7B-0339-A143-94FA-188F526D296B}"/>
                </a:ext>
              </a:extLst>
            </p:cNvPr>
            <p:cNvSpPr/>
            <p:nvPr/>
          </p:nvSpPr>
          <p:spPr>
            <a:xfrm>
              <a:off x="9308330" y="53421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B0DF16C-9E88-534C-8F5F-70F3ECC53BB9}"/>
                </a:ext>
              </a:extLst>
            </p:cNvPr>
            <p:cNvSpPr/>
            <p:nvPr/>
          </p:nvSpPr>
          <p:spPr>
            <a:xfrm>
              <a:off x="9873186" y="535409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D32A377-F4C7-224F-9480-7231256AB9E9}"/>
                </a:ext>
              </a:extLst>
            </p:cNvPr>
            <p:cNvSpPr/>
            <p:nvPr/>
          </p:nvSpPr>
          <p:spPr>
            <a:xfrm>
              <a:off x="8094545" y="5955966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61FBBFF-7172-E64F-980A-A36EA2785C87}"/>
                </a:ext>
              </a:extLst>
            </p:cNvPr>
            <p:cNvSpPr/>
            <p:nvPr/>
          </p:nvSpPr>
          <p:spPr>
            <a:xfrm>
              <a:off x="8761979" y="5933867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1F2A6CA-56A6-7C4E-9930-4F3137E9A18E}"/>
                </a:ext>
              </a:extLst>
            </p:cNvPr>
            <p:cNvGrpSpPr/>
            <p:nvPr/>
          </p:nvGrpSpPr>
          <p:grpSpPr>
            <a:xfrm>
              <a:off x="9308330" y="5933867"/>
              <a:ext cx="418704" cy="370025"/>
              <a:chOff x="9813357" y="6035168"/>
              <a:chExt cx="418704" cy="370025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8B132F4-474F-3045-93E8-17F08CBFE0F4}"/>
                  </a:ext>
                </a:extLst>
              </p:cNvPr>
              <p:cNvSpPr/>
              <p:nvPr/>
            </p:nvSpPr>
            <p:spPr>
              <a:xfrm>
                <a:off x="9815841" y="6035168"/>
                <a:ext cx="365760" cy="36576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258E5BB-A8EA-D946-AF71-DBC88DEF08DC}"/>
                  </a:ext>
                </a:extLst>
              </p:cNvPr>
              <p:cNvSpPr txBox="1"/>
              <p:nvPr/>
            </p:nvSpPr>
            <p:spPr>
              <a:xfrm>
                <a:off x="9813357" y="6035861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ACD66D5-17AF-394A-B78D-5BE94AFE60C9}"/>
                </a:ext>
              </a:extLst>
            </p:cNvPr>
            <p:cNvGrpSpPr/>
            <p:nvPr/>
          </p:nvGrpSpPr>
          <p:grpSpPr>
            <a:xfrm>
              <a:off x="9888940" y="5947989"/>
              <a:ext cx="418704" cy="370025"/>
              <a:chOff x="9813357" y="6035168"/>
              <a:chExt cx="418704" cy="37002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ACDDCFF-4B30-7142-92D8-B3058E8FDCC2}"/>
                  </a:ext>
                </a:extLst>
              </p:cNvPr>
              <p:cNvSpPr/>
              <p:nvPr/>
            </p:nvSpPr>
            <p:spPr>
              <a:xfrm>
                <a:off x="9815841" y="6035168"/>
                <a:ext cx="365760" cy="36576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5F9EBA7-19FC-5D46-B9C9-08165E00F72B}"/>
                  </a:ext>
                </a:extLst>
              </p:cNvPr>
              <p:cNvSpPr txBox="1"/>
              <p:nvPr/>
            </p:nvSpPr>
            <p:spPr>
              <a:xfrm>
                <a:off x="9813357" y="6035861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77F618A-B0A4-984F-9D35-CF684E700291}"/>
              </a:ext>
            </a:extLst>
          </p:cNvPr>
          <p:cNvSpPr txBox="1"/>
          <p:nvPr/>
        </p:nvSpPr>
        <p:spPr>
          <a:xfrm>
            <a:off x="5639105" y="4170562"/>
            <a:ext cx="280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sample_neighbors</a:t>
            </a:r>
            <a:r>
              <a:rPr lang="en-US" dirty="0"/>
              <a:t>(G, [1], 2)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C709D62-6542-2346-9F63-5A059E321841}"/>
              </a:ext>
            </a:extLst>
          </p:cNvPr>
          <p:cNvSpPr txBox="1"/>
          <p:nvPr/>
        </p:nvSpPr>
        <p:spPr>
          <a:xfrm>
            <a:off x="3949708" y="617696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04B39C-ED05-AA4C-BDB0-3B1D2B86C352}"/>
              </a:ext>
            </a:extLst>
          </p:cNvPr>
          <p:cNvSpPr txBox="1"/>
          <p:nvPr/>
        </p:nvSpPr>
        <p:spPr>
          <a:xfrm>
            <a:off x="8955187" y="61208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block1</a:t>
            </a:r>
          </a:p>
        </p:txBody>
      </p:sp>
    </p:spTree>
    <p:extLst>
      <p:ext uri="{BB962C8B-B14F-4D97-AF65-F5344CB8AC3E}">
        <p14:creationId xmlns:p14="http://schemas.microsoft.com/office/powerpoint/2010/main" val="826003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3B69-863E-824C-B70C-CCA8B012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neighbors of target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06FE-A12C-0C4F-A4CF-AF5E4190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DGL API for sampling neighbors and edges.</a:t>
            </a:r>
          </a:p>
          <a:p>
            <a:pPr lvl="1"/>
            <a:r>
              <a:rPr lang="en-US" i="1" dirty="0" err="1"/>
              <a:t>dgl.sampling.sample_neighbors</a:t>
            </a:r>
            <a:r>
              <a:rPr lang="en-US" i="1" dirty="0"/>
              <a:t>(G, seeds, </a:t>
            </a:r>
            <a:r>
              <a:rPr lang="en-US" i="1" dirty="0" err="1"/>
              <a:t>num_fanout</a:t>
            </a:r>
            <a:r>
              <a:rPr lang="en-US" i="1" dirty="0"/>
              <a:t>)</a:t>
            </a:r>
          </a:p>
          <a:p>
            <a:r>
              <a:rPr lang="en-US" dirty="0"/>
              <a:t>Call </a:t>
            </a:r>
            <a:r>
              <a:rPr lang="en-US" i="1" dirty="0" err="1"/>
              <a:t>sample_neighbors</a:t>
            </a:r>
            <a:r>
              <a:rPr lang="en-US" dirty="0"/>
              <a:t> recursively for each layer.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A4100A-FF66-8B47-A9F4-40E4869F74A5}"/>
              </a:ext>
            </a:extLst>
          </p:cNvPr>
          <p:cNvGrpSpPr/>
          <p:nvPr/>
        </p:nvGrpSpPr>
        <p:grpSpPr>
          <a:xfrm>
            <a:off x="2132338" y="3241610"/>
            <a:ext cx="3366374" cy="3070290"/>
            <a:chOff x="8428990" y="3178664"/>
            <a:chExt cx="3366374" cy="30702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1B0810-E804-8843-AC07-684B2CC54709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F82A223-1A87-7D4E-BB92-E9F81D06BEF7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A938A45-77FB-404C-B773-7325383ED420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5479F6E-4358-324B-B6EE-CDC62BC20E06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052A4F-9E21-2C4F-A726-CC77FA66E3D9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425F311-56C2-474F-8EAF-00D418CA8B0E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4D470A-91FF-2447-B054-335C4B5E8E83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D8BC0AF-6F27-BC47-8CE7-E1EF770F14EF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735E38-AE3D-2B4F-8315-CA9704EF78C8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946E0E-0152-0745-BC0A-4A6370B232F5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3E6664-D753-2341-8A7F-55DB66F7A1AF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AAA0CC-65C2-5745-BFDB-7DDF7282AE51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5E9F9A-5862-6249-86AD-A6AD308E010C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42CD26-F11A-8D4C-BA0C-A984EFD79FE5}"/>
                </a:ext>
              </a:extLst>
            </p:cNvPr>
            <p:cNvCxnSpPr>
              <a:stCxn id="11" idx="3"/>
              <a:endCxn id="5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9D549E-9FE3-F248-921E-19DAD2175D60}"/>
                </a:ext>
              </a:extLst>
            </p:cNvPr>
            <p:cNvCxnSpPr>
              <a:stCxn id="6" idx="5"/>
              <a:endCxn id="5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57B864-F39B-B043-9E77-A4A138DBFBA5}"/>
                </a:ext>
              </a:extLst>
            </p:cNvPr>
            <p:cNvCxnSpPr>
              <a:stCxn id="5" idx="3"/>
              <a:endCxn id="10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3AFE23-8FC5-4049-96A6-337B73864938}"/>
                </a:ext>
              </a:extLst>
            </p:cNvPr>
            <p:cNvCxnSpPr>
              <a:stCxn id="5" idx="5"/>
              <a:endCxn id="12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2D82DB-2216-D842-83D6-F9674E188A1D}"/>
                </a:ext>
              </a:extLst>
            </p:cNvPr>
            <p:cNvCxnSpPr>
              <a:cxnSpLocks/>
              <a:stCxn id="7" idx="6"/>
              <a:endCxn id="12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600875-D151-0044-8D6F-65C5353CDAA1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1A7B0A7-70C2-304E-BD5F-213A58DC78CB}"/>
                </a:ext>
              </a:extLst>
            </p:cNvPr>
            <p:cNvCxnSpPr>
              <a:cxnSpLocks/>
              <a:stCxn id="13" idx="6"/>
              <a:endCxn id="10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255A48-2CCB-E647-976F-4EA609268C22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9EC4E3A-EF42-1D43-8BFA-DFE2486A3A81}"/>
                </a:ext>
              </a:extLst>
            </p:cNvPr>
            <p:cNvCxnSpPr>
              <a:stCxn id="14" idx="3"/>
              <a:endCxn id="9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9EB352-C65C-EB49-BB76-65D20A906EE8}"/>
                </a:ext>
              </a:extLst>
            </p:cNvPr>
            <p:cNvCxnSpPr>
              <a:stCxn id="12" idx="5"/>
              <a:endCxn id="14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EB325A-6F0A-334B-916D-4FD131706399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7538723-66B8-C74B-93E5-47452412E0DD}"/>
                </a:ext>
              </a:extLst>
            </p:cNvPr>
            <p:cNvCxnSpPr>
              <a:stCxn id="12" idx="4"/>
              <a:endCxn id="9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ED1D88-693E-6747-814C-841AA512766D}"/>
                </a:ext>
              </a:extLst>
            </p:cNvPr>
            <p:cNvCxnSpPr>
              <a:stCxn id="12" idx="6"/>
              <a:endCxn id="8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FC082AE-AAAB-294F-9377-C14211A524B1}"/>
                </a:ext>
              </a:extLst>
            </p:cNvPr>
            <p:cNvCxnSpPr>
              <a:stCxn id="16" idx="7"/>
              <a:endCxn id="7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E7547E-50C3-FC4A-8C5A-FE6D3D1BC41E}"/>
                </a:ext>
              </a:extLst>
            </p:cNvPr>
            <p:cNvCxnSpPr>
              <a:stCxn id="16" idx="6"/>
              <a:endCxn id="9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6129E719-64DB-7D40-BBA8-8D59FB62C9E8}"/>
              </a:ext>
            </a:extLst>
          </p:cNvPr>
          <p:cNvSpPr/>
          <p:nvPr/>
        </p:nvSpPr>
        <p:spPr>
          <a:xfrm>
            <a:off x="6489541" y="4657676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7F618A-B0A4-984F-9D35-CF684E700291}"/>
              </a:ext>
            </a:extLst>
          </p:cNvPr>
          <p:cNvSpPr txBox="1"/>
          <p:nvPr/>
        </p:nvSpPr>
        <p:spPr>
          <a:xfrm>
            <a:off x="5639105" y="4170562"/>
            <a:ext cx="301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sample_neighbors</a:t>
            </a:r>
            <a:r>
              <a:rPr lang="en-US" dirty="0"/>
              <a:t>(G, [2, 4], 2)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048A95D-E10C-F647-9992-B7346A89C3A5}"/>
              </a:ext>
            </a:extLst>
          </p:cNvPr>
          <p:cNvSpPr/>
          <p:nvPr/>
        </p:nvSpPr>
        <p:spPr>
          <a:xfrm>
            <a:off x="8806305" y="3157880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C91589E-A73C-0240-8814-4A39B772CE6A}"/>
              </a:ext>
            </a:extLst>
          </p:cNvPr>
          <p:cNvSpPr/>
          <p:nvPr/>
        </p:nvSpPr>
        <p:spPr>
          <a:xfrm>
            <a:off x="9505076" y="4177065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E0D9741-6380-7E47-9886-5B709478F8E6}"/>
              </a:ext>
            </a:extLst>
          </p:cNvPr>
          <p:cNvSpPr/>
          <p:nvPr/>
        </p:nvSpPr>
        <p:spPr>
          <a:xfrm>
            <a:off x="9817324" y="3137623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3AF8227-15D1-7845-AA07-DA37FB23A237}"/>
              </a:ext>
            </a:extLst>
          </p:cNvPr>
          <p:cNvSpPr/>
          <p:nvPr/>
        </p:nvSpPr>
        <p:spPr>
          <a:xfrm>
            <a:off x="10472692" y="4167429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DF83E65-9411-A641-B0A8-80919B8F43B8}"/>
              </a:ext>
            </a:extLst>
          </p:cNvPr>
          <p:cNvCxnSpPr>
            <a:cxnSpLocks/>
            <a:stCxn id="67" idx="4"/>
            <a:endCxn id="68" idx="1"/>
          </p:cNvCxnSpPr>
          <p:nvPr/>
        </p:nvCxnSpPr>
        <p:spPr>
          <a:xfrm>
            <a:off x="10000204" y="3503383"/>
            <a:ext cx="526052" cy="71761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9483B07-413E-5F41-85CD-5CA1F16E3ADA}"/>
              </a:ext>
            </a:extLst>
          </p:cNvPr>
          <p:cNvCxnSpPr>
            <a:cxnSpLocks/>
            <a:stCxn id="67" idx="4"/>
            <a:endCxn id="66" idx="0"/>
          </p:cNvCxnSpPr>
          <p:nvPr/>
        </p:nvCxnSpPr>
        <p:spPr>
          <a:xfrm flipH="1">
            <a:off x="9687956" y="3503383"/>
            <a:ext cx="312248" cy="673682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38CA9D9F-638A-E943-A7D5-BE2CB863EB07}"/>
              </a:ext>
            </a:extLst>
          </p:cNvPr>
          <p:cNvSpPr/>
          <p:nvPr/>
        </p:nvSpPr>
        <p:spPr>
          <a:xfrm>
            <a:off x="8655508" y="4177065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88E8DF1-6CB7-F74D-AF18-7D6B5387ACB5}"/>
              </a:ext>
            </a:extLst>
          </p:cNvPr>
          <p:cNvCxnSpPr>
            <a:stCxn id="65" idx="4"/>
            <a:endCxn id="73" idx="0"/>
          </p:cNvCxnSpPr>
          <p:nvPr/>
        </p:nvCxnSpPr>
        <p:spPr>
          <a:xfrm flipH="1">
            <a:off x="8838388" y="3523640"/>
            <a:ext cx="150797" cy="65342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10807A6-E9E0-1B42-8D23-4F0C1FE1D8E8}"/>
              </a:ext>
            </a:extLst>
          </p:cNvPr>
          <p:cNvSpPr/>
          <p:nvPr/>
        </p:nvSpPr>
        <p:spPr>
          <a:xfrm>
            <a:off x="8858395" y="4961509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AF2019E-4A3D-914B-B6CB-15B3D8680FAA}"/>
              </a:ext>
            </a:extLst>
          </p:cNvPr>
          <p:cNvSpPr/>
          <p:nvPr/>
        </p:nvSpPr>
        <p:spPr>
          <a:xfrm>
            <a:off x="9652033" y="4943836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E179379-C7BB-CB43-912C-FCAB53FDEF10}"/>
              </a:ext>
            </a:extLst>
          </p:cNvPr>
          <p:cNvSpPr/>
          <p:nvPr/>
        </p:nvSpPr>
        <p:spPr>
          <a:xfrm>
            <a:off x="10363383" y="495971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3DA884C-C81F-9B4E-92E8-5472F8282B0D}"/>
              </a:ext>
            </a:extLst>
          </p:cNvPr>
          <p:cNvSpPr/>
          <p:nvPr/>
        </p:nvSpPr>
        <p:spPr>
          <a:xfrm>
            <a:off x="8858395" y="5616769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80FFE9A-E342-6649-A914-13863CE29020}"/>
              </a:ext>
            </a:extLst>
          </p:cNvPr>
          <p:cNvGrpSpPr/>
          <p:nvPr/>
        </p:nvGrpSpPr>
        <p:grpSpPr>
          <a:xfrm>
            <a:off x="9681491" y="5604373"/>
            <a:ext cx="418704" cy="370025"/>
            <a:chOff x="9813357" y="6035168"/>
            <a:chExt cx="418704" cy="370025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7A6B955-B4C1-2A4A-AFAB-4248F891A25D}"/>
                </a:ext>
              </a:extLst>
            </p:cNvPr>
            <p:cNvSpPr/>
            <p:nvPr/>
          </p:nvSpPr>
          <p:spPr>
            <a:xfrm>
              <a:off x="9815841" y="6035168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71E73BE-7C95-F147-94BF-AAFC7F6C42AB}"/>
                </a:ext>
              </a:extLst>
            </p:cNvPr>
            <p:cNvSpPr txBox="1"/>
            <p:nvPr/>
          </p:nvSpPr>
          <p:spPr>
            <a:xfrm>
              <a:off x="9813357" y="603586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6027128-7AB2-454A-BD04-9592213DC4B3}"/>
              </a:ext>
            </a:extLst>
          </p:cNvPr>
          <p:cNvGrpSpPr/>
          <p:nvPr/>
        </p:nvGrpSpPr>
        <p:grpSpPr>
          <a:xfrm>
            <a:off x="10363383" y="5615934"/>
            <a:ext cx="418704" cy="370025"/>
            <a:chOff x="9813357" y="6035168"/>
            <a:chExt cx="418704" cy="370025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EDBC1DB-1927-DA40-AA1D-E31E267C0AFC}"/>
                </a:ext>
              </a:extLst>
            </p:cNvPr>
            <p:cNvSpPr/>
            <p:nvPr/>
          </p:nvSpPr>
          <p:spPr>
            <a:xfrm>
              <a:off x="9815841" y="6035168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3609563-FAB0-764B-91ED-C27B47E3DCB3}"/>
                </a:ext>
              </a:extLst>
            </p:cNvPr>
            <p:cNvSpPr txBox="1"/>
            <p:nvPr/>
          </p:nvSpPr>
          <p:spPr>
            <a:xfrm>
              <a:off x="9813357" y="603586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53F77B1-F011-7449-AB53-8BA5C0322C48}"/>
              </a:ext>
            </a:extLst>
          </p:cNvPr>
          <p:cNvSpPr txBox="1"/>
          <p:nvPr/>
        </p:nvSpPr>
        <p:spPr>
          <a:xfrm>
            <a:off x="3949708" y="617696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D63ACA8-DE23-7B4B-B9BC-69B6DE19FF68}"/>
              </a:ext>
            </a:extLst>
          </p:cNvPr>
          <p:cNvSpPr txBox="1"/>
          <p:nvPr/>
        </p:nvSpPr>
        <p:spPr>
          <a:xfrm>
            <a:off x="9382865" y="615917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block2</a:t>
            </a:r>
          </a:p>
        </p:txBody>
      </p:sp>
    </p:spTree>
    <p:extLst>
      <p:ext uri="{BB962C8B-B14F-4D97-AF65-F5344CB8AC3E}">
        <p14:creationId xmlns:p14="http://schemas.microsoft.com/office/powerpoint/2010/main" val="980065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94B2-9926-9844-8019-B04159EB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 mini-batch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425A-9B05-0E46-B5D9-BCDAD17D8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DGL API for constructing a bipartite graph for message passing</a:t>
            </a:r>
          </a:p>
          <a:p>
            <a:pPr lvl="1"/>
            <a:r>
              <a:rPr lang="en-US" dirty="0" err="1"/>
              <a:t>dgl.to_block</a:t>
            </a:r>
            <a:r>
              <a:rPr lang="en-US" dirty="0"/>
              <a:t>(block)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06E845-402C-084E-8006-93B725511A2A}"/>
              </a:ext>
            </a:extLst>
          </p:cNvPr>
          <p:cNvGrpSpPr/>
          <p:nvPr/>
        </p:nvGrpSpPr>
        <p:grpSpPr>
          <a:xfrm>
            <a:off x="2127985" y="3033637"/>
            <a:ext cx="2221629" cy="2868033"/>
            <a:chOff x="8086015" y="3453693"/>
            <a:chExt cx="2221629" cy="286803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FE6BF3A-4A34-3744-BB6E-879F94BBEF4E}"/>
                </a:ext>
              </a:extLst>
            </p:cNvPr>
            <p:cNvSpPr/>
            <p:nvPr/>
          </p:nvSpPr>
          <p:spPr>
            <a:xfrm>
              <a:off x="8946243" y="3453693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2B1C51-BC3C-A94D-8BA1-C53E74A80169}"/>
                </a:ext>
              </a:extLst>
            </p:cNvPr>
            <p:cNvSpPr/>
            <p:nvPr/>
          </p:nvSpPr>
          <p:spPr>
            <a:xfrm>
              <a:off x="8420191" y="452013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91EFD9-E9AE-1F49-8599-7E4AC7E7B24A}"/>
                </a:ext>
              </a:extLst>
            </p:cNvPr>
            <p:cNvSpPr/>
            <p:nvPr/>
          </p:nvSpPr>
          <p:spPr>
            <a:xfrm>
              <a:off x="9431210" y="4499877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240C521-6741-7741-98F2-316DFB6D81DE}"/>
                </a:ext>
              </a:extLst>
            </p:cNvPr>
            <p:cNvCxnSpPr>
              <a:cxnSpLocks/>
              <a:stCxn id="6" idx="7"/>
              <a:endCxn id="5" idx="4"/>
            </p:cNvCxnSpPr>
            <p:nvPr/>
          </p:nvCxnSpPr>
          <p:spPr>
            <a:xfrm flipV="1">
              <a:off x="8732387" y="3819453"/>
              <a:ext cx="396736" cy="75424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9D1B23-2A58-7449-A230-2A65E72A3BBD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9129123" y="3819453"/>
              <a:ext cx="484967" cy="680424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690CD70-A896-A44C-A841-F51843B3D323}"/>
                </a:ext>
              </a:extLst>
            </p:cNvPr>
            <p:cNvSpPr/>
            <p:nvPr/>
          </p:nvSpPr>
          <p:spPr>
            <a:xfrm>
              <a:off x="8086015" y="53421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540EFC-5BB3-6146-9920-B5ECBFF4E194}"/>
                </a:ext>
              </a:extLst>
            </p:cNvPr>
            <p:cNvSpPr/>
            <p:nvPr/>
          </p:nvSpPr>
          <p:spPr>
            <a:xfrm>
              <a:off x="8729015" y="535341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912AD6-0FAC-6847-84A7-CE9AA0B6A2EE}"/>
                </a:ext>
              </a:extLst>
            </p:cNvPr>
            <p:cNvSpPr/>
            <p:nvPr/>
          </p:nvSpPr>
          <p:spPr>
            <a:xfrm>
              <a:off x="9308330" y="53421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E7E307-5EC5-B94A-8355-74FBF086B843}"/>
                </a:ext>
              </a:extLst>
            </p:cNvPr>
            <p:cNvSpPr/>
            <p:nvPr/>
          </p:nvSpPr>
          <p:spPr>
            <a:xfrm>
              <a:off x="9873186" y="535409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839459-083B-1341-8596-41C0150B934E}"/>
                </a:ext>
              </a:extLst>
            </p:cNvPr>
            <p:cNvSpPr/>
            <p:nvPr/>
          </p:nvSpPr>
          <p:spPr>
            <a:xfrm>
              <a:off x="8094545" y="5955966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BEFCF9-D9F2-174A-BD28-4B75A5458151}"/>
                </a:ext>
              </a:extLst>
            </p:cNvPr>
            <p:cNvSpPr/>
            <p:nvPr/>
          </p:nvSpPr>
          <p:spPr>
            <a:xfrm>
              <a:off x="8761979" y="5933867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7BFC7EC-CB4E-7C48-A943-8BC3737EDDF7}"/>
                </a:ext>
              </a:extLst>
            </p:cNvPr>
            <p:cNvGrpSpPr/>
            <p:nvPr/>
          </p:nvGrpSpPr>
          <p:grpSpPr>
            <a:xfrm>
              <a:off x="9308330" y="5933867"/>
              <a:ext cx="418704" cy="370025"/>
              <a:chOff x="9813357" y="6035168"/>
              <a:chExt cx="418704" cy="37002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2260712-428A-864D-9359-0833F69D0448}"/>
                  </a:ext>
                </a:extLst>
              </p:cNvPr>
              <p:cNvSpPr/>
              <p:nvPr/>
            </p:nvSpPr>
            <p:spPr>
              <a:xfrm>
                <a:off x="9815841" y="6035168"/>
                <a:ext cx="365760" cy="36576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76F744-83C8-FD45-B331-F863CAA9AE68}"/>
                  </a:ext>
                </a:extLst>
              </p:cNvPr>
              <p:cNvSpPr txBox="1"/>
              <p:nvPr/>
            </p:nvSpPr>
            <p:spPr>
              <a:xfrm>
                <a:off x="9813357" y="6035861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930F144-6D69-2C41-941C-7005186F8AE6}"/>
                </a:ext>
              </a:extLst>
            </p:cNvPr>
            <p:cNvGrpSpPr/>
            <p:nvPr/>
          </p:nvGrpSpPr>
          <p:grpSpPr>
            <a:xfrm>
              <a:off x="9888940" y="5947989"/>
              <a:ext cx="418704" cy="370025"/>
              <a:chOff x="9813357" y="6035168"/>
              <a:chExt cx="418704" cy="37002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2AF25FB-AA2E-DD4A-B836-4C1873EDF468}"/>
                  </a:ext>
                </a:extLst>
              </p:cNvPr>
              <p:cNvSpPr/>
              <p:nvPr/>
            </p:nvSpPr>
            <p:spPr>
              <a:xfrm>
                <a:off x="9815841" y="6035168"/>
                <a:ext cx="365760" cy="36576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D411D9-33D4-DF47-9366-08089CA72C65}"/>
                  </a:ext>
                </a:extLst>
              </p:cNvPr>
              <p:cNvSpPr txBox="1"/>
              <p:nvPr/>
            </p:nvSpPr>
            <p:spPr>
              <a:xfrm>
                <a:off x="9813357" y="6035861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</p:grp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955762C-0089-1F49-B8A7-89F2FD72FC19}"/>
              </a:ext>
            </a:extLst>
          </p:cNvPr>
          <p:cNvSpPr/>
          <p:nvPr/>
        </p:nvSpPr>
        <p:spPr>
          <a:xfrm>
            <a:off x="5151692" y="4840944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E8C63F7-5788-B340-BD50-ACC5C39F11E2}"/>
              </a:ext>
            </a:extLst>
          </p:cNvPr>
          <p:cNvGrpSpPr/>
          <p:nvPr/>
        </p:nvGrpSpPr>
        <p:grpSpPr>
          <a:xfrm>
            <a:off x="6722625" y="3730776"/>
            <a:ext cx="1935701" cy="2178398"/>
            <a:chOff x="7259919" y="3721062"/>
            <a:chExt cx="1935701" cy="217839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BDF4EFA-AC48-904E-BB58-2672E7FFBB64}"/>
                </a:ext>
              </a:extLst>
            </p:cNvPr>
            <p:cNvSpPr/>
            <p:nvPr/>
          </p:nvSpPr>
          <p:spPr>
            <a:xfrm>
              <a:off x="7886940" y="4092180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E09E6B3-E01C-AF44-A7ED-11D26DCAD9B2}"/>
                </a:ext>
              </a:extLst>
            </p:cNvPr>
            <p:cNvSpPr/>
            <p:nvPr/>
          </p:nvSpPr>
          <p:spPr>
            <a:xfrm>
              <a:off x="7259919" y="5164368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ED72FE7-C81B-C343-8C46-69B17010AE9B}"/>
                </a:ext>
              </a:extLst>
            </p:cNvPr>
            <p:cNvSpPr/>
            <p:nvPr/>
          </p:nvSpPr>
          <p:spPr>
            <a:xfrm>
              <a:off x="7902919" y="5164368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76C7AB0-B6D0-064D-B391-1130EF316338}"/>
                </a:ext>
              </a:extLst>
            </p:cNvPr>
            <p:cNvCxnSpPr>
              <a:cxnSpLocks/>
              <a:stCxn id="25" idx="7"/>
              <a:endCxn id="24" idx="4"/>
            </p:cNvCxnSpPr>
            <p:nvPr/>
          </p:nvCxnSpPr>
          <p:spPr>
            <a:xfrm flipV="1">
              <a:off x="7572115" y="4457940"/>
              <a:ext cx="497705" cy="759992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CED1D74-52CB-8E42-8368-44FAFB1FAC54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8069820" y="4457940"/>
              <a:ext cx="15979" cy="706428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E7CB47-7BAC-5640-8F64-F2D2D47957B8}"/>
                </a:ext>
              </a:extLst>
            </p:cNvPr>
            <p:cNvSpPr txBox="1"/>
            <p:nvPr/>
          </p:nvSpPr>
          <p:spPr>
            <a:xfrm>
              <a:off x="7918977" y="372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8FA60D4-6B1B-8D45-9E13-31C2852AA7AE}"/>
                </a:ext>
              </a:extLst>
            </p:cNvPr>
            <p:cNvSpPr txBox="1"/>
            <p:nvPr/>
          </p:nvSpPr>
          <p:spPr>
            <a:xfrm>
              <a:off x="7938752" y="55156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AED4D85-882E-8F42-B6AA-140CFEDDD8C3}"/>
                </a:ext>
              </a:extLst>
            </p:cNvPr>
            <p:cNvSpPr txBox="1"/>
            <p:nvPr/>
          </p:nvSpPr>
          <p:spPr>
            <a:xfrm>
              <a:off x="7295396" y="55301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F008EC9-D7E4-7341-A9A4-A589A8CD1EE2}"/>
                </a:ext>
              </a:extLst>
            </p:cNvPr>
            <p:cNvSpPr txBox="1"/>
            <p:nvPr/>
          </p:nvSpPr>
          <p:spPr>
            <a:xfrm>
              <a:off x="8349234" y="3721062"/>
              <a:ext cx="84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id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5AB4BF1-E701-B24E-AF39-D332C4C64420}"/>
                </a:ext>
              </a:extLst>
            </p:cNvPr>
            <p:cNvSpPr txBox="1"/>
            <p:nvPr/>
          </p:nvSpPr>
          <p:spPr>
            <a:xfrm>
              <a:off x="8349234" y="5530128"/>
              <a:ext cx="84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id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D72F081-67E0-0543-9271-7F29218B2749}"/>
              </a:ext>
            </a:extLst>
          </p:cNvPr>
          <p:cNvSpPr txBox="1"/>
          <p:nvPr/>
        </p:nvSpPr>
        <p:spPr>
          <a:xfrm>
            <a:off x="2769599" y="61343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7865DB-4657-DE4E-9FEF-B3EDAF387EA7}"/>
              </a:ext>
            </a:extLst>
          </p:cNvPr>
          <p:cNvSpPr txBox="1"/>
          <p:nvPr/>
        </p:nvSpPr>
        <p:spPr>
          <a:xfrm>
            <a:off x="4510885" y="4212766"/>
            <a:ext cx="2602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dgl.to_block</a:t>
            </a:r>
            <a:r>
              <a:rPr lang="en-US" dirty="0"/>
              <a:t>(block1,</a:t>
            </a:r>
          </a:p>
          <a:p>
            <a:r>
              <a:rPr lang="en-US" dirty="0" err="1"/>
              <a:t>include_dst_in_src</a:t>
            </a:r>
            <a:r>
              <a:rPr lang="en-US" dirty="0"/>
              <a:t>=</a:t>
            </a:r>
            <a:r>
              <a:rPr lang="en-US" b="1" dirty="0"/>
              <a:t>False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2198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94B2-9926-9844-8019-B04159EB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 mini-batch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425A-9B05-0E46-B5D9-BCDAD17D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DGL API for constructing a bipartite graph for message passing</a:t>
            </a:r>
          </a:p>
          <a:p>
            <a:pPr lvl="1"/>
            <a:r>
              <a:rPr lang="en-US" dirty="0" err="1"/>
              <a:t>dgl.to_block</a:t>
            </a:r>
            <a:r>
              <a:rPr lang="en-US" dirty="0"/>
              <a:t>(block)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955762C-0089-1F49-B8A7-89F2FD72FC19}"/>
              </a:ext>
            </a:extLst>
          </p:cNvPr>
          <p:cNvSpPr/>
          <p:nvPr/>
        </p:nvSpPr>
        <p:spPr>
          <a:xfrm>
            <a:off x="5151692" y="4840944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FA60D4-6B1B-8D45-9E13-31C2852AA7AE}"/>
              </a:ext>
            </a:extLst>
          </p:cNvPr>
          <p:cNvSpPr txBox="1"/>
          <p:nvPr/>
        </p:nvSpPr>
        <p:spPr>
          <a:xfrm>
            <a:off x="8726889" y="3274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ED4D85-882E-8F42-B6AA-140CFEDDD8C3}"/>
              </a:ext>
            </a:extLst>
          </p:cNvPr>
          <p:cNvSpPr txBox="1"/>
          <p:nvPr/>
        </p:nvSpPr>
        <p:spPr>
          <a:xfrm>
            <a:off x="8083533" y="3288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AB4BF1-E701-B24E-AF39-D332C4C64420}"/>
              </a:ext>
            </a:extLst>
          </p:cNvPr>
          <p:cNvSpPr txBox="1"/>
          <p:nvPr/>
        </p:nvSpPr>
        <p:spPr>
          <a:xfrm>
            <a:off x="9137371" y="3288507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id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1640CFA-0A8E-9A48-A7BF-3FF18D8B6656}"/>
              </a:ext>
            </a:extLst>
          </p:cNvPr>
          <p:cNvSpPr/>
          <p:nvPr/>
        </p:nvSpPr>
        <p:spPr>
          <a:xfrm>
            <a:off x="2480676" y="2979552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DA9B17-2011-5E40-9E7E-1BDA29A375D7}"/>
              </a:ext>
            </a:extLst>
          </p:cNvPr>
          <p:cNvSpPr/>
          <p:nvPr/>
        </p:nvSpPr>
        <p:spPr>
          <a:xfrm>
            <a:off x="3179447" y="3998737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C37242E-2FC9-E140-B056-282FD42F7917}"/>
              </a:ext>
            </a:extLst>
          </p:cNvPr>
          <p:cNvSpPr/>
          <p:nvPr/>
        </p:nvSpPr>
        <p:spPr>
          <a:xfrm>
            <a:off x="3491695" y="2959295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0BBD5B-D307-4E4F-A3D6-BB96CE4B6C07}"/>
              </a:ext>
            </a:extLst>
          </p:cNvPr>
          <p:cNvSpPr/>
          <p:nvPr/>
        </p:nvSpPr>
        <p:spPr>
          <a:xfrm>
            <a:off x="4147063" y="3989101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4AF4E9-EBB4-9345-8175-EC8AA2244B02}"/>
              </a:ext>
            </a:extLst>
          </p:cNvPr>
          <p:cNvCxnSpPr>
            <a:cxnSpLocks/>
            <a:stCxn id="37" idx="4"/>
            <a:endCxn id="38" idx="1"/>
          </p:cNvCxnSpPr>
          <p:nvPr/>
        </p:nvCxnSpPr>
        <p:spPr>
          <a:xfrm>
            <a:off x="3674575" y="3325055"/>
            <a:ext cx="526052" cy="71761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BFF845-839B-9A41-A7E1-05BAAD26DD7A}"/>
              </a:ext>
            </a:extLst>
          </p:cNvPr>
          <p:cNvCxnSpPr>
            <a:cxnSpLocks/>
            <a:stCxn id="37" idx="4"/>
            <a:endCxn id="36" idx="0"/>
          </p:cNvCxnSpPr>
          <p:nvPr/>
        </p:nvCxnSpPr>
        <p:spPr>
          <a:xfrm flipH="1">
            <a:off x="3362327" y="3325055"/>
            <a:ext cx="312248" cy="673682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87E6060-73D2-1F4A-842A-EEAC8AA8DB65}"/>
              </a:ext>
            </a:extLst>
          </p:cNvPr>
          <p:cNvSpPr/>
          <p:nvPr/>
        </p:nvSpPr>
        <p:spPr>
          <a:xfrm>
            <a:off x="2329879" y="3998737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CE0743-CCAE-5446-BAEB-80813953D755}"/>
              </a:ext>
            </a:extLst>
          </p:cNvPr>
          <p:cNvCxnSpPr>
            <a:stCxn id="35" idx="4"/>
            <a:endCxn id="41" idx="0"/>
          </p:cNvCxnSpPr>
          <p:nvPr/>
        </p:nvCxnSpPr>
        <p:spPr>
          <a:xfrm flipH="1">
            <a:off x="2512759" y="3345312"/>
            <a:ext cx="150797" cy="65342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3CA4D07-9563-0744-ADD3-EBE3D5E61B63}"/>
              </a:ext>
            </a:extLst>
          </p:cNvPr>
          <p:cNvSpPr/>
          <p:nvPr/>
        </p:nvSpPr>
        <p:spPr>
          <a:xfrm>
            <a:off x="2532766" y="4783181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D7E3BA4-6809-D64D-AFEB-8B452A16BFAC}"/>
              </a:ext>
            </a:extLst>
          </p:cNvPr>
          <p:cNvSpPr/>
          <p:nvPr/>
        </p:nvSpPr>
        <p:spPr>
          <a:xfrm>
            <a:off x="3326404" y="4765508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017D6DD-2072-464E-963D-79EE244EB546}"/>
              </a:ext>
            </a:extLst>
          </p:cNvPr>
          <p:cNvSpPr/>
          <p:nvPr/>
        </p:nvSpPr>
        <p:spPr>
          <a:xfrm>
            <a:off x="4037754" y="478138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C114F5D-A6E8-7B4B-A66D-AC153221AE4B}"/>
              </a:ext>
            </a:extLst>
          </p:cNvPr>
          <p:cNvSpPr/>
          <p:nvPr/>
        </p:nvSpPr>
        <p:spPr>
          <a:xfrm>
            <a:off x="2532766" y="5438441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9E067A-D5B0-B248-893C-9F114EC24842}"/>
              </a:ext>
            </a:extLst>
          </p:cNvPr>
          <p:cNvGrpSpPr/>
          <p:nvPr/>
        </p:nvGrpSpPr>
        <p:grpSpPr>
          <a:xfrm>
            <a:off x="3355862" y="5426045"/>
            <a:ext cx="418704" cy="370025"/>
            <a:chOff x="9813357" y="6035168"/>
            <a:chExt cx="418704" cy="37002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D43C839-C564-494A-9B26-394D59A7F7A9}"/>
                </a:ext>
              </a:extLst>
            </p:cNvPr>
            <p:cNvSpPr/>
            <p:nvPr/>
          </p:nvSpPr>
          <p:spPr>
            <a:xfrm>
              <a:off x="9815841" y="6035168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935804-30F3-5C4B-B8E4-9689C34DB370}"/>
                </a:ext>
              </a:extLst>
            </p:cNvPr>
            <p:cNvSpPr txBox="1"/>
            <p:nvPr/>
          </p:nvSpPr>
          <p:spPr>
            <a:xfrm>
              <a:off x="9813357" y="603586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1E38274-245E-444C-B96B-C107A257BDA3}"/>
              </a:ext>
            </a:extLst>
          </p:cNvPr>
          <p:cNvGrpSpPr/>
          <p:nvPr/>
        </p:nvGrpSpPr>
        <p:grpSpPr>
          <a:xfrm>
            <a:off x="4037754" y="5437606"/>
            <a:ext cx="418704" cy="370025"/>
            <a:chOff x="9813357" y="6035168"/>
            <a:chExt cx="418704" cy="37002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76607FC-C11C-3F4D-8547-86419EE60331}"/>
                </a:ext>
              </a:extLst>
            </p:cNvPr>
            <p:cNvSpPr/>
            <p:nvPr/>
          </p:nvSpPr>
          <p:spPr>
            <a:xfrm>
              <a:off x="9815841" y="6035168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4EBBC3E-1BD4-CD42-A12B-B90F1C969109}"/>
                </a:ext>
              </a:extLst>
            </p:cNvPr>
            <p:cNvSpPr txBox="1"/>
            <p:nvPr/>
          </p:nvSpPr>
          <p:spPr>
            <a:xfrm>
              <a:off x="9813357" y="603586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AD19197-FA04-2C40-B2E3-B75EF4B4E38A}"/>
              </a:ext>
            </a:extLst>
          </p:cNvPr>
          <p:cNvSpPr txBox="1"/>
          <p:nvPr/>
        </p:nvSpPr>
        <p:spPr>
          <a:xfrm>
            <a:off x="3071339" y="613556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4D8C18-B33B-A44D-8824-29F2CD0DB02B}"/>
              </a:ext>
            </a:extLst>
          </p:cNvPr>
          <p:cNvSpPr txBox="1"/>
          <p:nvPr/>
        </p:nvSpPr>
        <p:spPr>
          <a:xfrm>
            <a:off x="4651443" y="4199865"/>
            <a:ext cx="2602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dgl.to_block</a:t>
            </a:r>
            <a:r>
              <a:rPr lang="en-US" dirty="0"/>
              <a:t>(block2,</a:t>
            </a:r>
          </a:p>
          <a:p>
            <a:r>
              <a:rPr lang="en-US" dirty="0" err="1"/>
              <a:t>include_dst_in_src</a:t>
            </a:r>
            <a:r>
              <a:rPr lang="en-US" dirty="0"/>
              <a:t>=</a:t>
            </a:r>
            <a:r>
              <a:rPr lang="en-US" b="1" dirty="0"/>
              <a:t>False</a:t>
            </a:r>
            <a:r>
              <a:rPr lang="en-US" dirty="0"/>
              <a:t>)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AA8FB9-93A7-384E-A8FA-741EABAD3013}"/>
              </a:ext>
            </a:extLst>
          </p:cNvPr>
          <p:cNvSpPr/>
          <p:nvPr/>
        </p:nvSpPr>
        <p:spPr>
          <a:xfrm>
            <a:off x="8000824" y="3695079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B229A04-49A6-DC4F-B890-AF743887B165}"/>
              </a:ext>
            </a:extLst>
          </p:cNvPr>
          <p:cNvSpPr/>
          <p:nvPr/>
        </p:nvSpPr>
        <p:spPr>
          <a:xfrm>
            <a:off x="8050071" y="4749465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72B6D0E-A5B2-F348-BE3F-1527D06E7768}"/>
              </a:ext>
            </a:extLst>
          </p:cNvPr>
          <p:cNvSpPr/>
          <p:nvPr/>
        </p:nvSpPr>
        <p:spPr>
          <a:xfrm>
            <a:off x="8634094" y="3695079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53E3E9C-3D09-384E-BB70-73F57744CFDE}"/>
              </a:ext>
            </a:extLst>
          </p:cNvPr>
          <p:cNvSpPr/>
          <p:nvPr/>
        </p:nvSpPr>
        <p:spPr>
          <a:xfrm>
            <a:off x="8634094" y="4765508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F81F3FE-8A6B-3144-860A-99238C19384F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8816974" y="4060839"/>
            <a:ext cx="0" cy="704669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27159FA-7773-F74A-84C4-9D60DD3D4B0C}"/>
              </a:ext>
            </a:extLst>
          </p:cNvPr>
          <p:cNvCxnSpPr>
            <a:cxnSpLocks/>
            <a:stCxn id="63" idx="4"/>
            <a:endCxn id="62" idx="0"/>
          </p:cNvCxnSpPr>
          <p:nvPr/>
        </p:nvCxnSpPr>
        <p:spPr>
          <a:xfrm flipH="1">
            <a:off x="8232951" y="4060839"/>
            <a:ext cx="584023" cy="688626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855E4D8-4CBB-C34A-84DB-6C1CCCACAD26}"/>
              </a:ext>
            </a:extLst>
          </p:cNvPr>
          <p:cNvSpPr/>
          <p:nvPr/>
        </p:nvSpPr>
        <p:spPr>
          <a:xfrm>
            <a:off x="7472278" y="4734521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A62283-A4CC-1148-B67A-B928C0E4DFFF}"/>
              </a:ext>
            </a:extLst>
          </p:cNvPr>
          <p:cNvCxnSpPr>
            <a:stCxn id="61" idx="4"/>
            <a:endCxn id="67" idx="0"/>
          </p:cNvCxnSpPr>
          <p:nvPr/>
        </p:nvCxnSpPr>
        <p:spPr>
          <a:xfrm flipH="1">
            <a:off x="7655158" y="4060839"/>
            <a:ext cx="528546" cy="673682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159CFC5-CF69-D546-85E1-846292297FF9}"/>
              </a:ext>
            </a:extLst>
          </p:cNvPr>
          <p:cNvSpPr txBox="1"/>
          <p:nvPr/>
        </p:nvSpPr>
        <p:spPr>
          <a:xfrm>
            <a:off x="8726889" y="514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EEB386-D6A7-D740-A753-546F2E7342CC}"/>
              </a:ext>
            </a:extLst>
          </p:cNvPr>
          <p:cNvSpPr txBox="1"/>
          <p:nvPr/>
        </p:nvSpPr>
        <p:spPr>
          <a:xfrm>
            <a:off x="8083533" y="51579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7F72C1E-7191-5D4E-8E0F-59CA507F7180}"/>
              </a:ext>
            </a:extLst>
          </p:cNvPr>
          <p:cNvSpPr txBox="1"/>
          <p:nvPr/>
        </p:nvSpPr>
        <p:spPr>
          <a:xfrm>
            <a:off x="9137371" y="5157961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id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9B1397-56D0-7044-B94C-AC32DF447042}"/>
              </a:ext>
            </a:extLst>
          </p:cNvPr>
          <p:cNvSpPr txBox="1"/>
          <p:nvPr/>
        </p:nvSpPr>
        <p:spPr>
          <a:xfrm>
            <a:off x="7495393" y="5173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2434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AABB-F1B3-9B4B-86AA-5B4F6467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in </a:t>
            </a:r>
            <a:r>
              <a:rPr lang="en-US" dirty="0" err="1"/>
              <a:t>GraphSage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823A4D-3A41-1844-95E5-EB4125ADAA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How do we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823A4D-3A41-1844-95E5-EB4125ADA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2A86D561-7420-6D4A-ACA9-67A3B512274B}"/>
              </a:ext>
            </a:extLst>
          </p:cNvPr>
          <p:cNvGrpSpPr/>
          <p:nvPr/>
        </p:nvGrpSpPr>
        <p:grpSpPr>
          <a:xfrm>
            <a:off x="8002954" y="1825625"/>
            <a:ext cx="2805523" cy="2520255"/>
            <a:chOff x="8190844" y="2144149"/>
            <a:chExt cx="2805523" cy="25202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C6F69A-B5D1-0D48-A6BE-F7BC90C55A71}"/>
                </a:ext>
              </a:extLst>
            </p:cNvPr>
            <p:cNvGrpSpPr/>
            <p:nvPr/>
          </p:nvGrpSpPr>
          <p:grpSpPr>
            <a:xfrm>
              <a:off x="8813423" y="2211943"/>
              <a:ext cx="2182944" cy="2451386"/>
              <a:chOff x="7634963" y="2926213"/>
              <a:chExt cx="2182944" cy="245138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780849D-B026-3345-91D1-A5A9D1C51E89}"/>
                  </a:ext>
                </a:extLst>
              </p:cNvPr>
              <p:cNvSpPr/>
              <p:nvPr/>
            </p:nvSpPr>
            <p:spPr>
              <a:xfrm>
                <a:off x="8311812" y="2926213"/>
                <a:ext cx="365760" cy="36576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155F79B-8D1D-AA45-AE99-48E554170B90}"/>
                  </a:ext>
                </a:extLst>
              </p:cNvPr>
              <p:cNvSpPr/>
              <p:nvPr/>
            </p:nvSpPr>
            <p:spPr>
              <a:xfrm>
                <a:off x="7785760" y="3992654"/>
                <a:ext cx="365760" cy="36576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04C48E3-DA91-7D4D-A854-E48A5C5D1F6F}"/>
                  </a:ext>
                </a:extLst>
              </p:cNvPr>
              <p:cNvSpPr/>
              <p:nvPr/>
            </p:nvSpPr>
            <p:spPr>
              <a:xfrm>
                <a:off x="8484531" y="501183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8DBFEF5-4258-3D47-B071-4727C47B9F8A}"/>
                  </a:ext>
                </a:extLst>
              </p:cNvPr>
              <p:cNvSpPr/>
              <p:nvPr/>
            </p:nvSpPr>
            <p:spPr>
              <a:xfrm>
                <a:off x="8796779" y="3972397"/>
                <a:ext cx="365760" cy="36576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394C9CD-21EC-164A-AAB4-A1AAEAA84842}"/>
                  </a:ext>
                </a:extLst>
              </p:cNvPr>
              <p:cNvSpPr/>
              <p:nvPr/>
            </p:nvSpPr>
            <p:spPr>
              <a:xfrm>
                <a:off x="9452147" y="5002203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700831F-27A3-A241-96FF-E4196DAD2BDE}"/>
                  </a:ext>
                </a:extLst>
              </p:cNvPr>
              <p:cNvCxnSpPr>
                <a:cxnSpLocks/>
                <a:stCxn id="6" idx="7"/>
                <a:endCxn id="5" idx="4"/>
              </p:cNvCxnSpPr>
              <p:nvPr/>
            </p:nvCxnSpPr>
            <p:spPr>
              <a:xfrm flipV="1">
                <a:off x="8097956" y="3291973"/>
                <a:ext cx="396736" cy="754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B3B388F-2FD6-E446-84D9-62804D9D5008}"/>
                  </a:ext>
                </a:extLst>
              </p:cNvPr>
              <p:cNvCxnSpPr>
                <a:cxnSpLocks/>
                <a:stCxn id="5" idx="4"/>
                <a:endCxn id="8" idx="0"/>
              </p:cNvCxnSpPr>
              <p:nvPr/>
            </p:nvCxnSpPr>
            <p:spPr>
              <a:xfrm>
                <a:off x="8494692" y="3291973"/>
                <a:ext cx="484967" cy="680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79A0C44-C3AF-EE44-AA6C-8025E1987FD3}"/>
                  </a:ext>
                </a:extLst>
              </p:cNvPr>
              <p:cNvCxnSpPr>
                <a:cxnSpLocks/>
                <a:stCxn id="8" idx="4"/>
                <a:endCxn id="9" idx="1"/>
              </p:cNvCxnSpPr>
              <p:nvPr/>
            </p:nvCxnSpPr>
            <p:spPr>
              <a:xfrm>
                <a:off x="8979659" y="4338157"/>
                <a:ext cx="526052" cy="7176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234797F-EADE-344B-B0CC-3B41064AE9D3}"/>
                  </a:ext>
                </a:extLst>
              </p:cNvPr>
              <p:cNvCxnSpPr>
                <a:cxnSpLocks/>
                <a:stCxn id="8" idx="4"/>
                <a:endCxn id="7" idx="0"/>
              </p:cNvCxnSpPr>
              <p:nvPr/>
            </p:nvCxnSpPr>
            <p:spPr>
              <a:xfrm flipH="1">
                <a:off x="8667411" y="4338157"/>
                <a:ext cx="312248" cy="6736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FCA83B4-2F1F-814F-8FA6-ADBFDE78C79A}"/>
                  </a:ext>
                </a:extLst>
              </p:cNvPr>
              <p:cNvSpPr/>
              <p:nvPr/>
            </p:nvSpPr>
            <p:spPr>
              <a:xfrm>
                <a:off x="7634963" y="501183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95D18F4-2909-3C4D-BF26-A4C5C66FD2AA}"/>
                  </a:ext>
                </a:extLst>
              </p:cNvPr>
              <p:cNvCxnSpPr>
                <a:stCxn id="6" idx="4"/>
                <a:endCxn id="14" idx="0"/>
              </p:cNvCxnSpPr>
              <p:nvPr/>
            </p:nvCxnSpPr>
            <p:spPr>
              <a:xfrm flipH="1">
                <a:off x="7817843" y="4358414"/>
                <a:ext cx="150797" cy="653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542275F-DF3B-8F4B-ADD4-1AEAA8ADCB09}"/>
                    </a:ext>
                  </a:extLst>
                </p:cNvPr>
                <p:cNvSpPr/>
                <p:nvPr/>
              </p:nvSpPr>
              <p:spPr>
                <a:xfrm>
                  <a:off x="8194955" y="2144149"/>
                  <a:ext cx="477118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542275F-DF3B-8F4B-ADD4-1AEAA8ADCB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955" y="2144149"/>
                  <a:ext cx="477118" cy="3725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FB2F430-A7C9-2345-B5DC-52B7711FA53F}"/>
                    </a:ext>
                  </a:extLst>
                </p:cNvPr>
                <p:cNvSpPr/>
                <p:nvPr/>
              </p:nvSpPr>
              <p:spPr>
                <a:xfrm>
                  <a:off x="8194956" y="3191062"/>
                  <a:ext cx="472181" cy="3837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FB2F430-A7C9-2345-B5DC-52B7711FA5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956" y="3191062"/>
                  <a:ext cx="472181" cy="38375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6AEF6C6-09BB-3547-A31C-163C16BEE85A}"/>
                    </a:ext>
                  </a:extLst>
                </p:cNvPr>
                <p:cNvSpPr/>
                <p:nvPr/>
              </p:nvSpPr>
              <p:spPr>
                <a:xfrm>
                  <a:off x="8190844" y="4247046"/>
                  <a:ext cx="477117" cy="4173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6AEF6C6-09BB-3547-A31C-163C16BEE8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844" y="4247046"/>
                  <a:ext cx="477117" cy="417358"/>
                </a:xfrm>
                <a:prstGeom prst="rect">
                  <a:avLst/>
                </a:prstGeom>
                <a:blipFill>
                  <a:blip r:embed="rId5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2912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94B2-9926-9844-8019-B04159EB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 mini-batch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425A-9B05-0E46-B5D9-BCDAD17D8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DGL API for constructing a bipartite graph for message passing</a:t>
            </a:r>
          </a:p>
          <a:p>
            <a:pPr lvl="1"/>
            <a:r>
              <a:rPr lang="en-US" dirty="0" err="1"/>
              <a:t>dgl.to_block</a:t>
            </a:r>
            <a:r>
              <a:rPr lang="en-US" dirty="0"/>
              <a:t>(block)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06E845-402C-084E-8006-93B725511A2A}"/>
              </a:ext>
            </a:extLst>
          </p:cNvPr>
          <p:cNvGrpSpPr/>
          <p:nvPr/>
        </p:nvGrpSpPr>
        <p:grpSpPr>
          <a:xfrm>
            <a:off x="2127985" y="3033637"/>
            <a:ext cx="2221629" cy="2868033"/>
            <a:chOff x="8086015" y="3453693"/>
            <a:chExt cx="2221629" cy="286803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FE6BF3A-4A34-3744-BB6E-879F94BBEF4E}"/>
                </a:ext>
              </a:extLst>
            </p:cNvPr>
            <p:cNvSpPr/>
            <p:nvPr/>
          </p:nvSpPr>
          <p:spPr>
            <a:xfrm>
              <a:off x="8946243" y="3453693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2B1C51-BC3C-A94D-8BA1-C53E74A80169}"/>
                </a:ext>
              </a:extLst>
            </p:cNvPr>
            <p:cNvSpPr/>
            <p:nvPr/>
          </p:nvSpPr>
          <p:spPr>
            <a:xfrm>
              <a:off x="8420191" y="452013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91EFD9-E9AE-1F49-8599-7E4AC7E7B24A}"/>
                </a:ext>
              </a:extLst>
            </p:cNvPr>
            <p:cNvSpPr/>
            <p:nvPr/>
          </p:nvSpPr>
          <p:spPr>
            <a:xfrm>
              <a:off x="9431210" y="4499877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240C521-6741-7741-98F2-316DFB6D81DE}"/>
                </a:ext>
              </a:extLst>
            </p:cNvPr>
            <p:cNvCxnSpPr>
              <a:cxnSpLocks/>
              <a:stCxn id="6" idx="7"/>
              <a:endCxn id="5" idx="4"/>
            </p:cNvCxnSpPr>
            <p:nvPr/>
          </p:nvCxnSpPr>
          <p:spPr>
            <a:xfrm flipV="1">
              <a:off x="8732387" y="3819453"/>
              <a:ext cx="396736" cy="75424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9D1B23-2A58-7449-A230-2A65E72A3BBD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9129123" y="3819453"/>
              <a:ext cx="484967" cy="680424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690CD70-A896-A44C-A841-F51843B3D323}"/>
                </a:ext>
              </a:extLst>
            </p:cNvPr>
            <p:cNvSpPr/>
            <p:nvPr/>
          </p:nvSpPr>
          <p:spPr>
            <a:xfrm>
              <a:off x="8086015" y="53421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540EFC-5BB3-6146-9920-B5ECBFF4E194}"/>
                </a:ext>
              </a:extLst>
            </p:cNvPr>
            <p:cNvSpPr/>
            <p:nvPr/>
          </p:nvSpPr>
          <p:spPr>
            <a:xfrm>
              <a:off x="8729015" y="535341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912AD6-0FAC-6847-84A7-CE9AA0B6A2EE}"/>
                </a:ext>
              </a:extLst>
            </p:cNvPr>
            <p:cNvSpPr/>
            <p:nvPr/>
          </p:nvSpPr>
          <p:spPr>
            <a:xfrm>
              <a:off x="9308330" y="53421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E7E307-5EC5-B94A-8355-74FBF086B843}"/>
                </a:ext>
              </a:extLst>
            </p:cNvPr>
            <p:cNvSpPr/>
            <p:nvPr/>
          </p:nvSpPr>
          <p:spPr>
            <a:xfrm>
              <a:off x="9873186" y="535409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839459-083B-1341-8596-41C0150B934E}"/>
                </a:ext>
              </a:extLst>
            </p:cNvPr>
            <p:cNvSpPr/>
            <p:nvPr/>
          </p:nvSpPr>
          <p:spPr>
            <a:xfrm>
              <a:off x="8094545" y="5955966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BEFCF9-D9F2-174A-BD28-4B75A5458151}"/>
                </a:ext>
              </a:extLst>
            </p:cNvPr>
            <p:cNvSpPr/>
            <p:nvPr/>
          </p:nvSpPr>
          <p:spPr>
            <a:xfrm>
              <a:off x="8761979" y="5933867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7BFC7EC-CB4E-7C48-A943-8BC3737EDDF7}"/>
                </a:ext>
              </a:extLst>
            </p:cNvPr>
            <p:cNvGrpSpPr/>
            <p:nvPr/>
          </p:nvGrpSpPr>
          <p:grpSpPr>
            <a:xfrm>
              <a:off x="9308330" y="5933867"/>
              <a:ext cx="418704" cy="370025"/>
              <a:chOff x="9813357" y="6035168"/>
              <a:chExt cx="418704" cy="37002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2260712-428A-864D-9359-0833F69D0448}"/>
                  </a:ext>
                </a:extLst>
              </p:cNvPr>
              <p:cNvSpPr/>
              <p:nvPr/>
            </p:nvSpPr>
            <p:spPr>
              <a:xfrm>
                <a:off x="9815841" y="6035168"/>
                <a:ext cx="365760" cy="36576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76F744-83C8-FD45-B331-F863CAA9AE68}"/>
                  </a:ext>
                </a:extLst>
              </p:cNvPr>
              <p:cNvSpPr txBox="1"/>
              <p:nvPr/>
            </p:nvSpPr>
            <p:spPr>
              <a:xfrm>
                <a:off x="9813357" y="6035861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930F144-6D69-2C41-941C-7005186F8AE6}"/>
                </a:ext>
              </a:extLst>
            </p:cNvPr>
            <p:cNvGrpSpPr/>
            <p:nvPr/>
          </p:nvGrpSpPr>
          <p:grpSpPr>
            <a:xfrm>
              <a:off x="9888940" y="5947989"/>
              <a:ext cx="418704" cy="370025"/>
              <a:chOff x="9813357" y="6035168"/>
              <a:chExt cx="418704" cy="37002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2AF25FB-AA2E-DD4A-B836-4C1873EDF468}"/>
                  </a:ext>
                </a:extLst>
              </p:cNvPr>
              <p:cNvSpPr/>
              <p:nvPr/>
            </p:nvSpPr>
            <p:spPr>
              <a:xfrm>
                <a:off x="9815841" y="6035168"/>
                <a:ext cx="365760" cy="36576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D411D9-33D4-DF47-9366-08089CA72C65}"/>
                  </a:ext>
                </a:extLst>
              </p:cNvPr>
              <p:cNvSpPr txBox="1"/>
              <p:nvPr/>
            </p:nvSpPr>
            <p:spPr>
              <a:xfrm>
                <a:off x="9813357" y="6035861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</p:grp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955762C-0089-1F49-B8A7-89F2FD72FC19}"/>
              </a:ext>
            </a:extLst>
          </p:cNvPr>
          <p:cNvSpPr/>
          <p:nvPr/>
        </p:nvSpPr>
        <p:spPr>
          <a:xfrm>
            <a:off x="5151692" y="4840944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DF4EFA-AC48-904E-BB58-2672E7FFBB64}"/>
              </a:ext>
            </a:extLst>
          </p:cNvPr>
          <p:cNvSpPr/>
          <p:nvPr/>
        </p:nvSpPr>
        <p:spPr>
          <a:xfrm>
            <a:off x="7955766" y="4086413"/>
            <a:ext cx="365760" cy="3657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09E6B3-E01C-AF44-A7ED-11D26DCAD9B2}"/>
              </a:ext>
            </a:extLst>
          </p:cNvPr>
          <p:cNvSpPr/>
          <p:nvPr/>
        </p:nvSpPr>
        <p:spPr>
          <a:xfrm>
            <a:off x="6856114" y="5133798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D72FE7-C81B-C343-8C46-69B17010AE9B}"/>
              </a:ext>
            </a:extLst>
          </p:cNvPr>
          <p:cNvSpPr/>
          <p:nvPr/>
        </p:nvSpPr>
        <p:spPr>
          <a:xfrm>
            <a:off x="7422914" y="5133798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6C7AB0-B6D0-064D-B391-1130EF316338}"/>
              </a:ext>
            </a:extLst>
          </p:cNvPr>
          <p:cNvCxnSpPr>
            <a:cxnSpLocks/>
            <a:stCxn id="25" idx="7"/>
            <a:endCxn id="24" idx="4"/>
          </p:cNvCxnSpPr>
          <p:nvPr/>
        </p:nvCxnSpPr>
        <p:spPr>
          <a:xfrm flipV="1">
            <a:off x="7168310" y="4452173"/>
            <a:ext cx="970336" cy="735189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ED1D74-52CB-8E42-8368-44FAFB1FAC54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>
          <a:xfrm flipH="1">
            <a:off x="7605794" y="4452173"/>
            <a:ext cx="532852" cy="68162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E7CB47-7BAC-5640-8F64-F2D2D47957B8}"/>
              </a:ext>
            </a:extLst>
          </p:cNvPr>
          <p:cNvSpPr txBox="1"/>
          <p:nvPr/>
        </p:nvSpPr>
        <p:spPr>
          <a:xfrm>
            <a:off x="7987803" y="371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FA60D4-6B1B-8D45-9E13-31C2852AA7AE}"/>
              </a:ext>
            </a:extLst>
          </p:cNvPr>
          <p:cNvSpPr txBox="1"/>
          <p:nvPr/>
        </p:nvSpPr>
        <p:spPr>
          <a:xfrm>
            <a:off x="7458747" y="5485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ED4D85-882E-8F42-B6AA-140CFEDDD8C3}"/>
              </a:ext>
            </a:extLst>
          </p:cNvPr>
          <p:cNvSpPr txBox="1"/>
          <p:nvPr/>
        </p:nvSpPr>
        <p:spPr>
          <a:xfrm>
            <a:off x="6891591" y="5499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008EC9-D7E4-7341-A9A4-A589A8CD1EE2}"/>
              </a:ext>
            </a:extLst>
          </p:cNvPr>
          <p:cNvSpPr txBox="1"/>
          <p:nvPr/>
        </p:nvSpPr>
        <p:spPr>
          <a:xfrm>
            <a:off x="8418060" y="3715295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id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AB4BF1-E701-B24E-AF39-D332C4C64420}"/>
              </a:ext>
            </a:extLst>
          </p:cNvPr>
          <p:cNvSpPr txBox="1"/>
          <p:nvPr/>
        </p:nvSpPr>
        <p:spPr>
          <a:xfrm>
            <a:off x="8453429" y="5499558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id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72F081-67E0-0543-9271-7F29218B2749}"/>
              </a:ext>
            </a:extLst>
          </p:cNvPr>
          <p:cNvSpPr txBox="1"/>
          <p:nvPr/>
        </p:nvSpPr>
        <p:spPr>
          <a:xfrm>
            <a:off x="2769599" y="61343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7865DB-4657-DE4E-9FEF-B3EDAF387EA7}"/>
              </a:ext>
            </a:extLst>
          </p:cNvPr>
          <p:cNvSpPr txBox="1"/>
          <p:nvPr/>
        </p:nvSpPr>
        <p:spPr>
          <a:xfrm>
            <a:off x="4510885" y="4212766"/>
            <a:ext cx="2548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dgl.to_block</a:t>
            </a:r>
            <a:r>
              <a:rPr lang="en-US" dirty="0"/>
              <a:t>(block1,</a:t>
            </a:r>
          </a:p>
          <a:p>
            <a:r>
              <a:rPr lang="en-US" dirty="0" err="1"/>
              <a:t>include_dst_in_src</a:t>
            </a:r>
            <a:r>
              <a:rPr lang="en-US" dirty="0"/>
              <a:t>=</a:t>
            </a:r>
            <a:r>
              <a:rPr lang="en-US" b="1" dirty="0"/>
              <a:t>True</a:t>
            </a:r>
            <a:r>
              <a:rPr lang="en-US" dirty="0"/>
              <a:t>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411113-D105-FD49-A875-E84662A09468}"/>
              </a:ext>
            </a:extLst>
          </p:cNvPr>
          <p:cNvSpPr/>
          <p:nvPr/>
        </p:nvSpPr>
        <p:spPr>
          <a:xfrm>
            <a:off x="7944172" y="5133798"/>
            <a:ext cx="365760" cy="3657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96A650-3195-6C49-9796-59F9F16013E9}"/>
              </a:ext>
            </a:extLst>
          </p:cNvPr>
          <p:cNvSpPr txBox="1"/>
          <p:nvPr/>
        </p:nvSpPr>
        <p:spPr>
          <a:xfrm>
            <a:off x="7987803" y="5485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07354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94B2-9926-9844-8019-B04159EB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for </a:t>
            </a:r>
            <a:r>
              <a:rPr lang="en-US" dirty="0" err="1"/>
              <a:t>GraphSage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425A-9B05-0E46-B5D9-BCDAD17D8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DF4EFA-AC48-904E-BB58-2672E7FFBB64}"/>
              </a:ext>
            </a:extLst>
          </p:cNvPr>
          <p:cNvSpPr/>
          <p:nvPr/>
        </p:nvSpPr>
        <p:spPr>
          <a:xfrm>
            <a:off x="5437419" y="2015855"/>
            <a:ext cx="365760" cy="3657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09E6B3-E01C-AF44-A7ED-11D26DCAD9B2}"/>
              </a:ext>
            </a:extLst>
          </p:cNvPr>
          <p:cNvSpPr/>
          <p:nvPr/>
        </p:nvSpPr>
        <p:spPr>
          <a:xfrm>
            <a:off x="4337767" y="3063240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D72FE7-C81B-C343-8C46-69B17010AE9B}"/>
              </a:ext>
            </a:extLst>
          </p:cNvPr>
          <p:cNvSpPr/>
          <p:nvPr/>
        </p:nvSpPr>
        <p:spPr>
          <a:xfrm>
            <a:off x="4904567" y="3063240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6C7AB0-B6D0-064D-B391-1130EF316338}"/>
              </a:ext>
            </a:extLst>
          </p:cNvPr>
          <p:cNvCxnSpPr>
            <a:cxnSpLocks/>
            <a:stCxn id="25" idx="7"/>
            <a:endCxn id="24" idx="4"/>
          </p:cNvCxnSpPr>
          <p:nvPr/>
        </p:nvCxnSpPr>
        <p:spPr>
          <a:xfrm flipV="1">
            <a:off x="4649963" y="2381615"/>
            <a:ext cx="970336" cy="735189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ED1D74-52CB-8E42-8368-44FAFB1FAC54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>
          <a:xfrm flipH="1">
            <a:off x="5087447" y="2381615"/>
            <a:ext cx="532852" cy="68162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2411113-D105-FD49-A875-E84662A09468}"/>
              </a:ext>
            </a:extLst>
          </p:cNvPr>
          <p:cNvSpPr/>
          <p:nvPr/>
        </p:nvSpPr>
        <p:spPr>
          <a:xfrm>
            <a:off x="5425825" y="3063240"/>
            <a:ext cx="365760" cy="3657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1CDC42-2E8D-AD44-9EC6-F3F27B604E09}"/>
              </a:ext>
            </a:extLst>
          </p:cNvPr>
          <p:cNvSpPr/>
          <p:nvPr/>
        </p:nvSpPr>
        <p:spPr>
          <a:xfrm>
            <a:off x="4334656" y="3899160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79A7CF8-0889-084A-AFC1-AECB4237B841}"/>
              </a:ext>
            </a:extLst>
          </p:cNvPr>
          <p:cNvSpPr/>
          <p:nvPr/>
        </p:nvSpPr>
        <p:spPr>
          <a:xfrm>
            <a:off x="1808518" y="4951629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98D803-187C-5540-A4EB-607C84F91F1C}"/>
              </a:ext>
            </a:extLst>
          </p:cNvPr>
          <p:cNvSpPr/>
          <p:nvPr/>
        </p:nvSpPr>
        <p:spPr>
          <a:xfrm>
            <a:off x="4901544" y="3900211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7F6106-1B2E-7246-9385-B0B0A85683C0}"/>
              </a:ext>
            </a:extLst>
          </p:cNvPr>
          <p:cNvSpPr/>
          <p:nvPr/>
        </p:nvSpPr>
        <p:spPr>
          <a:xfrm>
            <a:off x="2392540" y="4939215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F452365-F67D-3945-A39A-6FBD8F04316E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 flipH="1">
            <a:off x="2575420" y="4265971"/>
            <a:ext cx="2509004" cy="673244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F523DB-CF85-6043-9894-3D766C0D49B6}"/>
              </a:ext>
            </a:extLst>
          </p:cNvPr>
          <p:cNvCxnSpPr>
            <a:cxnSpLocks/>
            <a:stCxn id="44" idx="4"/>
            <a:endCxn id="43" idx="0"/>
          </p:cNvCxnSpPr>
          <p:nvPr/>
        </p:nvCxnSpPr>
        <p:spPr>
          <a:xfrm flipH="1">
            <a:off x="1991398" y="4265971"/>
            <a:ext cx="3093026" cy="685658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B910000B-50C2-E644-8B96-5172B4282654}"/>
              </a:ext>
            </a:extLst>
          </p:cNvPr>
          <p:cNvSpPr/>
          <p:nvPr/>
        </p:nvSpPr>
        <p:spPr>
          <a:xfrm>
            <a:off x="1231919" y="4951629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ACA3D8-2CF9-3646-9F8B-B44A07A8DBFE}"/>
              </a:ext>
            </a:extLst>
          </p:cNvPr>
          <p:cNvCxnSpPr>
            <a:stCxn id="42" idx="4"/>
            <a:endCxn id="53" idx="0"/>
          </p:cNvCxnSpPr>
          <p:nvPr/>
        </p:nvCxnSpPr>
        <p:spPr>
          <a:xfrm flipH="1">
            <a:off x="1414799" y="4264920"/>
            <a:ext cx="3102737" cy="686709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AE3F496-6BAD-F042-A506-D122EA130678}"/>
              </a:ext>
            </a:extLst>
          </p:cNvPr>
          <p:cNvSpPr/>
          <p:nvPr/>
        </p:nvSpPr>
        <p:spPr>
          <a:xfrm>
            <a:off x="5437419" y="3900211"/>
            <a:ext cx="365760" cy="3657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1A17CE-863B-C34A-9C5D-7D2D906EA956}"/>
              </a:ext>
            </a:extLst>
          </p:cNvPr>
          <p:cNvSpPr/>
          <p:nvPr/>
        </p:nvSpPr>
        <p:spPr>
          <a:xfrm>
            <a:off x="2961926" y="4940266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B3724EF-3CD1-A544-8B4A-F6DBFFB9A0A3}"/>
              </a:ext>
            </a:extLst>
          </p:cNvPr>
          <p:cNvSpPr/>
          <p:nvPr/>
        </p:nvSpPr>
        <p:spPr>
          <a:xfrm>
            <a:off x="3545737" y="4940792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DA07C9-B14E-8B4E-8FED-1BD7CD2A4021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3728617" y="4265971"/>
            <a:ext cx="1891682" cy="674821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E71282C-7B34-1E44-B899-177B5844A27E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flipH="1">
            <a:off x="3144806" y="4265971"/>
            <a:ext cx="2475493" cy="67429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451516-CBEF-F94F-BFF9-3BE6BF564B0A}"/>
              </a:ext>
            </a:extLst>
          </p:cNvPr>
          <p:cNvSpPr/>
          <p:nvPr/>
        </p:nvSpPr>
        <p:spPr>
          <a:xfrm>
            <a:off x="4179219" y="4951629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054575-39F3-C044-A3C1-746804A62F8F}"/>
              </a:ext>
            </a:extLst>
          </p:cNvPr>
          <p:cNvSpPr/>
          <p:nvPr/>
        </p:nvSpPr>
        <p:spPr>
          <a:xfrm>
            <a:off x="4812489" y="4951629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93A6E59-59CF-B741-B553-2C51DE2E877F}"/>
              </a:ext>
            </a:extLst>
          </p:cNvPr>
          <p:cNvSpPr/>
          <p:nvPr/>
        </p:nvSpPr>
        <p:spPr>
          <a:xfrm>
            <a:off x="5421416" y="4951629"/>
            <a:ext cx="365760" cy="3657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23610C6-55D6-C14D-8AF0-19020C9A6A6F}"/>
              </a:ext>
            </a:extLst>
          </p:cNvPr>
          <p:cNvCxnSpPr>
            <a:stCxn id="25" idx="4"/>
            <a:endCxn id="42" idx="0"/>
          </p:cNvCxnSpPr>
          <p:nvPr/>
        </p:nvCxnSpPr>
        <p:spPr>
          <a:xfrm flipH="1">
            <a:off x="4517536" y="3429000"/>
            <a:ext cx="3111" cy="47016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EB2B39E-BF6C-6547-842A-65D605D9B4C1}"/>
              </a:ext>
            </a:extLst>
          </p:cNvPr>
          <p:cNvCxnSpPr>
            <a:stCxn id="26" idx="4"/>
            <a:endCxn id="44" idx="0"/>
          </p:cNvCxnSpPr>
          <p:nvPr/>
        </p:nvCxnSpPr>
        <p:spPr>
          <a:xfrm flipH="1">
            <a:off x="5084424" y="3429000"/>
            <a:ext cx="3023" cy="47121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BAF90D-A67C-5743-9D6C-5F746592FAFD}"/>
              </a:ext>
            </a:extLst>
          </p:cNvPr>
          <p:cNvCxnSpPr>
            <a:stCxn id="38" idx="4"/>
            <a:endCxn id="61" idx="0"/>
          </p:cNvCxnSpPr>
          <p:nvPr/>
        </p:nvCxnSpPr>
        <p:spPr>
          <a:xfrm>
            <a:off x="5608705" y="3429000"/>
            <a:ext cx="11594" cy="47121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EDD3134-6D4A-BC4F-AF9A-A7B20430709B}"/>
                  </a:ext>
                </a:extLst>
              </p:cNvPr>
              <p:cNvSpPr/>
              <p:nvPr/>
            </p:nvSpPr>
            <p:spPr>
              <a:xfrm>
                <a:off x="6891237" y="2346042"/>
                <a:ext cx="3499567" cy="752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𝐴𝐺𝐺𝑅𝐸𝐺𝐴𝑇𝐸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𝐶𝑂𝑁𝐶𝐴𝑇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EDD3134-6D4A-BC4F-AF9A-A7B204307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237" y="2346042"/>
                <a:ext cx="3499567" cy="752770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B8D2E4D-E737-1E42-BCE8-ED71144C5D75}"/>
                  </a:ext>
                </a:extLst>
              </p:cNvPr>
              <p:cNvSpPr/>
              <p:nvPr/>
            </p:nvSpPr>
            <p:spPr>
              <a:xfrm>
                <a:off x="5881232" y="1979604"/>
                <a:ext cx="477117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B8D2E4D-E737-1E42-BCE8-ED71144C5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232" y="1979604"/>
                <a:ext cx="477117" cy="3725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D7727B2-5E33-854F-BC77-76B373430D64}"/>
                  </a:ext>
                </a:extLst>
              </p:cNvPr>
              <p:cNvSpPr/>
              <p:nvPr/>
            </p:nvSpPr>
            <p:spPr>
              <a:xfrm>
                <a:off x="5881232" y="3026989"/>
                <a:ext cx="472181" cy="383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D7727B2-5E33-854F-BC77-76B373430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232" y="3026989"/>
                <a:ext cx="472181" cy="383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088EEDE-89CC-AF43-85C8-7148AEEF1CF2}"/>
                  </a:ext>
                </a:extLst>
              </p:cNvPr>
              <p:cNvSpPr/>
              <p:nvPr/>
            </p:nvSpPr>
            <p:spPr>
              <a:xfrm>
                <a:off x="5881232" y="3925193"/>
                <a:ext cx="472181" cy="383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088EEDE-89CC-AF43-85C8-7148AEEF1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232" y="3925193"/>
                <a:ext cx="472181" cy="3837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2EC534C-3A37-934C-A030-77C09D7A0611}"/>
                  </a:ext>
                </a:extLst>
              </p:cNvPr>
              <p:cNvSpPr/>
              <p:nvPr/>
            </p:nvSpPr>
            <p:spPr>
              <a:xfrm>
                <a:off x="5865859" y="4965178"/>
                <a:ext cx="477118" cy="417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2EC534C-3A37-934C-A030-77C09D7A0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859" y="4965178"/>
                <a:ext cx="477118" cy="417358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786AA42-B783-5447-ACCD-B6337FE1E25B}"/>
                  </a:ext>
                </a:extLst>
              </p:cNvPr>
              <p:cNvSpPr/>
              <p:nvPr/>
            </p:nvSpPr>
            <p:spPr>
              <a:xfrm>
                <a:off x="7085498" y="4205757"/>
                <a:ext cx="4149932" cy="767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𝐴𝐺𝐺𝑅𝐸𝐺𝐴𝑇𝐸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)}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𝐶𝑂𝑁𝐶𝐴𝑇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786AA42-B783-5447-ACCD-B6337FE1E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498" y="4205757"/>
                <a:ext cx="4149932" cy="767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4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6509-3D56-0445-B667-2BCADB13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graph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F098-FFA2-C940-B41E-2F3919C7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forward and backward computation on the full graph.</a:t>
            </a:r>
          </a:p>
          <a:p>
            <a:r>
              <a:rPr lang="en-US" dirty="0"/>
              <a:t>Memory consumption of a GNN model is proportional to |V| and |E|.</a:t>
            </a:r>
          </a:p>
          <a:p>
            <a:pPr lvl="1"/>
            <a:r>
              <a:rPr lang="en-US" dirty="0"/>
              <a:t>A graph with 1B edges may require terabytes of memory to store data.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77662-0EEB-FB4D-A106-889A5ED7E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27" y="3798042"/>
            <a:ext cx="2969587" cy="251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0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E8D3-943A-B14F-9251-5FE6E314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55" y="2469496"/>
            <a:ext cx="6226479" cy="1325563"/>
          </a:xfrm>
        </p:spPr>
        <p:txBody>
          <a:bodyPr/>
          <a:lstStyle/>
          <a:p>
            <a:r>
              <a:rPr lang="en-US" dirty="0"/>
              <a:t>Coding session</a:t>
            </a:r>
          </a:p>
        </p:txBody>
      </p:sp>
    </p:spTree>
    <p:extLst>
      <p:ext uri="{BB962C8B-B14F-4D97-AF65-F5344CB8AC3E}">
        <p14:creationId xmlns:p14="http://schemas.microsoft.com/office/powerpoint/2010/main" val="129594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9719-494A-8B48-B6FB-26085F2A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Recap: mini-batch training in deep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C24CC3-41B4-C746-9116-9E5F3F8CB914}"/>
              </a:ext>
            </a:extLst>
          </p:cNvPr>
          <p:cNvSpPr/>
          <p:nvPr/>
        </p:nvSpPr>
        <p:spPr>
          <a:xfrm>
            <a:off x="2455320" y="1690688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2D48AD-AD63-0B41-81AC-4EA6D74772C5}"/>
              </a:ext>
            </a:extLst>
          </p:cNvPr>
          <p:cNvSpPr/>
          <p:nvPr/>
        </p:nvSpPr>
        <p:spPr>
          <a:xfrm>
            <a:off x="2455320" y="2057676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476352-A7B3-D04D-9AAD-441B7CC24C00}"/>
              </a:ext>
            </a:extLst>
          </p:cNvPr>
          <p:cNvSpPr/>
          <p:nvPr/>
        </p:nvSpPr>
        <p:spPr>
          <a:xfrm>
            <a:off x="2455320" y="2424664"/>
            <a:ext cx="182880" cy="1828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9570CD-15A5-E642-BA72-07AB104AE0B9}"/>
              </a:ext>
            </a:extLst>
          </p:cNvPr>
          <p:cNvSpPr/>
          <p:nvPr/>
        </p:nvSpPr>
        <p:spPr>
          <a:xfrm>
            <a:off x="2455320" y="2791652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C052DA-91F5-5441-9AD6-9016B23B6383}"/>
              </a:ext>
            </a:extLst>
          </p:cNvPr>
          <p:cNvSpPr/>
          <p:nvPr/>
        </p:nvSpPr>
        <p:spPr>
          <a:xfrm>
            <a:off x="2455320" y="3185191"/>
            <a:ext cx="182880" cy="1828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93B680-822B-3548-980F-567942A65379}"/>
              </a:ext>
            </a:extLst>
          </p:cNvPr>
          <p:cNvSpPr/>
          <p:nvPr/>
        </p:nvSpPr>
        <p:spPr>
          <a:xfrm>
            <a:off x="2455320" y="3552179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02A266-A6B7-214C-B4F7-951FAE021BE9}"/>
              </a:ext>
            </a:extLst>
          </p:cNvPr>
          <p:cNvSpPr/>
          <p:nvPr/>
        </p:nvSpPr>
        <p:spPr>
          <a:xfrm>
            <a:off x="2455320" y="3919167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103D68-36E2-3843-8A63-24600C3BACAD}"/>
              </a:ext>
            </a:extLst>
          </p:cNvPr>
          <p:cNvSpPr/>
          <p:nvPr/>
        </p:nvSpPr>
        <p:spPr>
          <a:xfrm>
            <a:off x="2455320" y="4286155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9B947B-B30A-2640-9FA2-90B5059F7C12}"/>
              </a:ext>
            </a:extLst>
          </p:cNvPr>
          <p:cNvSpPr/>
          <p:nvPr/>
        </p:nvSpPr>
        <p:spPr>
          <a:xfrm>
            <a:off x="2455320" y="4679694"/>
            <a:ext cx="182880" cy="1828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D4CC70-5685-DE42-A3BC-C2C5A6F41A4E}"/>
              </a:ext>
            </a:extLst>
          </p:cNvPr>
          <p:cNvSpPr/>
          <p:nvPr/>
        </p:nvSpPr>
        <p:spPr>
          <a:xfrm>
            <a:off x="2455320" y="5046682"/>
            <a:ext cx="182880" cy="1828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B6AAFC-948F-A146-84B8-D4202E9FE59C}"/>
              </a:ext>
            </a:extLst>
          </p:cNvPr>
          <p:cNvSpPr/>
          <p:nvPr/>
        </p:nvSpPr>
        <p:spPr>
          <a:xfrm>
            <a:off x="2455320" y="5413670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95D747-0E38-2E40-AEE3-7049E36BFDCE}"/>
              </a:ext>
            </a:extLst>
          </p:cNvPr>
          <p:cNvSpPr/>
          <p:nvPr/>
        </p:nvSpPr>
        <p:spPr>
          <a:xfrm>
            <a:off x="2455320" y="5780658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9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9719-494A-8B48-B6FB-26085F2A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Recap: mini-batch training in deep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C24CC3-41B4-C746-9116-9E5F3F8CB914}"/>
              </a:ext>
            </a:extLst>
          </p:cNvPr>
          <p:cNvSpPr/>
          <p:nvPr/>
        </p:nvSpPr>
        <p:spPr>
          <a:xfrm>
            <a:off x="2455320" y="1690688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2D48AD-AD63-0B41-81AC-4EA6D74772C5}"/>
              </a:ext>
            </a:extLst>
          </p:cNvPr>
          <p:cNvSpPr/>
          <p:nvPr/>
        </p:nvSpPr>
        <p:spPr>
          <a:xfrm>
            <a:off x="2455320" y="2057676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476352-A7B3-D04D-9AAD-441B7CC24C00}"/>
              </a:ext>
            </a:extLst>
          </p:cNvPr>
          <p:cNvSpPr/>
          <p:nvPr/>
        </p:nvSpPr>
        <p:spPr>
          <a:xfrm>
            <a:off x="2455320" y="2424664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9570CD-15A5-E642-BA72-07AB104AE0B9}"/>
              </a:ext>
            </a:extLst>
          </p:cNvPr>
          <p:cNvSpPr/>
          <p:nvPr/>
        </p:nvSpPr>
        <p:spPr>
          <a:xfrm>
            <a:off x="2455320" y="2791652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C052DA-91F5-5441-9AD6-9016B23B6383}"/>
              </a:ext>
            </a:extLst>
          </p:cNvPr>
          <p:cNvSpPr/>
          <p:nvPr/>
        </p:nvSpPr>
        <p:spPr>
          <a:xfrm>
            <a:off x="2455320" y="3185191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93B680-822B-3548-980F-567942A65379}"/>
              </a:ext>
            </a:extLst>
          </p:cNvPr>
          <p:cNvSpPr/>
          <p:nvPr/>
        </p:nvSpPr>
        <p:spPr>
          <a:xfrm>
            <a:off x="2455320" y="3552179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02A266-A6B7-214C-B4F7-951FAE021BE9}"/>
              </a:ext>
            </a:extLst>
          </p:cNvPr>
          <p:cNvSpPr/>
          <p:nvPr/>
        </p:nvSpPr>
        <p:spPr>
          <a:xfrm>
            <a:off x="2455320" y="3919167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103D68-36E2-3843-8A63-24600C3BACAD}"/>
              </a:ext>
            </a:extLst>
          </p:cNvPr>
          <p:cNvSpPr/>
          <p:nvPr/>
        </p:nvSpPr>
        <p:spPr>
          <a:xfrm>
            <a:off x="2455320" y="4286155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9B947B-B30A-2640-9FA2-90B5059F7C12}"/>
              </a:ext>
            </a:extLst>
          </p:cNvPr>
          <p:cNvSpPr/>
          <p:nvPr/>
        </p:nvSpPr>
        <p:spPr>
          <a:xfrm>
            <a:off x="2455320" y="4679694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D4CC70-5685-DE42-A3BC-C2C5A6F41A4E}"/>
              </a:ext>
            </a:extLst>
          </p:cNvPr>
          <p:cNvSpPr/>
          <p:nvPr/>
        </p:nvSpPr>
        <p:spPr>
          <a:xfrm>
            <a:off x="2455320" y="5046682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B6AAFC-948F-A146-84B8-D4202E9FE59C}"/>
              </a:ext>
            </a:extLst>
          </p:cNvPr>
          <p:cNvSpPr/>
          <p:nvPr/>
        </p:nvSpPr>
        <p:spPr>
          <a:xfrm>
            <a:off x="2455320" y="5413670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95D747-0E38-2E40-AEE3-7049E36BFDCE}"/>
              </a:ext>
            </a:extLst>
          </p:cNvPr>
          <p:cNvSpPr/>
          <p:nvPr/>
        </p:nvSpPr>
        <p:spPr>
          <a:xfrm>
            <a:off x="2455320" y="5780658"/>
            <a:ext cx="182880" cy="182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7E3740-E045-8B43-8BA9-631A4FEC6C1F}"/>
              </a:ext>
            </a:extLst>
          </p:cNvPr>
          <p:cNvSpPr/>
          <p:nvPr/>
        </p:nvSpPr>
        <p:spPr>
          <a:xfrm>
            <a:off x="5719629" y="3044580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3F9B5B-8EC2-F74C-A059-6B63998DE42E}"/>
              </a:ext>
            </a:extLst>
          </p:cNvPr>
          <p:cNvSpPr/>
          <p:nvPr/>
        </p:nvSpPr>
        <p:spPr>
          <a:xfrm>
            <a:off x="5719629" y="3411568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C575B0-8669-9143-8111-A6F6DAB31363}"/>
              </a:ext>
            </a:extLst>
          </p:cNvPr>
          <p:cNvSpPr/>
          <p:nvPr/>
        </p:nvSpPr>
        <p:spPr>
          <a:xfrm>
            <a:off x="5719629" y="3778556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A8A81C-683E-7244-AF82-222A7713E18D}"/>
              </a:ext>
            </a:extLst>
          </p:cNvPr>
          <p:cNvSpPr/>
          <p:nvPr/>
        </p:nvSpPr>
        <p:spPr>
          <a:xfrm>
            <a:off x="5719629" y="4145544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1125230-078F-4C45-87D6-DA406C0A9B60}"/>
              </a:ext>
            </a:extLst>
          </p:cNvPr>
          <p:cNvSpPr/>
          <p:nvPr/>
        </p:nvSpPr>
        <p:spPr>
          <a:xfrm>
            <a:off x="6769509" y="3456674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0BD98DEC-F0D4-F148-B997-0DFD143B5D4D}"/>
              </a:ext>
            </a:extLst>
          </p:cNvPr>
          <p:cNvSpPr/>
          <p:nvPr/>
        </p:nvSpPr>
        <p:spPr>
          <a:xfrm>
            <a:off x="8155858" y="2926589"/>
            <a:ext cx="2757948" cy="158594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DL models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C54994-2B8E-C743-9380-F0F99738C166}"/>
              </a:ext>
            </a:extLst>
          </p:cNvPr>
          <p:cNvSpPr txBox="1"/>
          <p:nvPr/>
        </p:nvSpPr>
        <p:spPr>
          <a:xfrm>
            <a:off x="5294671" y="4862574"/>
            <a:ext cx="88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9483C5-A987-3B43-866C-09E1E97A4DE3}"/>
              </a:ext>
            </a:extLst>
          </p:cNvPr>
          <p:cNvSpPr txBox="1"/>
          <p:nvPr/>
        </p:nvSpPr>
        <p:spPr>
          <a:xfrm>
            <a:off x="1729741" y="6128377"/>
            <a:ext cx="16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full dataset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8E448942-866D-8F4D-9E8B-2DA110BD7057}"/>
              </a:ext>
            </a:extLst>
          </p:cNvPr>
          <p:cNvSpPr/>
          <p:nvPr/>
        </p:nvSpPr>
        <p:spPr>
          <a:xfrm>
            <a:off x="3773334" y="3472557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1025A1-9568-ED45-A9EB-859ECD5BB1C3}"/>
              </a:ext>
            </a:extLst>
          </p:cNvPr>
          <p:cNvSpPr txBox="1"/>
          <p:nvPr/>
        </p:nvSpPr>
        <p:spPr>
          <a:xfrm>
            <a:off x="5372107" y="5286768"/>
            <a:ext cx="4479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Data points are independent and identically distributed (IID).</a:t>
            </a:r>
          </a:p>
        </p:txBody>
      </p:sp>
    </p:spTree>
    <p:extLst>
      <p:ext uri="{BB962C8B-B14F-4D97-AF65-F5344CB8AC3E}">
        <p14:creationId xmlns:p14="http://schemas.microsoft.com/office/powerpoint/2010/main" val="122985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CF49-4110-D047-A850-D1DDA128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mini-batch training to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E412-1092-D042-88D4-FAC2E046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(data points) in graphs have edges (dependencies).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02FE60-B3F0-CE4E-80BE-57335266D7EB}"/>
              </a:ext>
            </a:extLst>
          </p:cNvPr>
          <p:cNvGrpSpPr/>
          <p:nvPr/>
        </p:nvGrpSpPr>
        <p:grpSpPr>
          <a:xfrm>
            <a:off x="1265904" y="2675342"/>
            <a:ext cx="3366374" cy="3070290"/>
            <a:chOff x="8428990" y="3178664"/>
            <a:chExt cx="3366374" cy="307029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BE67C70-BFF7-DB4D-BBE5-810EC09EB11C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F70C300-BBAD-3A48-A367-5DBB502DCB39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DFF1DB-426F-D34A-9FE2-0717084E4AEE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C9EC81D-701C-6A4F-B8C6-F0FC671705C3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03DD69-D8E5-C24F-B4A0-BEC682E2677E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C477BA7-3D4C-1448-8F5E-07461C9717B2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11DF283-44CB-704D-BE81-C431C7FA9275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EE605C-E0A6-E34A-909D-45DB0DC7AEF7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572E174-10C7-414C-987D-87BCCA513419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9620897-1482-AC40-8E41-432B5E9CDB2A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158555-8516-4542-8EE9-38400D25E870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7A7B6C6-E51B-8A41-A102-BEE0FC6A49DB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02CA6F-6E42-4A42-8FD5-5C56A5AF73A7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4EB1400-66D4-3941-9D2E-AB78A1055555}"/>
                </a:ext>
              </a:extLst>
            </p:cNvPr>
            <p:cNvCxnSpPr>
              <a:stCxn id="40" idx="3"/>
              <a:endCxn id="34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6577EC-16CD-EC44-AC48-99983C455240}"/>
                </a:ext>
              </a:extLst>
            </p:cNvPr>
            <p:cNvCxnSpPr>
              <a:stCxn id="35" idx="5"/>
              <a:endCxn id="34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B6F4DDF-4268-9145-B18C-6DC87D9CB9A6}"/>
                </a:ext>
              </a:extLst>
            </p:cNvPr>
            <p:cNvCxnSpPr>
              <a:stCxn id="34" idx="3"/>
              <a:endCxn id="39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76E7FA3-1297-4747-AD8D-CF10D9874C73}"/>
                </a:ext>
              </a:extLst>
            </p:cNvPr>
            <p:cNvCxnSpPr>
              <a:stCxn id="34" idx="5"/>
              <a:endCxn id="41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39DC1DA-16A3-8144-911D-BC0247555411}"/>
                </a:ext>
              </a:extLst>
            </p:cNvPr>
            <p:cNvCxnSpPr>
              <a:cxnSpLocks/>
              <a:stCxn id="36" idx="6"/>
              <a:endCxn id="41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417576-1F79-AC41-A7E8-4199B7DEAC99}"/>
                </a:ext>
              </a:extLst>
            </p:cNvPr>
            <p:cNvCxnSpPr>
              <a:stCxn id="40" idx="4"/>
              <a:endCxn id="41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2AB11BC-0ED5-754B-B848-03EDBF1F7C23}"/>
                </a:ext>
              </a:extLst>
            </p:cNvPr>
            <p:cNvCxnSpPr>
              <a:cxnSpLocks/>
              <a:stCxn id="42" idx="6"/>
              <a:endCxn id="39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6E023A5-E119-2F4A-BB04-581894759449}"/>
                </a:ext>
              </a:extLst>
            </p:cNvPr>
            <p:cNvCxnSpPr>
              <a:stCxn id="36" idx="5"/>
              <a:endCxn id="38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D13B71-102B-8F40-82B5-32B06423F31D}"/>
                </a:ext>
              </a:extLst>
            </p:cNvPr>
            <p:cNvCxnSpPr>
              <a:stCxn id="43" idx="3"/>
              <a:endCxn id="38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C93E3F5-62C5-554F-B8A8-4304BA785CE7}"/>
                </a:ext>
              </a:extLst>
            </p:cNvPr>
            <p:cNvCxnSpPr>
              <a:stCxn id="41" idx="5"/>
              <a:endCxn id="43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C6658C9-7DF8-7F49-B1A6-51ED3BF41C25}"/>
                </a:ext>
              </a:extLst>
            </p:cNvPr>
            <p:cNvCxnSpPr>
              <a:stCxn id="34" idx="4"/>
              <a:endCxn id="36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7EF7EA4-0DBB-9743-A8DC-C967BAE649DB}"/>
                </a:ext>
              </a:extLst>
            </p:cNvPr>
            <p:cNvCxnSpPr>
              <a:stCxn id="41" idx="4"/>
              <a:endCxn id="38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196BBD9-AFBD-B647-BC61-4AE9A3675D5D}"/>
                </a:ext>
              </a:extLst>
            </p:cNvPr>
            <p:cNvCxnSpPr>
              <a:stCxn id="41" idx="6"/>
              <a:endCxn id="37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BCFA9B-88AF-C94A-A60A-E893966B8EBC}"/>
                </a:ext>
              </a:extLst>
            </p:cNvPr>
            <p:cNvCxnSpPr>
              <a:stCxn id="45" idx="7"/>
              <a:endCxn id="36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B2D67CD-FA71-6745-97DF-35F1CDB3EB24}"/>
                </a:ext>
              </a:extLst>
            </p:cNvPr>
            <p:cNvCxnSpPr>
              <a:stCxn id="45" idx="6"/>
              <a:endCxn id="38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5992FF69-BA7A-8641-B280-3212B5792449}"/>
              </a:ext>
            </a:extLst>
          </p:cNvPr>
          <p:cNvSpPr/>
          <p:nvPr/>
        </p:nvSpPr>
        <p:spPr>
          <a:xfrm>
            <a:off x="8494721" y="4010427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7B4F330-F0C0-AB4C-B399-CF20D798C8B7}"/>
              </a:ext>
            </a:extLst>
          </p:cNvPr>
          <p:cNvSpPr/>
          <p:nvPr/>
        </p:nvSpPr>
        <p:spPr>
          <a:xfrm>
            <a:off x="7559167" y="3350903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FF0E5AE-9F29-1D48-BBBA-97CC3A3381C5}"/>
              </a:ext>
            </a:extLst>
          </p:cNvPr>
          <p:cNvSpPr/>
          <p:nvPr/>
        </p:nvSpPr>
        <p:spPr>
          <a:xfrm>
            <a:off x="9090723" y="339137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07E32B8-1E09-2D43-9FC1-7B11251F7185}"/>
              </a:ext>
            </a:extLst>
          </p:cNvPr>
          <p:cNvSpPr/>
          <p:nvPr/>
        </p:nvSpPr>
        <p:spPr>
          <a:xfrm>
            <a:off x="8860481" y="491892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F6CD855B-865D-604E-922B-2054E3C52692}"/>
              </a:ext>
            </a:extLst>
          </p:cNvPr>
          <p:cNvSpPr/>
          <p:nvPr/>
        </p:nvSpPr>
        <p:spPr>
          <a:xfrm>
            <a:off x="5932057" y="4166430"/>
            <a:ext cx="811161" cy="27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70C5B-A5DD-FE4F-BD2E-3CA12466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168" y="3829439"/>
            <a:ext cx="1011306" cy="12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FCA5-B350-8242-9DF6-F0495AFB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GraphSage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6E520A-8A8D-2D45-B338-5A6AAEDF5B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)}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6E520A-8A8D-2D45-B338-5A6AAEDF5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56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4B61-AA5F-CB4D-934F-3DC1E664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embedding of node 1 of layer 2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FEA92-1083-F444-98CA-3F8CE35DFFDE}"/>
              </a:ext>
            </a:extLst>
          </p:cNvPr>
          <p:cNvGrpSpPr/>
          <p:nvPr/>
        </p:nvGrpSpPr>
        <p:grpSpPr>
          <a:xfrm>
            <a:off x="7312742" y="2822825"/>
            <a:ext cx="3366374" cy="3070290"/>
            <a:chOff x="8428990" y="3178664"/>
            <a:chExt cx="3366374" cy="30702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BB2C70-5AD7-CE40-B774-C1E8A45FD70D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F9ABC6-E1DD-5E42-B14D-1953EA89B9A7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EFFC7E-F18F-1A4A-851A-3E7B714E311E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16785-A4A7-B54C-9110-8D7E9557A0A2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396035-C8DA-1640-BA78-166E58615ADF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36974F-179C-9141-8C15-B419F906FFF2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DF1BE2-A425-F54B-B734-C78B369972D8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BC4477-BCC7-F44A-A5C4-D67D9BEA2423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858E61-48EF-D445-A6B9-3910C57016FE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DDEFE0-D9EE-AD4F-9C38-3D9B3617D30E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93F9AB-3AB9-974E-99B8-AF77BC4BBC8D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7704CB-6E4D-8547-9040-CD4396ADD909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C9DDA4-154D-7B48-919D-8AB5DCFB4F46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15E4AE-1997-DF40-B5DE-F1E56B097F5D}"/>
                </a:ext>
              </a:extLst>
            </p:cNvPr>
            <p:cNvCxnSpPr>
              <a:stCxn id="11" idx="3"/>
              <a:endCxn id="5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9C7263-2031-A14F-9115-B4FE13AA2D69}"/>
                </a:ext>
              </a:extLst>
            </p:cNvPr>
            <p:cNvCxnSpPr>
              <a:stCxn id="6" idx="5"/>
              <a:endCxn id="5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F91377-E9CC-5647-8212-7EE57FBB577B}"/>
                </a:ext>
              </a:extLst>
            </p:cNvPr>
            <p:cNvCxnSpPr>
              <a:stCxn id="5" idx="3"/>
              <a:endCxn id="10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2A2B29-2DED-AC45-83A0-A75F33764EA3}"/>
                </a:ext>
              </a:extLst>
            </p:cNvPr>
            <p:cNvCxnSpPr>
              <a:stCxn id="5" idx="5"/>
              <a:endCxn id="12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C7F11F-7027-AA47-90B2-D364F76840B7}"/>
                </a:ext>
              </a:extLst>
            </p:cNvPr>
            <p:cNvCxnSpPr>
              <a:cxnSpLocks/>
              <a:stCxn id="7" idx="6"/>
              <a:endCxn id="12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7AA0D5-EA07-584B-9742-B4B50B926AEB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88AD7E-77AC-2643-9D38-9FD56B1B5191}"/>
                </a:ext>
              </a:extLst>
            </p:cNvPr>
            <p:cNvCxnSpPr>
              <a:cxnSpLocks/>
              <a:stCxn id="13" idx="6"/>
              <a:endCxn id="10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108C44-32F1-4544-AB3E-FE218B9BF12B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953AF5-F97A-294F-9DD3-7770C5AC7961}"/>
                </a:ext>
              </a:extLst>
            </p:cNvPr>
            <p:cNvCxnSpPr>
              <a:stCxn id="14" idx="3"/>
              <a:endCxn id="9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BA3FF6F-B193-3D46-A68D-9A430847BD3D}"/>
                </a:ext>
              </a:extLst>
            </p:cNvPr>
            <p:cNvCxnSpPr>
              <a:stCxn id="12" idx="5"/>
              <a:endCxn id="14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2C369B-86AE-BC43-A6C5-181E8DB30272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A626BA-CC53-8D45-9930-6F15E6240A81}"/>
                </a:ext>
              </a:extLst>
            </p:cNvPr>
            <p:cNvCxnSpPr>
              <a:stCxn id="12" idx="4"/>
              <a:endCxn id="9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B4EBA5-376D-5648-95C2-00D995029561}"/>
                </a:ext>
              </a:extLst>
            </p:cNvPr>
            <p:cNvCxnSpPr>
              <a:stCxn id="12" idx="6"/>
              <a:endCxn id="8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08033D-60F6-0444-9034-3FF7E260E8F9}"/>
                </a:ext>
              </a:extLst>
            </p:cNvPr>
            <p:cNvCxnSpPr>
              <a:stCxn id="16" idx="7"/>
              <a:endCxn id="7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E7108B8-3940-FF4F-9681-758B62EBC985}"/>
                </a:ext>
              </a:extLst>
            </p:cNvPr>
            <p:cNvCxnSpPr>
              <a:stCxn id="16" idx="6"/>
              <a:endCxn id="9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584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F9F-CDD8-C041-B160-A7697E7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Two-layer GNN from the perspective of a vertex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the embedding of node 1 of layer 2: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𝐴𝐺𝐺𝑅𝐸𝐺𝐴𝑇𝐸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𝐶𝑂𝑁𝐶𝐴𝑇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4B61-AA5F-CB4D-934F-3DC1E664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F7FEA92-1083-F444-98CA-3F8CE35DFFDE}"/>
              </a:ext>
            </a:extLst>
          </p:cNvPr>
          <p:cNvGrpSpPr/>
          <p:nvPr/>
        </p:nvGrpSpPr>
        <p:grpSpPr>
          <a:xfrm>
            <a:off x="7312743" y="2808077"/>
            <a:ext cx="3366374" cy="3070290"/>
            <a:chOff x="8428990" y="3178664"/>
            <a:chExt cx="3366374" cy="30702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BB2C70-5AD7-CE40-B774-C1E8A45FD70D}"/>
                </a:ext>
              </a:extLst>
            </p:cNvPr>
            <p:cNvSpPr/>
            <p:nvPr/>
          </p:nvSpPr>
          <p:spPr>
            <a:xfrm>
              <a:off x="10063480" y="3849061"/>
              <a:ext cx="365760" cy="36576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F9ABC6-E1DD-5E42-B14D-1953EA89B9A7}"/>
                </a:ext>
              </a:extLst>
            </p:cNvPr>
            <p:cNvSpPr/>
            <p:nvPr/>
          </p:nvSpPr>
          <p:spPr>
            <a:xfrm>
              <a:off x="9336405" y="317866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EFFC7E-F18F-1A4A-851A-3E7B714E311E}"/>
                </a:ext>
              </a:extLst>
            </p:cNvPr>
            <p:cNvSpPr/>
            <p:nvPr/>
          </p:nvSpPr>
          <p:spPr>
            <a:xfrm>
              <a:off x="9669780" y="4915861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16785-A4A7-B54C-9110-8D7E9557A0A2}"/>
                </a:ext>
              </a:extLst>
            </p:cNvPr>
            <p:cNvSpPr/>
            <p:nvPr/>
          </p:nvSpPr>
          <p:spPr>
            <a:xfrm>
              <a:off x="11393581" y="4031941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396035-C8DA-1640-BA78-166E58615ADF}"/>
                </a:ext>
              </a:extLst>
            </p:cNvPr>
            <p:cNvSpPr/>
            <p:nvPr/>
          </p:nvSpPr>
          <p:spPr>
            <a:xfrm>
              <a:off x="10232390" y="5439899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36974F-179C-9141-8C15-B419F906FFF2}"/>
                </a:ext>
              </a:extLst>
            </p:cNvPr>
            <p:cNvSpPr/>
            <p:nvPr/>
          </p:nvSpPr>
          <p:spPr>
            <a:xfrm>
              <a:off x="9336405" y="4282534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DF1BE2-A425-F54B-B734-C78B369972D8}"/>
                </a:ext>
              </a:extLst>
            </p:cNvPr>
            <p:cNvSpPr/>
            <p:nvPr/>
          </p:nvSpPr>
          <p:spPr>
            <a:xfrm>
              <a:off x="10573796" y="3267002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BC4477-BCC7-F44A-A5C4-D67D9BEA2423}"/>
                </a:ext>
              </a:extLst>
            </p:cNvPr>
            <p:cNvSpPr/>
            <p:nvPr/>
          </p:nvSpPr>
          <p:spPr>
            <a:xfrm>
              <a:off x="10612120" y="4522393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858E61-48EF-D445-A6B9-3910C57016FE}"/>
                </a:ext>
              </a:extLst>
            </p:cNvPr>
            <p:cNvSpPr/>
            <p:nvPr/>
          </p:nvSpPr>
          <p:spPr>
            <a:xfrm>
              <a:off x="8428990" y="464188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DDEFE0-D9EE-AD4F-9C38-3D9B3617D30E}"/>
                </a:ext>
              </a:extLst>
            </p:cNvPr>
            <p:cNvSpPr/>
            <p:nvPr/>
          </p:nvSpPr>
          <p:spPr>
            <a:xfrm>
              <a:off x="11170920" y="5007644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93F9AB-3AB9-974E-99B8-AF77BC4BBC8D}"/>
                </a:ext>
              </a:extLst>
            </p:cNvPr>
            <p:cNvSpPr txBox="1"/>
            <p:nvPr/>
          </p:nvSpPr>
          <p:spPr>
            <a:xfrm>
              <a:off x="11376660" y="4034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7704CB-6E4D-8547-9040-CD4396ADD909}"/>
                </a:ext>
              </a:extLst>
            </p:cNvPr>
            <p:cNvSpPr/>
            <p:nvPr/>
          </p:nvSpPr>
          <p:spPr>
            <a:xfrm>
              <a:off x="9213454" y="587507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C9DDA4-154D-7B48-919D-8AB5DCFB4F46}"/>
                </a:ext>
              </a:extLst>
            </p:cNvPr>
            <p:cNvSpPr txBox="1"/>
            <p:nvPr/>
          </p:nvSpPr>
          <p:spPr>
            <a:xfrm>
              <a:off x="9186982" y="58796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15E4AE-1997-DF40-B5DE-F1E56B097F5D}"/>
                </a:ext>
              </a:extLst>
            </p:cNvPr>
            <p:cNvCxnSpPr>
              <a:stCxn id="11" idx="3"/>
              <a:endCxn id="5" idx="7"/>
            </p:cNvCxnSpPr>
            <p:nvPr/>
          </p:nvCxnSpPr>
          <p:spPr>
            <a:xfrm flipH="1">
              <a:off x="10375676" y="3579198"/>
              <a:ext cx="251684" cy="323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9C7263-2031-A14F-9115-B4FE13AA2D69}"/>
                </a:ext>
              </a:extLst>
            </p:cNvPr>
            <p:cNvCxnSpPr>
              <a:stCxn id="6" idx="5"/>
              <a:endCxn id="5" idx="1"/>
            </p:cNvCxnSpPr>
            <p:nvPr/>
          </p:nvCxnSpPr>
          <p:spPr>
            <a:xfrm>
              <a:off x="9648601" y="3490860"/>
              <a:ext cx="468443" cy="41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F91377-E9CC-5647-8212-7EE57FBB577B}"/>
                </a:ext>
              </a:extLst>
            </p:cNvPr>
            <p:cNvCxnSpPr>
              <a:stCxn id="5" idx="3"/>
              <a:endCxn id="10" idx="7"/>
            </p:cNvCxnSpPr>
            <p:nvPr/>
          </p:nvCxnSpPr>
          <p:spPr>
            <a:xfrm flipH="1">
              <a:off x="9648601" y="4161257"/>
              <a:ext cx="468443" cy="174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2A2B29-2DED-AC45-83A0-A75F33764EA3}"/>
                </a:ext>
              </a:extLst>
            </p:cNvPr>
            <p:cNvCxnSpPr>
              <a:stCxn id="5" idx="5"/>
              <a:endCxn id="12" idx="1"/>
            </p:cNvCxnSpPr>
            <p:nvPr/>
          </p:nvCxnSpPr>
          <p:spPr>
            <a:xfrm>
              <a:off x="10375676" y="4161257"/>
              <a:ext cx="290008" cy="414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C7F11F-7027-AA47-90B2-D364F76840B7}"/>
                </a:ext>
              </a:extLst>
            </p:cNvPr>
            <p:cNvCxnSpPr>
              <a:cxnSpLocks/>
              <a:stCxn id="7" idx="6"/>
              <a:endCxn id="12" idx="3"/>
            </p:cNvCxnSpPr>
            <p:nvPr/>
          </p:nvCxnSpPr>
          <p:spPr>
            <a:xfrm flipV="1">
              <a:off x="10035540" y="4834589"/>
              <a:ext cx="630144" cy="26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7AA0D5-EA07-584B-9742-B4B50B926AEB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10756676" y="3632762"/>
              <a:ext cx="38324" cy="889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88AD7E-77AC-2643-9D38-9FD56B1B5191}"/>
                </a:ext>
              </a:extLst>
            </p:cNvPr>
            <p:cNvCxnSpPr>
              <a:cxnSpLocks/>
              <a:stCxn id="13" idx="6"/>
              <a:endCxn id="10" idx="3"/>
            </p:cNvCxnSpPr>
            <p:nvPr/>
          </p:nvCxnSpPr>
          <p:spPr>
            <a:xfrm flipV="1">
              <a:off x="8794750" y="4594730"/>
              <a:ext cx="595219" cy="230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108C44-32F1-4544-AB3E-FE218B9BF12B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9981976" y="5228057"/>
              <a:ext cx="303978" cy="265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953AF5-F97A-294F-9DD3-7770C5AC7961}"/>
                </a:ext>
              </a:extLst>
            </p:cNvPr>
            <p:cNvCxnSpPr>
              <a:stCxn id="14" idx="3"/>
              <a:endCxn id="9" idx="6"/>
            </p:cNvCxnSpPr>
            <p:nvPr/>
          </p:nvCxnSpPr>
          <p:spPr>
            <a:xfrm flipH="1">
              <a:off x="10598150" y="5319840"/>
              <a:ext cx="626334" cy="30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BA3FF6F-B193-3D46-A68D-9A430847BD3D}"/>
                </a:ext>
              </a:extLst>
            </p:cNvPr>
            <p:cNvCxnSpPr>
              <a:stCxn id="12" idx="5"/>
              <a:endCxn id="14" idx="1"/>
            </p:cNvCxnSpPr>
            <p:nvPr/>
          </p:nvCxnSpPr>
          <p:spPr>
            <a:xfrm>
              <a:off x="10924316" y="4834589"/>
              <a:ext cx="300168" cy="226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2C369B-86AE-BC43-A6C5-181E8DB30272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9852660" y="4214821"/>
              <a:ext cx="393700" cy="701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A626BA-CC53-8D45-9930-6F15E6240A81}"/>
                </a:ext>
              </a:extLst>
            </p:cNvPr>
            <p:cNvCxnSpPr>
              <a:stCxn id="12" idx="4"/>
              <a:endCxn id="9" idx="7"/>
            </p:cNvCxnSpPr>
            <p:nvPr/>
          </p:nvCxnSpPr>
          <p:spPr>
            <a:xfrm flipH="1">
              <a:off x="10544586" y="4888153"/>
              <a:ext cx="250414" cy="605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B4EBA5-376D-5648-95C2-00D995029561}"/>
                </a:ext>
              </a:extLst>
            </p:cNvPr>
            <p:cNvCxnSpPr>
              <a:stCxn id="12" idx="6"/>
              <a:endCxn id="8" idx="3"/>
            </p:cNvCxnSpPr>
            <p:nvPr/>
          </p:nvCxnSpPr>
          <p:spPr>
            <a:xfrm flipV="1">
              <a:off x="10977880" y="4344137"/>
              <a:ext cx="469265" cy="36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08033D-60F6-0444-9034-3FF7E260E8F9}"/>
                </a:ext>
              </a:extLst>
            </p:cNvPr>
            <p:cNvCxnSpPr>
              <a:stCxn id="16" idx="7"/>
              <a:endCxn id="7" idx="4"/>
            </p:cNvCxnSpPr>
            <p:nvPr/>
          </p:nvCxnSpPr>
          <p:spPr>
            <a:xfrm flipV="1">
              <a:off x="9525650" y="5281621"/>
              <a:ext cx="327010" cy="647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E7108B8-3940-FF4F-9681-758B62EBC985}"/>
                </a:ext>
              </a:extLst>
            </p:cNvPr>
            <p:cNvCxnSpPr>
              <a:stCxn id="16" idx="6"/>
              <a:endCxn id="9" idx="3"/>
            </p:cNvCxnSpPr>
            <p:nvPr/>
          </p:nvCxnSpPr>
          <p:spPr>
            <a:xfrm flipV="1">
              <a:off x="9579214" y="5752095"/>
              <a:ext cx="706740" cy="305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88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16209</TotalTime>
  <Words>1125</Words>
  <Application>Microsoft Macintosh PowerPoint</Application>
  <PresentationFormat>Widescreen</PresentationFormat>
  <Paragraphs>422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Scale GNN to giant graphs in DGL</vt:lpstr>
      <vt:lpstr>Train GNN on giant graphs</vt:lpstr>
      <vt:lpstr>Full graph training</vt:lpstr>
      <vt:lpstr>Recap: mini-batch training in deep learning</vt:lpstr>
      <vt:lpstr>Recap: mini-batch training in deep learning</vt:lpstr>
      <vt:lpstr>How to apply mini-batch training to graphs?</vt:lpstr>
      <vt:lpstr>Recap: GraphSage</vt:lpstr>
      <vt:lpstr>Two-layer GNN from the perspective of a vertex</vt:lpstr>
      <vt:lpstr>Two-layer GNN from the perspective of a vertex</vt:lpstr>
      <vt:lpstr>Two-layer GNN from the perspective of a vertex</vt:lpstr>
      <vt:lpstr>Two-layer GNN from the perspective of a vertex</vt:lpstr>
      <vt:lpstr>Two-layer GNN from the perspective of a vertex</vt:lpstr>
      <vt:lpstr>Two-layer GNN from the perspective of a vertex</vt:lpstr>
      <vt:lpstr>Two-layer GNN from the perspective of a vertex</vt:lpstr>
      <vt:lpstr>A view of computation/data dependency</vt:lpstr>
      <vt:lpstr> mini-batch generation on graphs</vt:lpstr>
      <vt:lpstr>Strategies of sampling neighbors</vt:lpstr>
      <vt:lpstr>Sampling strategies</vt:lpstr>
      <vt:lpstr>Neighborhood sampling</vt:lpstr>
      <vt:lpstr>Mini-batch training in GNN models</vt:lpstr>
      <vt:lpstr>Mini-batch construction in DGL</vt:lpstr>
      <vt:lpstr>Sample target nodes</vt:lpstr>
      <vt:lpstr>Sample neighbors of target nodes</vt:lpstr>
      <vt:lpstr>Sample neighbors of target nodes</vt:lpstr>
      <vt:lpstr>Construct a mini-batch</vt:lpstr>
      <vt:lpstr>Construct a mini-batch</vt:lpstr>
      <vt:lpstr>A problem in GraphSage</vt:lpstr>
      <vt:lpstr>Construct a mini-batch</vt:lpstr>
      <vt:lpstr>Blocks for GraphSage</vt:lpstr>
      <vt:lpstr>Coding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for GNN</dc:title>
  <dc:creator>Microsoft Office User</dc:creator>
  <cp:lastModifiedBy>Microsoft Office User</cp:lastModifiedBy>
  <cp:revision>125</cp:revision>
  <dcterms:created xsi:type="dcterms:W3CDTF">2019-06-29T21:36:44Z</dcterms:created>
  <dcterms:modified xsi:type="dcterms:W3CDTF">2020-04-19T17:39:45Z</dcterms:modified>
</cp:coreProperties>
</file>