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80" r:id="rId4"/>
    <p:sldId id="297" r:id="rId5"/>
    <p:sldId id="298" r:id="rId6"/>
    <p:sldId id="302" r:id="rId7"/>
    <p:sldId id="303" r:id="rId8"/>
    <p:sldId id="304" r:id="rId9"/>
    <p:sldId id="296" r:id="rId10"/>
    <p:sldId id="269" r:id="rId11"/>
    <p:sldId id="299" r:id="rId12"/>
    <p:sldId id="300" r:id="rId13"/>
    <p:sldId id="301" r:id="rId14"/>
    <p:sldId id="305" r:id="rId15"/>
    <p:sldId id="307" r:id="rId16"/>
    <p:sldId id="308" r:id="rId17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/>
              <a:t>네트워크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맥 어드레스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988847"/>
            <a:ext cx="975360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3.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프로젝트 비용 결정 요소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5" r="21794"/>
          <a:stretch/>
        </p:blipFill>
        <p:spPr>
          <a:xfrm rot="16200000">
            <a:off x="4537867" y="449532"/>
            <a:ext cx="4071696" cy="827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통신 유형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1988844"/>
            <a:ext cx="98180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유니캐스트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현재 네트워크 상에서 가장 많이 사용된다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프레임 안에 출발지와 목적지의 주소를 완벽히 알고 있는 경우 사용된다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출발지에서 원하는 목적지까지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 : 1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통신이 진행된다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브로드캐스트</a:t>
            </a: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로컬 랜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브로드캐스트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도메인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상에서 붙어있는 모든 네트워크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장비들에게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보내는 통신이다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보통 목적지 주소를 확인하지 못했을 경우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사용된다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브로드캐스트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주소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FFFF.FFFF.FFFF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통용된다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목적지 맥 어드레스를 알아내는 동작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ARP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대표적인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브로드캐스트이다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브로드캐스트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프레임을 받은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CPU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모든 작업을 중단하고 해당 메시지부터 처리한다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6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통신 유형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1988844"/>
            <a:ext cx="981807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멀티캐스트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보내고자하는 그룹 멤버들에게만 한 번에 보낼 수 있는 기능이다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라우터나 스위치에서 이 기능을 지원해야 쓸 수 있다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7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프로토콜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09802"/>
            <a:ext cx="4938346" cy="3703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1742" y="2353522"/>
            <a:ext cx="4741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ISO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에서 네트워크를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7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개의 계층으로 분류한 것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데이터의 흐름이 한 눈에 보인다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문제가 발생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할경우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순차적으로 해결 가능하다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계층을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7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개로 나누고 각 층별로 표준화 하므로 여러 회사 장비를 써도 네트워크에 문제가 없다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9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프로토콜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계층별 특징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981201"/>
            <a:ext cx="100378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물리 계층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비트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전송에 필요한 두 장치 간의 실제 접속과 절단 등에 필요한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전송매체에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대한 절차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규칙을 정의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 링크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프레임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개의 인접한 개방 시스템들 간에 신뢰성 있고 효율적인 정보 전송을 할 수 있도록 함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흐름 제어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프레임 동기화 등이 목적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네트워크 계층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패킷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개방 시스템들 간의 네트워크 연결 관리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데이터의 교환 및 중계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경로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설정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트래픽 제어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패킷 정보 전송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4.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전송 계층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세그먼트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종단 시스템 간에 투명한 데이터 전송을 가능하게 함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전송 연결 설정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 전송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연결 해제 기능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8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프로토콜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계층별 특징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981201"/>
            <a:ext cx="10037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5.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세션 계층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송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수신 측 간의 관련성을 유지하고 대화 제어를 담당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대화 구성 및 동기 제어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6.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표현 계층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응용 계층으로부터 받은 데이터를 세션 계층에 맞게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세션 계층에서 받은 데이터는 응용 계층에 맞게 변환하는 기능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코드 변환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 암호화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 압축 기능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7.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응용 계층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사용자가 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OSI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환경에 접근할 수 있도록 서비스를 제공함</a:t>
            </a:r>
            <a:endParaRPr lang="en-US" altLang="ko-KR" sz="16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1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en-US" altLang="ko-KR" dirty="0" smtClean="0"/>
              <a:t>TCP/IP 4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1"/>
            <a:ext cx="7206762" cy="4092858"/>
          </a:xfrm>
        </p:spPr>
      </p:pic>
    </p:spTree>
    <p:extLst>
      <p:ext uri="{BB962C8B-B14F-4D97-AF65-F5344CB8AC3E}">
        <p14:creationId xmlns:p14="http://schemas.microsoft.com/office/powerpoint/2010/main" val="32062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네트워크와 인터넷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5982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1)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네트워크란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서로 연결된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장비들끼리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대화를 주고 받을 수 있도록 하나의 망을 형성하는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2)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인터넷이란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여러 개의 네트워크를 묶어서 서로 통신하고 정보를 공유하는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프로토콜을 사용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익스플로러와 같은 웹 브라우저를 이용해서 통신한다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3)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인트라넷이란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내부의 네트워크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회사나 단체 내 통신을 위한 네트워크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4)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엑스트라넷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기업의 인트라넷을 협력 회사나 고객에게 사용할 수 있도록 한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규모에 따른 정의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5982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LAN(Local Area Network)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어느 한정된 공간에서 네트워크를 구성하는 것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자신을 포함하여 동일 네트워크들을 작은 범위로 구성하는 것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2. MAN(Metropolitan Area Network)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랜과 랜이 모여서 만든 통신망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한 도시 정도의 크기인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네트워크망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3. WAN(Wide Area Network)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장거리 통신망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맨과 맨이 모여서 만든 원거리 통신망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나라에 있는 다국적 기업의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지사끼리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연결된 망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국가 망 정도의 크기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CSMA / CD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75360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LAN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구성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방식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CSMA / CD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방식을 통해서 다른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와 통신한다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- CSMA / CD(Carrier Sense Multiple Access / Collision Detection)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약자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-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센서를 통해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들끼리의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충돌 여부를 감지한다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-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네트워크 상에서 통신이 일어나지 않다고 판단되면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데이터를 네트워크에 실어 보낸다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-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만약 충돌이 발생할 경우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데이터를 기다렸다가 다시 보낸다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 - 15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번을 보내도 충돌이 발생하면 데이터를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drop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0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토큰링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6440" y="2670753"/>
            <a:ext cx="70485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LAN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구성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방식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CSMA / CD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방식이 개발 되기 전에 많이 사용되었다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-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네트워크에서 오직 하나의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만이 토큰을 갖는다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-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토큰을 소지하고 있는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만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보내고자 하는 데이터를 보낸다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-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데이터를 더 이상 보낼 게 없으면 다음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에게 토큰을 넘긴다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26" y="2199860"/>
            <a:ext cx="397036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토폴로지 유형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52130"/>
            <a:ext cx="3064042" cy="274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2040042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링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장치들이 원형 체인 방식으로 연결되어 있으며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 전송을 위해 토큰을 사용한다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1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토폴로지 유형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040042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버스형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통신 회선에 장치들을 연결한다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 목적지나 주소와 함께 버스에 연결된 모든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장치들에게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전송하면 데이터를 받은 장치들은 목적지 주소를 확인하여 자신에게 보내진 데이터 일 때 이를 받아들인다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94368"/>
            <a:ext cx="4458086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토폴로지 유형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040042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스타형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모든 장치들이 중에 위치한 한 장치에 연결되어 있는데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데이터의 전달은 항상 중앙 장치를 통해 이루어진다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37712"/>
            <a:ext cx="2967789" cy="26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맥 어드레스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399" y="1988844"/>
            <a:ext cx="959826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Media Access Control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약자이다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계층에서 서로 다른 장비를 구분하기 위한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주소체계다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LAN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카드에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확인할 수 있으며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48bit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구성되어 있다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앞의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24bit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제조회사에 대한 정보를 담은 주소이며 뒤의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24bit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장비에 대한 고유 정보의 주소다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2866</TotalTime>
  <Words>743</Words>
  <Application>Microsoft Office PowerPoint</Application>
  <PresentationFormat>와이드스크린</PresentationFormat>
  <Paragraphs>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HY강B</vt:lpstr>
      <vt:lpstr>Arial</vt:lpstr>
      <vt:lpstr>Symbol</vt:lpstr>
      <vt:lpstr>Verdana</vt:lpstr>
      <vt:lpstr>테마1</vt:lpstr>
      <vt:lpstr>네트워크</vt:lpstr>
      <vt:lpstr>네트워크와 인터넷</vt:lpstr>
      <vt:lpstr>네트워크 규모에 따른 정의</vt:lpstr>
      <vt:lpstr>이더넷 - CSMA / CD </vt:lpstr>
      <vt:lpstr>이더넷 - 토큰링</vt:lpstr>
      <vt:lpstr>이더넷 – 토폴로지 유형</vt:lpstr>
      <vt:lpstr>이더넷 – 토폴로지 유형</vt:lpstr>
      <vt:lpstr>이더넷 – 토폴로지 유형</vt:lpstr>
      <vt:lpstr>맥 어드레스</vt:lpstr>
      <vt:lpstr>맥 어드레스 활용</vt:lpstr>
      <vt:lpstr>데이터 통신 유형</vt:lpstr>
      <vt:lpstr>데이터 통신 유형</vt:lpstr>
      <vt:lpstr>OSI 7계층 프로토콜</vt:lpstr>
      <vt:lpstr>OSI 7계층 프로토콜 – 계층별 특징</vt:lpstr>
      <vt:lpstr>OSI 7계층 프로토콜 – 계층별 특징</vt:lpstr>
      <vt:lpstr>OSI 7계층  =&gt; TCP/IP 4계층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88</cp:revision>
  <dcterms:created xsi:type="dcterms:W3CDTF">2016-11-23T11:24:50Z</dcterms:created>
  <dcterms:modified xsi:type="dcterms:W3CDTF">2017-08-04T09:45:02Z</dcterms:modified>
</cp:coreProperties>
</file>