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5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네트워크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루트 </a:t>
            </a:r>
            <a:r>
              <a:rPr lang="ko-KR" altLang="en-US" dirty="0" err="1" smtClean="0"/>
              <a:t>브릿지</a:t>
            </a:r>
            <a:r>
              <a:rPr lang="ko-KR" altLang="en-US" dirty="0" smtClean="0"/>
              <a:t> 선정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9716" y="3246145"/>
            <a:ext cx="7142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각 스위치 마다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priority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값과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mac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갖고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값을 합성하여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Bridge-ID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생성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Bridge-ID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낮은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 Bridge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선출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34" y="2053975"/>
            <a:ext cx="3287935" cy="38616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7546" y="3349869"/>
            <a:ext cx="1591408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7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34" y="2053975"/>
            <a:ext cx="3287935" cy="38616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ko-KR" altLang="en-US" dirty="0" smtClean="0"/>
              <a:t>루트 포트 선정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9716" y="2784480"/>
            <a:ext cx="71422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Non-Root Switch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다음 조건은 통해 하향식으로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Path Cost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포트가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연결된 상대방의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Bridge ID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포트가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Port ID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포트가 선출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097" y="3349869"/>
            <a:ext cx="1591408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954" y="5116333"/>
            <a:ext cx="2334551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01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ko-KR" altLang="en-US" dirty="0" smtClean="0"/>
              <a:t>루트 포트 선정 </a:t>
            </a:r>
            <a:r>
              <a:rPr lang="en-US" altLang="ko-KR" dirty="0" smtClean="0"/>
              <a:t>+ path cost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092" y="2625315"/>
            <a:ext cx="4694425" cy="27995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47546" y="1965159"/>
            <a:ext cx="714228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케이블의 속도 마다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cost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책정 되어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52" y="2902839"/>
            <a:ext cx="4473328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34" y="2053975"/>
            <a:ext cx="3287935" cy="386166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en-US" altLang="ko-KR" dirty="0" smtClean="0"/>
              <a:t>Designated</a:t>
            </a:r>
            <a:r>
              <a:rPr lang="ko-KR" altLang="en-US" dirty="0" smtClean="0"/>
              <a:t> 포트 선정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49715" y="2784480"/>
            <a:ext cx="7254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Segment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마다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Designated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다음 조건은 통해 하향식으로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 Switch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모든 포트는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Designated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포트로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Path Cost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포트가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자신의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Bridge ID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포트가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자신의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Port ID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낮은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포트가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선출      </a:t>
            </a:r>
            <a:endParaRPr lang="ko-KR" altLang="en-US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097" y="3349869"/>
            <a:ext cx="1591408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52954" y="5116333"/>
            <a:ext cx="2334551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7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ko-KR" altLang="en-US" dirty="0" smtClean="0"/>
              <a:t>예제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18" y="1965158"/>
            <a:ext cx="6322922" cy="45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상태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7546" y="1965159"/>
            <a:ext cx="98444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STP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 상태 구성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Blocking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Listening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Learning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Fowarding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Disabled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Blocking(20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 -&gt; Listening(15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 -&gt; Learning(15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 -&gt;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98301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- Disabled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7546" y="1965159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포트가 고장 났거나 관리자가 임의로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shut down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시킨 포트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 전송 불가능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mac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 받을 수 없음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BPDU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또한 받을 수 없음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0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- Blocking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7546" y="1965159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스위치를 맨 처음 켜거나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Disabled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되어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있는 포트를 관리자가 살렸을 때의 상태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의미 있는 데이터 전송은 불가능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BPDU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송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수신 가능</a:t>
            </a:r>
            <a:endParaRPr lang="ko-KR" altLang="en-US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5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- Listening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7546" y="1965159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블로킹 상태에 있던 포트가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designated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포트가 되면 넘어가는 상태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새로운 스위치의 연결로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designated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지위를 상실하면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blocking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복귀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여전히 데이터 전송은 불가능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BPDU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송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수신 가능</a:t>
            </a:r>
            <a:endParaRPr lang="ko-KR" altLang="en-US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29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- Learning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7546" y="1965159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리스닝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상태의 포트가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디폴트 시간이 지나면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learning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상태가 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들에 대한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mac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받아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mac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 테이블을 생성함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BPDU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주고 받지만 여전히 데이터 송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수신은 불가능</a:t>
            </a:r>
            <a:endParaRPr lang="ko-KR" altLang="en-US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0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장비의 변화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4201614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허브의 역할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 개발 초기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하나의 네트워크를 형성하기 위한 장비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연결 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PC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들 끼리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Breadcast</a:t>
            </a:r>
            <a:r>
              <a:rPr lang="en-US" altLang="ko-KR" sz="200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domain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형성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문제는 통신 할 때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broadcast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통신하고 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노드가 하나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뿐이므로 속도가 느림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04006"/>
            <a:ext cx="3683655" cy="21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7546" y="1384134"/>
            <a:ext cx="9753600" cy="581025"/>
          </a:xfrm>
        </p:spPr>
        <p:txBody>
          <a:bodyPr/>
          <a:lstStyle/>
          <a:p>
            <a:r>
              <a:rPr lang="en-US" altLang="ko-KR" dirty="0" smtClean="0"/>
              <a:t>STP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- Forwarding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47546" y="1965159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learning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초가 지나면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forwarding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상태가 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상태에서 데이터 전송이 가능해짐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mac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주소를 계속 받아들여 갱신함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BPDU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계속 주고 받으며 지위를 상실하면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disabled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가능</a:t>
            </a:r>
            <a:endParaRPr lang="ko-KR" altLang="en-US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3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장비의 변화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981202"/>
            <a:ext cx="3619501" cy="20742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38400" y="4201614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브릿지의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등장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허브의 약점을 보안하기 위해 개발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Broadcasting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domain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분리시켜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과부화나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속도 저하를 낮춤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하지만 처리방식이 단순하고 속도가 느려 스위치에 밀려 사양길에 오름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7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 장비의 변화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4201614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스위치의 등장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브릿지와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허브에 비해에 많은 포트 수 탑재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스위치는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포트마다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속도를 다르게 할당 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프레임 처리 방식에 있어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브릿지에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비해 우월함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속도가 빠름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077916"/>
            <a:ext cx="4788877" cy="157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처리 방식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1981201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스토어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포워드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(Store-and-forward)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방식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들어오는 프레임을 전부 받아들인 다음 처리하는 방식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프레임을 모두 받아 주소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송신 여부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에러를 전부 검사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에러 복구 능력이 뛰어나지만 전부 검사형식으로 속도가 느림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3920193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컷스루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(Cut-through)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방식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들어오는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프레임의 목적지 주소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(48bit)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만 보고 전송을 처리하는 방식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모든 정보를 확인하지 않고 목적지 주소만 확인하므로 속도는 빠름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하지만 에러를 찾기 어렵고 복구 능력도 떨어질 수 밖에 없음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1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처리 방식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1981201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프래그먼트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프리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(Fragment-Free)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앞의 스토어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포워드와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컷스루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방식의 장점을 결합한 방식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전체 프레임을 다 검사하지 않고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512bit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검사함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컷스루에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비해 에러 검사 능력이 높고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스토어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포워드에 비해 속도가 빠름 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4419601"/>
            <a:ext cx="9753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스위치는 위의 모든 기능이 가능하지만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브릿지는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스토어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포워드 방식만 가능</a:t>
            </a:r>
            <a:endParaRPr lang="en-US" altLang="ko-KR" sz="20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STP(Spanning-Tree Protocol)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계층 장비 스위치에서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Loop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방지하기 위한 프로토콜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네트워크에서는 가용성과 지속성이 중요함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그러므로 스위치에서는 기존의 회선이 파손 될 시 대비책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폴트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톨러런트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스위치에서의 경로를 분산 시키는 방법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로드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밸런싱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사용하고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STP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이와 같은 조건에서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Loop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방지하고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경로를 분산하는 방법을 제시함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스위치는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BPDU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라고 하는 상태 메시지를 통해 서로의 스펙을 비교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우열을 가림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8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 </a:t>
            </a:r>
            <a:r>
              <a:rPr lang="ko-KR" altLang="en-US" dirty="0" smtClean="0"/>
              <a:t>발생의 가능성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27" y="2992315"/>
            <a:ext cx="5186573" cy="22428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34" y="2136300"/>
            <a:ext cx="5826094" cy="38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 </a:t>
            </a:r>
            <a:r>
              <a:rPr lang="ko-KR" altLang="en-US" dirty="0" smtClean="0"/>
              <a:t>해결 전략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19986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하나의 네트워크에는 하나의 루트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브릿지를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선정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루트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브릿지는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다른 네트워크에서의 데이터를 제일 먼저 받고 전파함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Non – Root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브릿지에서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Root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포트를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루트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브릿지와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통신할 수 있는 포트는 선정하는 과정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세그먼트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회선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마다 하나의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Designeated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포트를 선출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=&gt;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차단 시킬 회선을 선정 할 때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489</TotalTime>
  <Words>701</Words>
  <Application>Microsoft Office PowerPoint</Application>
  <PresentationFormat>와이드스크린</PresentationFormat>
  <Paragraphs>97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HY강B</vt:lpstr>
      <vt:lpstr>굴림</vt:lpstr>
      <vt:lpstr>Arial</vt:lpstr>
      <vt:lpstr>Symbol</vt:lpstr>
      <vt:lpstr>Verdana</vt:lpstr>
      <vt:lpstr>Wingdings</vt:lpstr>
      <vt:lpstr>테마1</vt:lpstr>
      <vt:lpstr>네트워크</vt:lpstr>
      <vt:lpstr>네트워크 장비의 변화</vt:lpstr>
      <vt:lpstr>네트워크 장비의 변화</vt:lpstr>
      <vt:lpstr>네트워크 장비의 변화</vt:lpstr>
      <vt:lpstr>프레임 처리 방식</vt:lpstr>
      <vt:lpstr>프레임 처리 방식</vt:lpstr>
      <vt:lpstr>STP(Spanning-Tree Protocol)</vt:lpstr>
      <vt:lpstr>Loop 발생의 가능성</vt:lpstr>
      <vt:lpstr>Loop 해결 전략</vt:lpstr>
      <vt:lpstr>루트 브릿지 선정</vt:lpstr>
      <vt:lpstr>루트 포트 선정</vt:lpstr>
      <vt:lpstr>루트 포트 선정 + path cost</vt:lpstr>
      <vt:lpstr>Designated 포트 선정</vt:lpstr>
      <vt:lpstr>예제 확인</vt:lpstr>
      <vt:lpstr>STP 상태 </vt:lpstr>
      <vt:lpstr>STP 상태 - Disabled</vt:lpstr>
      <vt:lpstr>STP 상태 - Blocking</vt:lpstr>
      <vt:lpstr>STP 상태 - Listening</vt:lpstr>
      <vt:lpstr>STP 상태 - Learning</vt:lpstr>
      <vt:lpstr>STP 상태 - Forwarding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48</cp:revision>
  <dcterms:created xsi:type="dcterms:W3CDTF">2016-11-23T11:24:50Z</dcterms:created>
  <dcterms:modified xsi:type="dcterms:W3CDTF">2017-08-19T11:23:19Z</dcterms:modified>
</cp:coreProperties>
</file>