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서로 다름 네트워크 영역의 장비들을 라우터를 통해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packet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전송하는 과정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라우터가 데이터를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Rounting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하기 위해 알아야 할 것들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출발지와 목적지 주소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interface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형태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경로들에 대한 정보를 꾸준히 수집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지속적인 네트워크 상태를 확인하고 유지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 Table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라우터가 데이터를 전송할 경로를 선택하기 위해 학습한 정보들을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Table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저장함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라우터의 목적지 학습 방법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1) Connected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자신과 물리적으로 직접 연결 되어 있는 장비의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알아온 경우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Static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관리자가 직접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Rounting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경로를 선택해서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나가는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interface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지정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Dynamic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여러가지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Protocol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사용하여 라우터가 스스로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찾는 방법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4) Redistribution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각기 다른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Protocol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정보를 교환 후 학습하는 방식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8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- Static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관리자가 직접 경로를 설정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규모가 작은 경우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 관리가 가장 효율적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장점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변화에 대한 대처가 느림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단점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58530"/>
            <a:ext cx="5914292" cy="3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Dynamic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동적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protocol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통해 라우터에 의해 자동적으로 학습된 네트워크 경로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관리자가 직접 모든 장비에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입력할 수고를 덜어 줄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경로에 변화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문제가 생길 경우 알아서 대처하므로 관리자가 자리를 비운 상황에서 유용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대규모 네트워크에 적합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주기적으로 경로를 계산해야 하므로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cpu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사용량이 많음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static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비해 단점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3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</a:t>
            </a:r>
            <a:r>
              <a:rPr lang="en-US" altLang="ko-KR" dirty="0" smtClean="0"/>
              <a:t>protocol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rip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Metric (Hop Count)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사용한 최적 경로 선택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목적지 도달하기 위한 라우터의 개수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Hop Count 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기준으로 최적 경로 계산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거리벡터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Distace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vector)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방식이라고 불리며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hop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은 최대값이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16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고정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테이블의 주소 정보는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 마다 업데이트 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version1(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classful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, version2(classless)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나누어져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 마다 서로 연결된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라우터끼리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정보를 주고 받음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변화가 발생할 경우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Loop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발생할 수 있음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루프를 해결하기 위해 네트워크 변화 시 즉시 이웃 라우터에 알리는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Triggered Update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사용함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</a:t>
            </a:r>
            <a:r>
              <a:rPr lang="en-US" altLang="ko-KR" dirty="0" smtClean="0"/>
              <a:t>protocol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Eigrp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Link-state Routing protocol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거리 벡터보다 효율적인 방법으로 고안됨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시스코사에서 만든 프로토콜로 각 케이블의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bandwidth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기준으로 경로를 계산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Autonomous System (AS)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 하는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neighbor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형성하고 그 영역에서의 주소 정보를 서로 주고 받음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 마다 인접한 장비들끼리의 통신 상태를 확인함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(hello packet),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새로운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neighbor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확인되거나 문제가 발행하면 그 즉시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unicast, multicast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통해 상황을 주변에 알림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subnetmask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반대 개념인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wildmask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5"/>
          <a:stretch/>
        </p:blipFill>
        <p:spPr>
          <a:xfrm>
            <a:off x="2438400" y="5766853"/>
            <a:ext cx="3481546" cy="8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</a:t>
            </a:r>
            <a:r>
              <a:rPr lang="en-US" altLang="ko-KR" dirty="0" smtClean="0"/>
              <a:t>protocol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OSPF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1981201"/>
                <a:ext cx="9753600" cy="4719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IETF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표준 프로토콜로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Link-State protocol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임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Shortest Path First(SPF)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알고리즘을 사용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𝐜𝐨𝐬𝐭</m:t>
                    </m:r>
                    <m:r>
                      <a:rPr lang="en-US" altLang="ko-K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𝟖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/</m:t>
                    </m:r>
                    <m:r>
                      <a:rPr lang="en-US" altLang="ko-K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𝒃𝒂𝒏𝒅𝒘𝒊𝒅𝒕𝒉</m:t>
                    </m:r>
                    <m:r>
                      <a:rPr lang="en-US" altLang="ko-K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𝒃𝒑𝒔</m:t>
                    </m:r>
                    <m:r>
                      <a:rPr lang="en-US" altLang="ko-K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)</m:t>
                    </m:r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강B" pitchFamily="18" charset="-127"/>
                      </a:rPr>
                      <m:t>로</m:t>
                    </m:r>
                  </m:oMath>
                </a14:m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경로의 우선 순위를 선정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Eigrp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와 마찬가지로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Autonomous System(AS)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를 형성함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추가적으로 특정 중심 라우터들을 기반으로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area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라우터와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ABR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라우터를 형성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각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area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내에 있는 네트워크 경로를 축약해서 보낼 수 있으므로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Routing table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이 상대적으로 작은 편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각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area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마다 업데이트 상태를 관리하므로 </a:t>
                </a:r>
                <a:r>
                  <a:rPr lang="en-US" altLang="ko-KR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cpu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의 과부하도 줄어듦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ABR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라우터는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area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간의 경계 라우터로 중계 역할을 함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81201"/>
                <a:ext cx="9753600" cy="4719497"/>
              </a:xfrm>
              <a:prstGeom prst="rect">
                <a:avLst/>
              </a:prstGeom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Administrative </a:t>
            </a:r>
            <a:r>
              <a:rPr lang="en-US" altLang="ko-KR" dirty="0"/>
              <a:t>distance value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1201"/>
            <a:ext cx="975360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네트워크에는 여러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프로토콜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공존함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이들 중의 경로 우선 순위는 다음 값을 통해 가장 작은 값으로 결정함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16282"/>
            <a:ext cx="6081346" cy="30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988</TotalTime>
  <Words>445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HY강B</vt:lpstr>
      <vt:lpstr>굴림</vt:lpstr>
      <vt:lpstr>Arial</vt:lpstr>
      <vt:lpstr>Cambria Math</vt:lpstr>
      <vt:lpstr>Symbol</vt:lpstr>
      <vt:lpstr>Verdana</vt:lpstr>
      <vt:lpstr>테마1</vt:lpstr>
      <vt:lpstr>네트워크</vt:lpstr>
      <vt:lpstr>Routing란?</vt:lpstr>
      <vt:lpstr>Routing Table 이란?</vt:lpstr>
      <vt:lpstr>Routing 방식 - Static </vt:lpstr>
      <vt:lpstr>Routing 방식 – Dynamic </vt:lpstr>
      <vt:lpstr>Dynamic Routing protocol – rip </vt:lpstr>
      <vt:lpstr>Dynamic Routing protocol – Eigrp </vt:lpstr>
      <vt:lpstr>Dynamic Routing protocol – OSPF </vt:lpstr>
      <vt:lpstr>Administrative distance value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45</cp:revision>
  <dcterms:created xsi:type="dcterms:W3CDTF">2016-11-23T11:24:50Z</dcterms:created>
  <dcterms:modified xsi:type="dcterms:W3CDTF">2017-08-25T16:18:44Z</dcterms:modified>
</cp:coreProperties>
</file>