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310" r:id="rId4"/>
    <p:sldId id="309" r:id="rId5"/>
    <p:sldId id="311" r:id="rId6"/>
    <p:sldId id="314" r:id="rId7"/>
    <p:sldId id="313" r:id="rId8"/>
    <p:sldId id="315" r:id="rId9"/>
    <p:sldId id="316" r:id="rId10"/>
    <p:sldId id="317" r:id="rId11"/>
    <p:sldId id="318" r:id="rId12"/>
    <p:sldId id="319" r:id="rId13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8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9072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45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9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638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0" y="3581402"/>
            <a:ext cx="7620000" cy="818320"/>
          </a:xfrm>
        </p:spPr>
        <p:txBody>
          <a:bodyPr/>
          <a:lstStyle/>
          <a:p>
            <a:r>
              <a:rPr lang="ko-KR" altLang="en-US" dirty="0" smtClean="0"/>
              <a:t>네트워크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NAT (Network Address Translation)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1988844"/>
            <a:ext cx="9958467" cy="3713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우리가 흔히 사용하는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주소로는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ISP(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인터넷 서비스 제공 업체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제공하는 공인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공유기를 통해서 사용하는 사설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구분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공유기 안에서 사설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통신하다 외부로 나갈 때 사설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바꿔 주는 기술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가지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적절히 사용하여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사용을 절약 할 수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내부의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의도적으로 숨기기 위해서도 사용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일반적으로 공인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하나로 사설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이용자들이 인터넷 등을 사용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(PAT)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설정 방법에 따라 정적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NAT,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동적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NAT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분류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PAT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경우에는 동적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NAT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는 외부에서 내부로 들어올 수 없음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611208" y="2441716"/>
            <a:ext cx="25702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10.0.0.0 ~ 10.255.255.255</a:t>
            </a:r>
            <a:endParaRPr lang="ko-KR" altLang="en-US" b="0" dirty="0">
              <a:solidFill>
                <a:srgbClr val="000000"/>
              </a:solidFill>
              <a:latin typeface="Arial Black" panose="020B0A04020102020204" pitchFamily="34" charset="0"/>
              <a:ea typeface="돋움" panose="020B0600000101010101" pitchFamily="50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172.16.0. ~ 172.31.255.255</a:t>
            </a:r>
            <a:endParaRPr lang="ko-KR" altLang="en-US" b="0" dirty="0">
              <a:solidFill>
                <a:srgbClr val="000000"/>
              </a:solidFill>
              <a:latin typeface="Arial Black" panose="020B0A04020102020204" pitchFamily="34" charset="0"/>
              <a:ea typeface="돋움" panose="020B0600000101010101" pitchFamily="50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192.168.0.0 ~ </a:t>
            </a:r>
            <a:r>
              <a:rPr lang="en-US" altLang="ko-KR" b="0" dirty="0" smtClean="0">
                <a:solidFill>
                  <a:srgbClr val="000000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192.168.255.255</a:t>
            </a:r>
            <a:endParaRPr lang="ko-KR" altLang="en-US" b="0" dirty="0">
              <a:solidFill>
                <a:srgbClr val="000000"/>
              </a:solidFill>
              <a:latin typeface="Arial Black" panose="020B0A040201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5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ACL (Access Control List)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1988844"/>
            <a:ext cx="99584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라우터의 검문소 역할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포트에서 들어오거나 나가는 데이터를 검사해 관리자가 세운 리스트에 맞게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필터링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방화벽과 같은 개념으로 관리자의 결정에 따라 리스트를 생성할 수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Standard Access List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들어오고 나가는 데이터의 출발지 주소만을 검사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(1~99, 1300~1999)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Extended Access List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들어오고 나가는 데이터의 출발지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목적지 주소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프로토콜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포트번호를 검사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(100~199, 2000~2699)</a:t>
            </a:r>
          </a:p>
        </p:txBody>
      </p:sp>
    </p:spTree>
    <p:extLst>
      <p:ext uri="{BB962C8B-B14F-4D97-AF65-F5344CB8AC3E}">
        <p14:creationId xmlns:p14="http://schemas.microsoft.com/office/powerpoint/2010/main" val="16515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IPv6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1988844"/>
            <a:ext cx="99584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기존의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IPv4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대체하기 위한 주소 프로토콜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32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비트의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IPv4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와 달리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128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비트를 사용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브로드캐스트가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없으며 멀티캐스트가 그 역할을 대신함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대신 가장 가까운 노드에 데이터를 넘긴다는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anycast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라는 개념의 통신 방식이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16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진수로 표현하며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4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자리를 쓰고 콜론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  <a:sym typeface="Wingdings" panose="05000000000000000000" pitchFamily="2" charset="2"/>
              </a:rPr>
              <a:t>:)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  <a:sym typeface="Wingdings" panose="05000000000000000000" pitchFamily="2" charset="2"/>
              </a:rPr>
              <a:t>을 찍는 방식으로 표기함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  <a:sym typeface="Wingdings" panose="05000000000000000000" pitchFamily="2" charset="2"/>
              </a:rPr>
              <a:t>(ex – 2001:0D88:010F:0001:0000:0000:0000:0DOC)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LAN (VLAN)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99584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스위치에 연결된 장비들은 모두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브로드캐스트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도메인 안에 포함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물리적으로 도메인을 나누려면 중계 라우터를 사이에 두고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개의 스위치가 필요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스위치를 마치 여러 대의 스위치가 있는 것처럼 운영하기 위한 기술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하나의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브로드캐스트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도메인을 가상의 </a:t>
            </a:r>
            <a:r>
              <a:rPr lang="en-US" altLang="ko-KR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LAN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여러 개로 나눌 수 있음</a:t>
            </a:r>
            <a:endParaRPr lang="en-US" altLang="ko-KR" sz="20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스위치에서만 가능한 기능이며 라우터나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브릿지에서는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사용할 수 없음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VTP (VLAN </a:t>
            </a:r>
            <a:r>
              <a:rPr lang="en-US" altLang="ko-KR" dirty="0" err="1" smtClean="0"/>
              <a:t>Trunking</a:t>
            </a:r>
            <a:r>
              <a:rPr lang="en-US" altLang="ko-KR" dirty="0" smtClean="0"/>
              <a:t> Protocol)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1002030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Trunking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여러 개의 </a:t>
            </a:r>
            <a:r>
              <a:rPr lang="en-US" altLang="ko-KR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하나의 링크와 포트에 묶어서 전송 할 수 있도록 하는 기술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 startAt="2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VTP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스위치들 간의 </a:t>
            </a:r>
            <a:r>
              <a:rPr lang="en-US" altLang="ko-KR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정보들을 서로 주고받아 스위치들이 가지고 있는 </a:t>
            </a:r>
            <a:r>
              <a:rPr lang="en-US" altLang="ko-KR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정보를 확인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VTP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설정을 마치면 전용 </a:t>
            </a:r>
            <a:r>
              <a:rPr lang="ko-KR" altLang="en-US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서버인 </a:t>
            </a:r>
            <a:r>
              <a:rPr lang="en-US" altLang="ko-KR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VMPS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통해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Query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통해 </a:t>
            </a:r>
            <a:r>
              <a:rPr lang="en-US" altLang="ko-KR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정보를 업데이트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종류는 크게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가지로 </a:t>
            </a:r>
            <a:r>
              <a:rPr lang="en-US" altLang="ko-KR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dot1q, ISL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VTP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(dot1q, ISL)</a:t>
            </a:r>
            <a:r>
              <a:rPr lang="ko-KR" altLang="en-US" dirty="0" smtClean="0"/>
              <a:t> 및 프레임 구별 방법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1002030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Native VLAN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기존의 프레임과 형태가 일치</a:t>
            </a:r>
            <a:endParaRPr lang="en-US" altLang="ko-KR" sz="18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특별한 능력은 없고 단지 설정에 의해서만 의미가 있음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2) dot1q (802.1Q)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IEEE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에서 지정한 국제표준 방식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프레임의 마지막 부분에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4byte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크기의 </a:t>
            </a:r>
            <a:r>
              <a:rPr lang="en-US" altLang="ko-KR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tag</a:t>
            </a:r>
            <a:r>
              <a:rPr lang="ko-KR" altLang="en-US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를 삽입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한 프레임으로 변경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3) ISL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시스코 전용 프로토콜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ASIC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라고 하는 칩에 의해 처리되므로 빠른 전송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보장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Encapsulation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과정에서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26byte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ISL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헤더와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4byte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CRC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정보를 담은 </a:t>
            </a:r>
            <a:r>
              <a:rPr lang="ko-KR" altLang="en-US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새로운 프레임 생성</a:t>
            </a:r>
            <a:endParaRPr lang="en-US" altLang="ko-KR" sz="18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6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VTP </a:t>
            </a:r>
            <a:r>
              <a:rPr lang="ko-KR" altLang="en-US" dirty="0" smtClean="0"/>
              <a:t>설정 구성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10020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VTP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서버 모드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생성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삭제하고 이름을 바꿔 줄 수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다른 클라이언트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스위치들에게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정보를 전달하고 관리함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모든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대한 정보는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nvram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저장하며 스위치가 꺼졌다 켜져도 손실이 없음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2)  VTP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클라이언트 모드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삭제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수정 불가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상대방의 정보를 받고 자신의 정보를 보내는 것만 가능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대한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정보가 </a:t>
            </a:r>
            <a:r>
              <a:rPr lang="en-US" altLang="ko-KR" sz="20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nvram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남지 않으며 전원이 꺼지면 모두 사라짐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0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VTP </a:t>
            </a:r>
            <a:r>
              <a:rPr lang="ko-KR" altLang="en-US" dirty="0" smtClean="0"/>
              <a:t>설정 구성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10020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3)  VTP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트랜스페어런트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모드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(Transparent Mode)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자신의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대한 생성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삭제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수정이 가능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서버로부터 정보를 받아 업데이트하거나 내부의 업데이트 소식을 알리지 않음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다른 스위치들끼리의 정보 교환을 위한 통로 역할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1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VTP </a:t>
            </a:r>
            <a:r>
              <a:rPr lang="ko-KR" altLang="en-US" dirty="0" smtClean="0"/>
              <a:t>메시지 형식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10020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1) Summary Advertisement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VTP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서버가 자신에게 연결되어 있는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스위치들에게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분마다 전달하는 메시지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Revision Number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확인하며 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각각의 </a:t>
            </a:r>
            <a:r>
              <a:rPr lang="en-US" altLang="ko-KR" sz="2000" dirty="0" err="1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이 최신인지 아닌지 판단</a:t>
            </a:r>
            <a:endParaRPr lang="en-US" altLang="ko-KR" sz="20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2) Subset Advertisement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구성이 변경 된 특정 스위치로부터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Advertisement Request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받을 때 전송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변경된 내용에 대한 실질적인 내용이 담겨 있음</a:t>
            </a:r>
            <a:endParaRPr lang="en-US" altLang="ko-KR" sz="20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3) Advertisement Request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클라이언트가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VTP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서버에게 위의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개의 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요청을 원할 때 사용</a:t>
            </a:r>
            <a:endParaRPr lang="en-US" altLang="ko-KR" sz="20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5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 - VLAN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06517"/>
            <a:ext cx="3295035" cy="3223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3434" y="2306516"/>
            <a:ext cx="64585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서로 다른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하나의 라우터로 통신하는 기술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물리적인 인터페이스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에서 여러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라우팅하는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라우트</a:t>
            </a:r>
            <a:r>
              <a:rPr lang="en-US" altLang="ko-KR" sz="20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온</a:t>
            </a:r>
            <a:r>
              <a:rPr lang="en-US" altLang="ko-KR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어</a:t>
            </a:r>
            <a:r>
              <a:rPr lang="en-US" altLang="ko-KR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스틱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사용함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보통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계층 기능이 있는 스위치나 라우터 하나를 이용해서 통신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인터페이스에 있는 여러 링크들을 서브 인터페이스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라고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0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DHCP(Dynamic Host Configuration Protocol)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1988844"/>
            <a:ext cx="99584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서버의 종류 중 하나로 네트워크와 관련된 설정 정보를 클라이언트에게 배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평소 </a:t>
            </a:r>
            <a:r>
              <a:rPr lang="en-US" altLang="ko-KR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Address pool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을 관리하다 클라이언트의 요청에 따라 주소를 할당</a:t>
            </a:r>
            <a:endParaRPr lang="en-US" altLang="ko-KR" sz="20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WIFI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주소를 할당할 때 많이 사용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(192.168.0.2 ~ 192.168.0.100/24)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				    (10.0.0.2 ~ 10.0.0.254/24)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배포할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주소의 유효기간은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일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기본 게이트웨이의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주소는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192.168.0.1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 할당 방법으로는 동적 할당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정적 할당이 있으며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pc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많고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주소가 변경되어도 문제가 없다면 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동적 할당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프린터와 공유기 처럼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ip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 변경이 곤란한 경우에는 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정적 할당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주로 사용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23D4FC7D-8250-49D1-9CB3-1A0CCAD8FDD6}" vid="{36B15294-4BC8-4F2D-97E3-3F41A1A07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3053</TotalTime>
  <Words>673</Words>
  <Application>Microsoft Office PowerPoint</Application>
  <PresentationFormat>와이드스크린</PresentationFormat>
  <Paragraphs>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HY강B</vt:lpstr>
      <vt:lpstr>돋움</vt:lpstr>
      <vt:lpstr>Arial</vt:lpstr>
      <vt:lpstr>Arial Black</vt:lpstr>
      <vt:lpstr>Verdana</vt:lpstr>
      <vt:lpstr>Wingdings</vt:lpstr>
      <vt:lpstr>테마1</vt:lpstr>
      <vt:lpstr>네트워크</vt:lpstr>
      <vt:lpstr>Virtual LAN (VLAN)</vt:lpstr>
      <vt:lpstr>VTP (VLAN Trunking Protocol)</vt:lpstr>
      <vt:lpstr>VTP 종류(dot1q, ISL) 및 프레임 구별 방법</vt:lpstr>
      <vt:lpstr>VTP 설정 구성</vt:lpstr>
      <vt:lpstr>VTP 설정 구성</vt:lpstr>
      <vt:lpstr>VTP 메시지 형식</vt:lpstr>
      <vt:lpstr>Inter - VLAN</vt:lpstr>
      <vt:lpstr>DHCP(Dynamic Host Configuration Protocol)</vt:lpstr>
      <vt:lpstr>NAT (Network Address Translation)</vt:lpstr>
      <vt:lpstr>ACL (Access Control List)</vt:lpstr>
      <vt:lpstr>IPv6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 설정</dc:title>
  <dc:creator>likethis33</dc:creator>
  <cp:lastModifiedBy>likethis33</cp:lastModifiedBy>
  <cp:revision>102</cp:revision>
  <dcterms:created xsi:type="dcterms:W3CDTF">2016-11-23T11:24:50Z</dcterms:created>
  <dcterms:modified xsi:type="dcterms:W3CDTF">2017-11-02T08:52:04Z</dcterms:modified>
</cp:coreProperties>
</file>