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2" r:id="rId3"/>
    <p:sldId id="333" r:id="rId4"/>
    <p:sldId id="335" r:id="rId5"/>
    <p:sldId id="336" r:id="rId6"/>
    <p:sldId id="337" r:id="rId7"/>
    <p:sldId id="338" r:id="rId8"/>
    <p:sldId id="340" r:id="rId9"/>
    <p:sldId id="341" r:id="rId10"/>
    <p:sldId id="342" r:id="rId11"/>
    <p:sldId id="343" r:id="rId12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3581402"/>
            <a:ext cx="7620000" cy="818320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소프트웨어 공학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에자일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(Agile)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28060"/>
            <a:ext cx="9565178" cy="41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에자일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(Agile) – XP(</a:t>
            </a:r>
            <a:r>
              <a:rPr lang="en-US" altLang="ko-KR" dirty="0" err="1" smtClean="0"/>
              <a:t>eXetrem</a:t>
            </a:r>
            <a:r>
              <a:rPr lang="en-US" altLang="ko-KR" dirty="0" smtClean="0"/>
              <a:t> Programming)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114205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널리 사용되고 있는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에자일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소프트웨어 개발 방법론 중 하나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프로그래머 팀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(5~10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명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현장에서 고객의 팀과 함께 머물며 일함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요구사항이 사용자 스토리 형태로 구체화 됨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짝을 이뤄 일하고 스스로 단위 테스트를 수행함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아키텍처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설계는 프로젝트 방향과 함께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나아감</a:t>
            </a:r>
            <a:endParaRPr lang="en-US" altLang="ko-KR" sz="1600" dirty="0">
              <a:solidFill>
                <a:srgbClr val="000000"/>
              </a:solidFill>
              <a:latin typeface="맑은 고딕 Semilight" panose="020B0502040204020203" pitchFamily="50" charset="-127"/>
              <a:ea typeface="HY강B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코드를 작성하기 전에 각 업무에 대한 시험을 준비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고객의 참여를 극대화한 점증적인 개발 법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3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개발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과정 중 </a:t>
            </a:r>
            <a:r>
              <a:rPr lang="ko-KR" altLang="en-US" sz="16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일부를 전용 소프트웨어 도구를 사용하여 자동화 하는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것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생명 주기의 전체 단계를 연결해 주고 자동화해 주는 통합된 도구를 제공하는 기술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개발의 모든 단계에 걸쳐 일관된 방법론으로 지원</a:t>
            </a:r>
            <a:endParaRPr lang="en-US" altLang="ko-KR" sz="1600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CASE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주요 기능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생명주기 전 단계의 </a:t>
            </a:r>
            <a:r>
              <a:rPr lang="ko-KR" altLang="en-US" sz="16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결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다양한 소프트웨어 개발 모형 지원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그래픽 지원</a:t>
            </a:r>
            <a:endParaRPr lang="en-US" altLang="ko-KR" sz="1600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5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CASE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사용의 이점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개발 기간 단축 및 비용 절감</a:t>
            </a:r>
            <a:endParaRPr lang="en-US" altLang="ko-KR" sz="1600" dirty="0" smtClean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기법의 재사용</a:t>
            </a:r>
            <a:r>
              <a:rPr lang="en-US" altLang="ko-KR" sz="16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향상</a:t>
            </a:r>
            <a:endParaRPr lang="en-US" altLang="ko-KR" sz="1600" dirty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기법의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실용화</a:t>
            </a:r>
            <a:endParaRPr lang="en-US" altLang="ko-KR" sz="1600" dirty="0" smtClean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품질 향상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문서화 용이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생산성 향상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유지보수 용이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7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76918"/>
              </p:ext>
            </p:extLst>
          </p:nvPr>
        </p:nvGraphicFramePr>
        <p:xfrm>
          <a:off x="2438400" y="1981201"/>
          <a:ext cx="9753600" cy="334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059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450541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122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상위 </a:t>
                      </a:r>
                      <a:r>
                        <a:rPr lang="en-US" altLang="ko-KR" b="1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CASE</a:t>
                      </a:r>
                      <a:endParaRPr lang="ko-KR" altLang="en-US" b="1" dirty="0">
                        <a:solidFill>
                          <a:srgbClr val="00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소프트웨어 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생명 주기의 전반부</a:t>
                      </a:r>
                      <a:endParaRPr lang="en-US" altLang="ko-KR" b="0" dirty="0" smtClean="0">
                        <a:solidFill>
                          <a:srgbClr val="FF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문제를 기술하고 계획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요구 분석과 설계 단계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를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지원하는 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CASE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90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하위 </a:t>
                      </a:r>
                      <a:r>
                        <a:rPr lang="en-US" altLang="ko-KR" b="1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CASE</a:t>
                      </a:r>
                      <a:endParaRPr lang="ko-KR" altLang="en-US" b="1" dirty="0">
                        <a:solidFill>
                          <a:srgbClr val="00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소프트웨어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생명 주기의 하반부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사용되는 것</a:t>
                      </a:r>
                      <a:endParaRPr lang="en-US" altLang="ko-KR" dirty="0" smtClean="0">
                        <a:solidFill>
                          <a:srgbClr val="00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코드의 작성과 테스트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문서화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과정을 지원하는 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CASE</a:t>
                      </a:r>
                      <a:endParaRPr lang="ko-KR" altLang="en-US" dirty="0">
                        <a:solidFill>
                          <a:srgbClr val="00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122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통합 </a:t>
                      </a:r>
                      <a:r>
                        <a:rPr lang="en-US" altLang="ko-KR" b="1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CASE</a:t>
                      </a:r>
                      <a:endParaRPr lang="ko-KR" altLang="en-US" b="1" dirty="0">
                        <a:solidFill>
                          <a:srgbClr val="00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소프트웨어 생명 주기에 포함되는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전체 과정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을 지원</a:t>
                      </a:r>
                      <a:endParaRPr lang="ko-KR" altLang="en-US" dirty="0">
                        <a:solidFill>
                          <a:srgbClr val="00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저장소 </a:t>
            </a:r>
            <a:r>
              <a:rPr lang="en-US" altLang="ko-KR" dirty="0" smtClean="0"/>
              <a:t>(CASE </a:t>
            </a:r>
            <a:r>
              <a:rPr lang="ko-KR" altLang="en-US" dirty="0" smtClean="0"/>
              <a:t>정보 저장소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소프트웨어를 개발하는 동안에 모아진 정보를 보관하여 관리하는 곳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정보 저장소에 저장된 정보는 사용자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도구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응용 프로그램 등이 공동으로 사용가능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데이터베이스가 정보 저장소 역할을 담당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8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ko-KR" altLang="en-US" dirty="0" smtClean="0"/>
              <a:t>형 모델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6718" y="1890660"/>
            <a:ext cx="55152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코딩을 중심으로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각 단계가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 모양의 대칭</a:t>
            </a:r>
            <a:endParaRPr lang="en-US" altLang="ko-KR" sz="1600" dirty="0" smtClean="0"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폭포수 모형에서 시스템 검증과 테스트 작업 강조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대칭되는 단계에서 서로를 검증함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각 단계에서 오류가 생기면 왼편으로 대칭 이동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폭포수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결과물 중점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달리 결과의 검증에 초점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모든 단계에 검증과 확인 과정이 있어 오류가 감소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생명 주기의 반복을 허용하지 않아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변경이 어려움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92" y="1981201"/>
            <a:ext cx="4915326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03095" y="2494794"/>
            <a:ext cx="5759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UML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다이어그램을 기준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개발</a:t>
            </a:r>
            <a:endParaRPr lang="en-US" altLang="ko-KR" sz="1600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 시스템마다 반복적으로 검증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테스트를 진행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여러 번의 검증을 거치면서 사용자의 피드백을 수용 가능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 단계가 반복되면서 시스템이 증대됨</a:t>
            </a:r>
            <a:endParaRPr lang="en-US" altLang="ko-KR" sz="16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점증적 반복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이라 명명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UP(Unified Process)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"/>
          <a:stretch/>
        </p:blipFill>
        <p:spPr>
          <a:xfrm>
            <a:off x="1213983" y="2321169"/>
            <a:ext cx="5403048" cy="32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UP(Unified Process)</a:t>
            </a:r>
            <a:r>
              <a:rPr lang="ko-KR" altLang="en-US" dirty="0"/>
              <a:t> </a:t>
            </a:r>
            <a:r>
              <a:rPr lang="ko-KR" altLang="en-US" dirty="0" smtClean="0"/>
              <a:t>모델 구성 요소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53409"/>
              </p:ext>
            </p:extLst>
          </p:nvPr>
        </p:nvGraphicFramePr>
        <p:xfrm>
          <a:off x="2438400" y="1981203"/>
          <a:ext cx="9753600" cy="430529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34095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819505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1109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도입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(Inception)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개발의 시작점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프로젝트의 타당성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일정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예산 및 가능성 분석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1109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정련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(Elaboration)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전체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사용사례의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80~90%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가 작성되고 중요한 일부가 구현됨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시스템 요구사항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명세화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기술적 위험요소 제거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프로토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타입 구현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977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구축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(Construction)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프로그램의 개발 완료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마지막으로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beta release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가 만들어짐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  <a:tr h="1109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전이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(Transition)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테스트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ko-KR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설치</a:t>
                      </a:r>
                      <a:r>
                        <a:rPr lang="en-US" altLang="ko-KR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반복 단계 준비</a:t>
                      </a:r>
                      <a:endParaRPr lang="en-US" altLang="ko-KR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사용자에게 전달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1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32756" y="2890448"/>
            <a:ext cx="57591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재사용이 가능한 컴포넌트 개발을 병행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 단계 마다 컴포넌트를 개발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 컴포넌트들을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결합하여 결과물 산출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해당 컴포넌트들을 다른 개발에 쓸 수 있고 가져올 수 있음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재 사용성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 향상되고 반복 </a:t>
            </a:r>
            <a:r>
              <a:rPr lang="ko-KR" altLang="en-US" sz="16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점진적 개발 프로세스 제공</a:t>
            </a:r>
            <a:endParaRPr lang="en-US" altLang="ko-KR" sz="16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기반 개발</a:t>
            </a:r>
            <a:r>
              <a:rPr lang="en-US" altLang="ko-KR" sz="2400" dirty="0" smtClean="0"/>
              <a:t>(CBD : Component Based Development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97" y="2330335"/>
            <a:ext cx="5337698" cy="40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4227</TotalTime>
  <Words>423</Words>
  <Application>Microsoft Office PowerPoint</Application>
  <PresentationFormat>와이드스크린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HY강B</vt:lpstr>
      <vt:lpstr>굴림</vt:lpstr>
      <vt:lpstr>맑은 고딕 Semilight</vt:lpstr>
      <vt:lpstr>Arial</vt:lpstr>
      <vt:lpstr>Arial Black</vt:lpstr>
      <vt:lpstr>Verdana</vt:lpstr>
      <vt:lpstr>테마1</vt:lpstr>
      <vt:lpstr>소프트웨어 공학</vt:lpstr>
      <vt:lpstr>CASE</vt:lpstr>
      <vt:lpstr>CASE</vt:lpstr>
      <vt:lpstr>CASE 분류</vt:lpstr>
      <vt:lpstr>정보 저장소 (CASE 정보 저장소)</vt:lpstr>
      <vt:lpstr>V형 모델</vt:lpstr>
      <vt:lpstr>UP(Unified Process) 모델</vt:lpstr>
      <vt:lpstr>UP(Unified Process) 모델 구성 요소</vt:lpstr>
      <vt:lpstr>컴포넌트 기반 개발(CBD : Component Based Development)</vt:lpstr>
      <vt:lpstr>에자일 (Agile)</vt:lpstr>
      <vt:lpstr>에자일 (Agile) – XP(eXetrem Programming)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119</cp:revision>
  <dcterms:created xsi:type="dcterms:W3CDTF">2016-11-23T11:24:50Z</dcterms:created>
  <dcterms:modified xsi:type="dcterms:W3CDTF">2017-11-02T05:36:54Z</dcterms:modified>
</cp:coreProperties>
</file>