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ko-KR" altLang="en-US" dirty="0" smtClean="0">
                <a:solidFill>
                  <a:srgbClr val="FFC000"/>
                </a:solidFill>
              </a:rPr>
              <a:t>조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Routing Protocol </a:t>
            </a:r>
            <a:r>
              <a:rPr lang="ko-KR" altLang="en-US" dirty="0" smtClean="0">
                <a:ea typeface="굴림" charset="-127"/>
              </a:rPr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OSPF</a:t>
            </a:r>
            <a:r>
              <a:rPr lang="ko-KR" altLang="en-US" dirty="0" smtClean="0"/>
              <a:t>의 설정 결과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5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Dynamic routing</a:t>
            </a:r>
            <a:r>
              <a:rPr lang="ko-KR" altLang="en-US" dirty="0" smtClean="0"/>
              <a:t>의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OSPF</a:t>
            </a:r>
            <a:r>
              <a:rPr lang="ko-KR" altLang="en-US" dirty="0" smtClean="0"/>
              <a:t>의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4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4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</a:t>
            </a:r>
            <a:r>
              <a:rPr lang="ko-KR" altLang="en-US" dirty="0" smtClean="0"/>
              <a:t>테이블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2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routing – RIP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RIP </a:t>
            </a:r>
            <a:r>
              <a:rPr lang="ko-KR" altLang="en-US" dirty="0" smtClean="0"/>
              <a:t>라우팅 테이블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6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</a:t>
            </a:r>
            <a:r>
              <a:rPr lang="en-US" altLang="ko-KR" dirty="0" smtClean="0"/>
              <a:t>OSPF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5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</a:t>
            </a:r>
            <a:r>
              <a:rPr lang="en-US" altLang="ko-KR" dirty="0" smtClean="0"/>
              <a:t>OSPF </a:t>
            </a:r>
            <a:r>
              <a:rPr lang="ko-KR" altLang="en-US" dirty="0" smtClean="0"/>
              <a:t>라우팅 테이블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8408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8</TotalTime>
  <Words>55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굴림</vt:lpstr>
      <vt:lpstr>Arial</vt:lpstr>
      <vt:lpstr>Verdana</vt:lpstr>
      <vt:lpstr>테마1</vt:lpstr>
      <vt:lpstr>Routing Protocol 설정</vt:lpstr>
      <vt:lpstr>Static routing과 Dynamic routing의 차이점</vt:lpstr>
      <vt:lpstr>RIP 과 OSPF의 차이점</vt:lpstr>
      <vt:lpstr>Static routing 설정</vt:lpstr>
      <vt:lpstr>Static routing 테이블 확인</vt:lpstr>
      <vt:lpstr>Dynamic routing – RIP 설정</vt:lpstr>
      <vt:lpstr>Dynamic routing – RIP 라우팅 테이블 확인</vt:lpstr>
      <vt:lpstr>Dynamic routing – OSPF 설정</vt:lpstr>
      <vt:lpstr>Dynamic routing – OSPF 라우팅 테이블 확인</vt:lpstr>
      <vt:lpstr>RIP 과 OSPF의 설정 결과 비교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1</cp:revision>
  <dcterms:created xsi:type="dcterms:W3CDTF">2016-11-23T11:24:50Z</dcterms:created>
  <dcterms:modified xsi:type="dcterms:W3CDTF">2016-11-23T11:33:04Z</dcterms:modified>
</cp:coreProperties>
</file>