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one thing and do it well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3335, </a:t>
            </a:r>
            <a:r>
              <a:rPr lang="en-US" smtClean="0"/>
              <a:t>Fall 2017</a:t>
            </a:r>
            <a:endParaRPr lang="en-US" dirty="0" smtClean="0"/>
          </a:p>
          <a:p>
            <a:r>
              <a:rPr lang="en-US" dirty="0" smtClean="0"/>
              <a:t>Dr. Zhiguang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to multiple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File I/O (see slide 6)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categorize_v1.c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categorize_v2.c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Add the following to the beginning of the code to display all </a:t>
            </a:r>
            <a:r>
              <a:rPr lang="en-US" dirty="0">
                <a:cs typeface="Courier New" pitchFamily="49" charset="0"/>
              </a:rPr>
              <a:t>the command-line </a:t>
            </a:r>
            <a:r>
              <a:rPr lang="en-US" dirty="0" smtClean="0">
                <a:cs typeface="Courier New" pitchFamily="49" charset="0"/>
              </a:rPr>
              <a:t>arguments: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[%d]=%s\n",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Obtain </a:t>
            </a:r>
            <a:r>
              <a:rPr lang="en-US" dirty="0" smtClean="0">
                <a:cs typeface="Courier New" pitchFamily="49" charset="0"/>
              </a:rPr>
              <a:t>keyword and names of the three output files from the command-line arguments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categorize_v2 UFO aliens.csv Elvis elvises.csv the_rest.csv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Command-line options </a:t>
            </a:r>
            <a:r>
              <a:rPr lang="en-US" dirty="0" err="1" smtClean="0">
                <a:cs typeface="Courier New" pitchFamily="49" charset="0"/>
              </a:rPr>
              <a:t>v.s</a:t>
            </a:r>
            <a:r>
              <a:rPr lang="en-US" dirty="0" smtClean="0">
                <a:cs typeface="Courier New" pitchFamily="49" charset="0"/>
              </a:rPr>
              <a:t>. command-line arguments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Page 149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order_pizza.c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programming paradigm (Part I)</a:t>
            </a:r>
          </a:p>
          <a:p>
            <a:pPr lvl="1"/>
            <a:r>
              <a:rPr lang="en-US" dirty="0" smtClean="0"/>
              <a:t>Small tools – efficient and flexible</a:t>
            </a:r>
          </a:p>
          <a:p>
            <a:r>
              <a:rPr lang="en-US" dirty="0" smtClean="0"/>
              <a:t>Redirecting </a:t>
            </a:r>
            <a:r>
              <a:rPr lang="en-US" dirty="0"/>
              <a:t>standard </a:t>
            </a:r>
            <a:r>
              <a:rPr lang="en-US" dirty="0" smtClean="0"/>
              <a:t>I/O</a:t>
            </a:r>
          </a:p>
          <a:p>
            <a:r>
              <a:rPr lang="en-US" dirty="0" smtClean="0"/>
              <a:t>Linking small tools through pipes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0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“Small is beautiful!”</a:t>
            </a:r>
          </a:p>
          <a:p>
            <a:r>
              <a:rPr lang="en-US" dirty="0" smtClean="0"/>
              <a:t>Break down a programming task into a collection of small tasks and tackle with them one by one as</a:t>
            </a:r>
          </a:p>
          <a:p>
            <a:pPr lvl="1"/>
            <a:r>
              <a:rPr lang="en-US" dirty="0" smtClean="0"/>
              <a:t>Self-contained programs/small tools</a:t>
            </a:r>
          </a:p>
          <a:p>
            <a:pPr lvl="2"/>
            <a:r>
              <a:rPr lang="en-US" dirty="0" smtClean="0"/>
              <a:t>Data are accessed via standard I/O, redirection, and pipes </a:t>
            </a:r>
          </a:p>
          <a:p>
            <a:pPr lvl="2"/>
            <a:r>
              <a:rPr lang="en-US" dirty="0" smtClean="0"/>
              <a:t>Data can also be made available through file, network (chapter 11), database, or other interfaces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This is the focus of this segment of the class.</a:t>
            </a:r>
            <a:endParaRPr lang="en-US" dirty="0" smtClean="0"/>
          </a:p>
          <a:p>
            <a:pPr lvl="1"/>
            <a:r>
              <a:rPr lang="en-US" dirty="0" smtClean="0"/>
              <a:t>Reusable functions (more later…)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geo2json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build a program that displays route information on the Web map.</a:t>
            </a:r>
          </a:p>
          <a:p>
            <a:r>
              <a:rPr lang="en-US" dirty="0" smtClean="0"/>
              <a:t>How the program </a:t>
            </a:r>
            <a:r>
              <a:rPr lang="en-US" i="1" dirty="0" smtClean="0"/>
              <a:t>should</a:t>
            </a:r>
            <a:r>
              <a:rPr lang="en-US" dirty="0" smtClean="0"/>
              <a:t> work? See page 108. </a:t>
            </a:r>
          </a:p>
          <a:p>
            <a:r>
              <a:rPr lang="en-US" dirty="0" smtClean="0"/>
              <a:t>Version 1: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geo2json_v1.c</a:t>
            </a:r>
          </a:p>
          <a:p>
            <a:pPr lvl="1"/>
            <a:r>
              <a:rPr lang="en-US" dirty="0" smtClean="0"/>
              <a:t>Damn it! The input and output are all mixed up…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geo2json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make your program use files?</a:t>
            </a:r>
          </a:p>
          <a:p>
            <a:r>
              <a:rPr lang="en-US" dirty="0" smtClean="0"/>
              <a:t>Version 1.1: still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geo2json_v1.c</a:t>
            </a:r>
            <a:r>
              <a:rPr lang="en-US" dirty="0" smtClean="0"/>
              <a:t>, but redirect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 and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./geo2json_v1 &lt; gpsdata.csv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output.json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Copy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output.json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into the folder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map_files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/>
              <a:t>, then load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map.html</a:t>
            </a:r>
            <a:r>
              <a:rPr lang="en-US" dirty="0" smtClean="0"/>
              <a:t> in a browser.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geo2json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 2: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geo2json_v2.c</a:t>
            </a:r>
          </a:p>
          <a:p>
            <a:r>
              <a:rPr lang="en-US" dirty="0" smtClean="0"/>
              <a:t>File I/O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Note: in UNIX, there is no distinction between binary and text files, whereas in Windows, there are.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geo2json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is some </a:t>
            </a:r>
            <a:r>
              <a:rPr lang="en-US" i="1" dirty="0" smtClean="0"/>
              <a:t>bad</a:t>
            </a:r>
            <a:r>
              <a:rPr lang="en-US" dirty="0" smtClean="0"/>
              <a:t> data in the GPS data file?</a:t>
            </a:r>
          </a:p>
          <a:p>
            <a:r>
              <a:rPr lang="en-US" dirty="0" smtClean="0"/>
              <a:t>If input data can not pass the validating logic, the program quits with an error message and an error code.</a:t>
            </a:r>
          </a:p>
          <a:p>
            <a:r>
              <a:rPr lang="en-US" dirty="0" smtClean="0"/>
              <a:t>Version 3: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geo2json_v3.c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output and error message are mixed up in the output file</a:t>
            </a:r>
          </a:p>
          <a:p>
            <a:r>
              <a:rPr lang="en-US" dirty="0" smtClean="0">
                <a:cs typeface="Courier New" pitchFamily="49" charset="0"/>
              </a:rPr>
              <a:t>Version 4: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geo2json_v4.c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Separate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dirty="0" smtClean="0">
                <a:cs typeface="Courier New" pitchFamily="49" charset="0"/>
              </a:rPr>
              <a:t>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cs typeface="Courier New" pitchFamily="49" charset="0"/>
              </a:rPr>
              <a:t>If needed,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can be redirected to a file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2&gt; </a:t>
            </a:r>
            <a:r>
              <a:rPr lang="en-US" dirty="0" smtClean="0">
                <a:cs typeface="Courier New" pitchFamily="49" charset="0"/>
              </a:rPr>
              <a:t>on the command line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Bermuda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434138" cy="386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Bermuda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87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Keep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geo2json</a:t>
            </a:r>
            <a:r>
              <a:rPr lang="en-US" sz="2400" dirty="0" smtClean="0"/>
              <a:t> as it is</a:t>
            </a:r>
          </a:p>
          <a:p>
            <a:r>
              <a:rPr lang="en-US" sz="2400" dirty="0" smtClean="0"/>
              <a:t>Write a filter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burmuda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Use a pipe to connect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2400" dirty="0" smtClean="0"/>
              <a:t>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burmuda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(the filter)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2400" dirty="0" smtClean="0"/>
              <a:t>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geo2json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447800"/>
            <a:ext cx="2819400" cy="385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48399" y="23622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bermuda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199" y="41910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geo2json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bermuda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geo2json_v1) &lt; spooky.csv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output.json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3200400" y="4953000"/>
            <a:ext cx="1295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71600" y="49530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5867400"/>
            <a:ext cx="1600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343400" y="58674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3657600" y="3962400"/>
            <a:ext cx="1905000" cy="1143000"/>
          </a:xfrm>
          <a:prstGeom prst="wedgeEllipseCallout">
            <a:avLst>
              <a:gd name="adj1" fmla="val 15167"/>
              <a:gd name="adj2" fmla="val 7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 from the link on page 135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7239000" y="5867400"/>
            <a:ext cx="1600200" cy="685800"/>
          </a:xfrm>
          <a:prstGeom prst="wedgeEllipseCallout">
            <a:avLst>
              <a:gd name="adj1" fmla="val -76583"/>
              <a:gd name="adj2" fmla="val -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Copy to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map_files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668</TotalTime>
  <Words>478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Franklin Gothic Book</vt:lpstr>
      <vt:lpstr>Franklin Gothic Medium</vt:lpstr>
      <vt:lpstr>Wingdings 2</vt:lpstr>
      <vt:lpstr>Trek</vt:lpstr>
      <vt:lpstr>Do one thing and do it well</vt:lpstr>
      <vt:lpstr>subjects</vt:lpstr>
      <vt:lpstr>Procedural programming</vt:lpstr>
      <vt:lpstr>An example: geo2json</vt:lpstr>
      <vt:lpstr>An example: geo2json (cont.)</vt:lpstr>
      <vt:lpstr>An example: geo2json (cont.)</vt:lpstr>
      <vt:lpstr>An example: geo2json (cont.)</vt:lpstr>
      <vt:lpstr>Another Example: Bermuda</vt:lpstr>
      <vt:lpstr>Another Example: Bermuda (Cont.)</vt:lpstr>
      <vt:lpstr>Output to multiple files</vt:lpstr>
      <vt:lpstr>Getopt()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for Java programmers</dc:title>
  <dc:creator>xuzhiguang</dc:creator>
  <cp:lastModifiedBy>Zhiguang  Xu</cp:lastModifiedBy>
  <cp:revision>99</cp:revision>
  <dcterms:created xsi:type="dcterms:W3CDTF">2006-08-16T00:00:00Z</dcterms:created>
  <dcterms:modified xsi:type="dcterms:W3CDTF">2017-09-28T16:11:08Z</dcterms:modified>
</cp:coreProperties>
</file>