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>
        <p:scale>
          <a:sx n="85" d="100"/>
          <a:sy n="85" d="100"/>
        </p:scale>
        <p:origin x="15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2CBE-BFEC-5348-B9CA-87EB8F66F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84AB-CA6A-C74B-AE77-96BA059E7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D6BB-C3F0-5045-9947-B4F8A47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CC03C-2626-9548-89E3-2CC80B9E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C551-9C98-ED47-8C82-620E87A0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2A6F-77C0-9D48-B1C7-6BA954B7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B37A8-FB71-A246-BD9D-9B5FC6EA6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8551-9977-2243-B095-D674CF53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9FF7-016D-5F40-A03E-CB022C50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DF3C-C2E3-6943-920F-342467BB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BE2F-5214-2641-ABEA-6BFB3589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590A-3775-594B-83B7-BD2968D0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A7EC-1ED9-B642-BDB9-2499B515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A72E-040D-D848-8FCD-C96A9DF2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84A19-9976-8445-BDD4-ED966CFA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EA46-AFBD-3543-B769-FA00F73E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81C6-531D-CD47-8DC2-0101284A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15-9DA0-B34F-A82C-00721B55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F99C-C0A4-A44E-A9DB-FEC33A54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7771-0B54-4F4B-AFFA-2132173F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6BB9-D5E0-6D4B-BA84-FFF38435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BF58-CE3D-494C-B2CA-1FCF1475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3D8A-7397-BA49-97DC-644D9B5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986F-4D0D-2742-9376-2DFFAB76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974C-EBC4-B54A-9EB4-D410DF2C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5BF7-6147-2C4F-858D-F930EDB8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6021-33BA-DD46-BB23-8D46D6663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8A4B3-CD89-1040-9A94-5211809D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A045-4775-834D-ABB9-195BBC51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68EBC-B6F9-824E-BC57-C11C4B1E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E23C-F36F-434C-901D-1BB7417F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1510-F5EF-2648-ACA8-AF7421DA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83A49-D710-E343-AE36-87181773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72D0-FC85-D242-89DA-6F8BD707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C7731-8AB3-1841-A34A-D23BE29AF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CF80E-8F37-504B-A9D0-7C28DE93F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EE217-BEA5-F14D-9002-4AC33C34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9616E-4109-5E4D-836B-9DEE280B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371C9-8872-4F4D-BD0E-3FB0AD52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DCD8-1D1A-1A4D-BEEA-4BC878E7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6E949-4CE1-434B-84EC-A9B153A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9E038-F9B3-E042-9E3B-FE7BCB3E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F0FD-897C-384F-8C2A-CB46ED7E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63FF-0940-BA4A-8FD7-038D35BF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7B803-8F49-B64C-A706-BA642FF9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3063-93F9-E644-AB7F-088099C9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2A7E-D7DB-7846-8F97-53D232D6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2EC-6791-AC40-A320-48411923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CA064-CFB5-984F-9AB2-85EE751F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7D6D-93E2-3942-8F66-E3A27DC9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73D61-3D7B-AE41-BD09-2B136911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345B-3175-4345-83F9-F9788C17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5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D7E-6C45-0041-8907-CC99CA0F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E4CC6-971C-0747-8A78-48017B5CB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AB5A3-E61D-2543-8365-16A1E0227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E3A2-187F-CD44-9FD6-33E1386A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0FB1-036D-7743-BB8B-36B739DE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7C744-CAEA-764E-AAE6-EF15FE50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1BF30-CECF-6749-95F3-532A2763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8FE7-EF01-414F-A3D6-2D17EF8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9AE5-53E3-1549-965B-C609DF06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1C39-9117-3A4A-A754-586C4C31725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80E2F-BA6A-CB44-BF06-155A38D22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3EF0E-E71C-114E-B629-9861D7132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93D9-2F1A-5A49-9968-4A9E9ABC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547D-50A2-7F40-B90F-826220EE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0" y="448738"/>
            <a:ext cx="45127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Tweet Sentiment Analysis for Airline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FCBC-9CEB-A049-AAFC-880254FF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50" y="2057924"/>
            <a:ext cx="4512733" cy="4351338"/>
          </a:xfrm>
        </p:spPr>
        <p:txBody>
          <a:bodyPr/>
          <a:lstStyle/>
          <a:p>
            <a:r>
              <a:rPr lang="en-US" dirty="0"/>
              <a:t>Which airports are the most difficult to travel in and out of? Are there particular airlines that tend to have issues at certain airports?</a:t>
            </a:r>
          </a:p>
          <a:p>
            <a:r>
              <a:rPr lang="en-US" dirty="0"/>
              <a:t>Parsed tweets for airport codes and airlines. Sentiment analysis performed (+1 positive, -1 negative, 0 neutral)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A1054-EE04-F240-A841-8CBB2827B28F}"/>
              </a:ext>
            </a:extLst>
          </p:cNvPr>
          <p:cNvSpPr txBox="1"/>
          <p:nvPr/>
        </p:nvSpPr>
        <p:spPr>
          <a:xfrm>
            <a:off x="9731022" y="6308209"/>
            <a:ext cx="21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KL553, AC958, CCY27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3C561-F775-464B-A1E8-64FCC3CC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46" y="1032821"/>
            <a:ext cx="6840004" cy="46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8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8F0D-2679-BF42-9DF3-0344D18A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4262E-67E4-C04B-B566-105A5FB3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2" y="554495"/>
            <a:ext cx="7856254" cy="53816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BF3EF-E2BA-3144-80FB-6A597B46CE26}"/>
              </a:ext>
            </a:extLst>
          </p:cNvPr>
          <p:cNvSpPr txBox="1"/>
          <p:nvPr/>
        </p:nvSpPr>
        <p:spPr>
          <a:xfrm>
            <a:off x="9731022" y="6308209"/>
            <a:ext cx="21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KL553, AC958, CCY27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5C81F-C1B2-BF49-B103-04E3D495D58E}"/>
              </a:ext>
            </a:extLst>
          </p:cNvPr>
          <p:cNvSpPr/>
          <p:nvPr/>
        </p:nvSpPr>
        <p:spPr>
          <a:xfrm>
            <a:off x="7807326" y="1398640"/>
            <a:ext cx="38473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Worst 10 airports</a:t>
            </a:r>
          </a:p>
          <a:p>
            <a:r>
              <a:rPr lang="en-US" dirty="0"/>
              <a:t>MIA - American Airlines, Miami Air International, </a:t>
            </a:r>
            <a:r>
              <a:rPr lang="en-US" dirty="0" err="1"/>
              <a:t>Xtra</a:t>
            </a:r>
            <a:r>
              <a:rPr lang="en-US" dirty="0"/>
              <a:t> Airways</a:t>
            </a:r>
          </a:p>
          <a:p>
            <a:r>
              <a:rPr lang="en-US" dirty="0"/>
              <a:t>IAH - United Airlines</a:t>
            </a:r>
          </a:p>
          <a:p>
            <a:r>
              <a:rPr lang="en-US" dirty="0"/>
              <a:t>PHL - American Airlines, UPS Airlines</a:t>
            </a:r>
          </a:p>
          <a:p>
            <a:r>
              <a:rPr lang="en-US" dirty="0"/>
              <a:t>SFO - United Airlines, Alaska Airlines</a:t>
            </a:r>
          </a:p>
          <a:p>
            <a:r>
              <a:rPr lang="en-US" dirty="0"/>
              <a:t>CLT - American Airlines</a:t>
            </a:r>
          </a:p>
          <a:p>
            <a:r>
              <a:rPr lang="en-US" dirty="0"/>
              <a:t>PHX - American Airlines, Ameriflight</a:t>
            </a:r>
          </a:p>
          <a:p>
            <a:r>
              <a:rPr lang="en-US" dirty="0"/>
              <a:t>DEN - United Airlines, Frontier Airlines</a:t>
            </a:r>
          </a:p>
          <a:p>
            <a:r>
              <a:rPr lang="en-US" dirty="0"/>
              <a:t>BOS - Cape Air</a:t>
            </a:r>
          </a:p>
          <a:p>
            <a:r>
              <a:rPr lang="en-US" dirty="0"/>
              <a:t>JFK - American Airlines, Delta Air Lines, JetBlue Airways</a:t>
            </a:r>
          </a:p>
          <a:p>
            <a:r>
              <a:rPr lang="en-US" dirty="0"/>
              <a:t>EWR - </a:t>
            </a:r>
            <a:r>
              <a:rPr lang="en-US" dirty="0" err="1"/>
              <a:t>Fedex</a:t>
            </a:r>
            <a:r>
              <a:rPr lang="en-US" dirty="0"/>
              <a:t> Express, United Airlines </a:t>
            </a:r>
          </a:p>
        </p:txBody>
      </p:sp>
    </p:spTree>
    <p:extLst>
      <p:ext uri="{BB962C8B-B14F-4D97-AF65-F5344CB8AC3E}">
        <p14:creationId xmlns:p14="http://schemas.microsoft.com/office/powerpoint/2010/main" val="3562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Tweet Sentiment Analysis for Airline Travel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</dc:creator>
  <cp:lastModifiedBy>Kevin Li</cp:lastModifiedBy>
  <cp:revision>3</cp:revision>
  <dcterms:created xsi:type="dcterms:W3CDTF">2018-11-06T21:55:53Z</dcterms:created>
  <dcterms:modified xsi:type="dcterms:W3CDTF">2018-11-06T22:28:07Z</dcterms:modified>
</cp:coreProperties>
</file>