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5" r:id="rId4"/>
    <p:sldId id="327" r:id="rId5"/>
    <p:sldId id="311" r:id="rId6"/>
    <p:sldId id="326" r:id="rId7"/>
    <p:sldId id="328" r:id="rId8"/>
    <p:sldId id="309" r:id="rId9"/>
    <p:sldId id="315" r:id="rId10"/>
    <p:sldId id="316" r:id="rId11"/>
    <p:sldId id="317" r:id="rId12"/>
    <p:sldId id="262" r:id="rId13"/>
    <p:sldId id="3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66"/>
    <a:srgbClr val="1F4E79"/>
    <a:srgbClr val="225686"/>
    <a:srgbClr val="222222"/>
    <a:srgbClr val="474747"/>
    <a:srgbClr val="70A8DA"/>
    <a:srgbClr val="EE7EC1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94" autoAdjust="0"/>
  </p:normalViewPr>
  <p:slideViewPr>
    <p:cSldViewPr snapToGrid="0">
      <p:cViewPr varScale="1">
        <p:scale>
          <a:sx n="58" d="100"/>
          <a:sy n="58" d="100"/>
        </p:scale>
        <p:origin x="1758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4A70C-EC01-41BF-88A1-FE118762AEF5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35D3-CB03-4E45-BAD4-C93B5C68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과학수사 연구소에서 사용되는 거짓말 탐지기의 정확도는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35D3-CB03-4E45-BAD4-C93B5C685A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0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과학수사 연구소에서 사용되는 거짓말 탐지기의 정확도는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35D3-CB03-4E45-BAD4-C93B5C685A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utRPi/Raspberry-Pi-Heartbeat-Pulse-Sensor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rot="10800000" flipH="1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0800000">
            <a:off x="-1270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0" y="4959722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2699" y="2587829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거짓말 탐지기</a:t>
            </a:r>
            <a:endParaRPr lang="en-US" altLang="ko-KR" sz="60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7D633-D28E-475E-81B0-DB54AFDC05A3}"/>
              </a:ext>
            </a:extLst>
          </p:cNvPr>
          <p:cNvSpPr/>
          <p:nvPr/>
        </p:nvSpPr>
        <p:spPr>
          <a:xfrm rot="21218360">
            <a:off x="10453993" y="5234063"/>
            <a:ext cx="1574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sz="20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sz="20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20483-20F2-4E23-A853-847E27120657}"/>
              </a:ext>
            </a:extLst>
          </p:cNvPr>
          <p:cNvSpPr txBox="1"/>
          <p:nvPr/>
        </p:nvSpPr>
        <p:spPr>
          <a:xfrm rot="21205863">
            <a:off x="6113425" y="5153174"/>
            <a:ext cx="2029307" cy="36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20170350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CA348-71B3-4770-B77B-979F22FCAA29}"/>
              </a:ext>
            </a:extLst>
          </p:cNvPr>
          <p:cNvSpPr txBox="1"/>
          <p:nvPr/>
        </p:nvSpPr>
        <p:spPr>
          <a:xfrm rot="21185133">
            <a:off x="8100687" y="4924814"/>
            <a:ext cx="188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20120584  </a:t>
            </a:r>
            <a:r>
              <a:rPr lang="ko-KR" altLang="en-US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구성우</a:t>
            </a:r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FD303-9CCD-4D8F-9119-8029F549A359}"/>
              </a:ext>
            </a:extLst>
          </p:cNvPr>
          <p:cNvSpPr txBox="1"/>
          <p:nvPr/>
        </p:nvSpPr>
        <p:spPr>
          <a:xfrm rot="21171175">
            <a:off x="10101946" y="4691588"/>
            <a:ext cx="191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20170390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이지용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19850" y="192405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구현영상 첨부</a:t>
            </a:r>
          </a:p>
        </p:txBody>
      </p:sp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6D07ACD5-E755-4952-82DB-0C670A28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62441D-BCB3-4C41-BD0B-958F510C03CD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2C02B77-69E8-4F1E-B833-23EA3FEF6DF8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1">
              <a:extLst>
                <a:ext uri="{FF2B5EF4-FFF2-40B4-BE49-F238E27FC236}">
                  <a16:creationId xmlns:a16="http://schemas.microsoft.com/office/drawing/2014/main" id="{BAEFC274-F027-458C-B9B6-FAE67861ECD4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6D85A2-EDB1-46CB-8074-C0FF20F54FF2}"/>
              </a:ext>
            </a:extLst>
          </p:cNvPr>
          <p:cNvSpPr txBox="1"/>
          <p:nvPr/>
        </p:nvSpPr>
        <p:spPr>
          <a:xfrm>
            <a:off x="1163209" y="286077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동작</a:t>
            </a:r>
          </a:p>
        </p:txBody>
      </p:sp>
      <p:pic>
        <p:nvPicPr>
          <p:cNvPr id="19" name="Picture 2" descr="C:\Users\Administrator\Desktop\스시소마크.png">
            <a:extLst>
              <a:ext uri="{FF2B5EF4-FFF2-40B4-BE49-F238E27FC236}">
                <a16:creationId xmlns:a16="http://schemas.microsoft.com/office/drawing/2014/main" id="{B02E514D-9EAD-4B83-9E26-4033E9D2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Administrator\Desktop\스시소마크.png">
            <a:extLst>
              <a:ext uri="{FF2B5EF4-FFF2-40B4-BE49-F238E27FC236}">
                <a16:creationId xmlns:a16="http://schemas.microsoft.com/office/drawing/2014/main" id="{A3EEFDE5-754C-4C3B-9574-86DDF69A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9F65E93-D5EF-4641-ACCD-DFB26601572F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CC489BE-0726-459C-976C-0865F9EAEE51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11">
              <a:extLst>
                <a:ext uri="{FF2B5EF4-FFF2-40B4-BE49-F238E27FC236}">
                  <a16:creationId xmlns:a16="http://schemas.microsoft.com/office/drawing/2014/main" id="{54226692-842A-4BE7-8B1E-85DA167BD974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069966-6005-4A9A-A7C0-DB7E15844823}"/>
              </a:ext>
            </a:extLst>
          </p:cNvPr>
          <p:cNvSpPr txBox="1"/>
          <p:nvPr/>
        </p:nvSpPr>
        <p:spPr>
          <a:xfrm>
            <a:off x="1163209" y="286077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결론</a:t>
            </a:r>
          </a:p>
        </p:txBody>
      </p:sp>
      <p:pic>
        <p:nvPicPr>
          <p:cNvPr id="33" name="Picture 2" descr="C:\Users\Administrator\Desktop\스시소마크.png">
            <a:extLst>
              <a:ext uri="{FF2B5EF4-FFF2-40B4-BE49-F238E27FC236}">
                <a16:creationId xmlns:a16="http://schemas.microsoft.com/office/drawing/2014/main" id="{B1961B97-4C11-40D7-A89C-C9F8E9E5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1838CC-FFCD-4180-8820-9B980A99A82C}"/>
              </a:ext>
            </a:extLst>
          </p:cNvPr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2194777-8650-461D-994C-B0D340E0B215}"/>
              </a:ext>
            </a:extLst>
          </p:cNvPr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047C19-3485-4FD0-877F-649AE4EB396E}"/>
              </a:ext>
            </a:extLst>
          </p:cNvPr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FC206E-A737-4AE4-B1D2-82D22DA7392C}"/>
              </a:ext>
            </a:extLst>
          </p:cNvPr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4E072C-728D-4765-AC9C-06AC4249DDCF}"/>
              </a:ext>
            </a:extLst>
          </p:cNvPr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F7F5A7-BEE9-466D-AFCD-5A799C8CB699}"/>
              </a:ext>
            </a:extLst>
          </p:cNvPr>
          <p:cNvSpPr txBox="1"/>
          <p:nvPr/>
        </p:nvSpPr>
        <p:spPr>
          <a:xfrm>
            <a:off x="5279424" y="1888425"/>
            <a:ext cx="2170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</a:rPr>
              <a:t>활용방안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  <a:p>
            <a:endParaRPr lang="en-US" altLang="ko-KR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</a:rPr>
              <a:t>프로젝트 개선점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0CF2127-FB88-4DE8-BC44-27C6A1D6F865}"/>
              </a:ext>
            </a:extLst>
          </p:cNvPr>
          <p:cNvSpPr/>
          <p:nvPr/>
        </p:nvSpPr>
        <p:spPr>
          <a:xfrm>
            <a:off x="1953174" y="2212298"/>
            <a:ext cx="2627563" cy="26275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40854D6-B503-4DB8-B1A5-4301AF8A4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42" y="2479846"/>
            <a:ext cx="1898308" cy="18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extBox 1451"/>
          <p:cNvSpPr txBox="1"/>
          <p:nvPr/>
        </p:nvSpPr>
        <p:spPr>
          <a:xfrm>
            <a:off x="5524369" y="377478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</a:rPr>
              <a:t>Q&amp;A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" name="Picture 2" descr="C:\Users\Administrator\Desktop\스시소마크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91137" y="2165059"/>
            <a:ext cx="1609725" cy="1609725"/>
          </a:xfrm>
          <a:prstGeom prst="rect">
            <a:avLst/>
          </a:prstGeom>
          <a:noFill/>
        </p:spPr>
      </p:pic>
      <p:sp>
        <p:nvSpPr>
          <p:cNvPr id="11" name="자유형 12">
            <a:extLst>
              <a:ext uri="{FF2B5EF4-FFF2-40B4-BE49-F238E27FC236}">
                <a16:creationId xmlns:a16="http://schemas.microsoft.com/office/drawing/2014/main" id="{D7AD4FBB-FEDD-4837-A85C-3D15F9B7C9DB}"/>
              </a:ext>
            </a:extLst>
          </p:cNvPr>
          <p:cNvSpPr/>
          <p:nvPr/>
        </p:nvSpPr>
        <p:spPr>
          <a:xfrm rot="10800000" flipH="1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3">
            <a:extLst>
              <a:ext uri="{FF2B5EF4-FFF2-40B4-BE49-F238E27FC236}">
                <a16:creationId xmlns:a16="http://schemas.microsoft.com/office/drawing/2014/main" id="{955D081F-D3C7-46DE-A4A5-7A911AB7E7FB}"/>
              </a:ext>
            </a:extLst>
          </p:cNvPr>
          <p:cNvSpPr/>
          <p:nvPr/>
        </p:nvSpPr>
        <p:spPr>
          <a:xfrm flipH="1"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9">
            <a:extLst>
              <a:ext uri="{FF2B5EF4-FFF2-40B4-BE49-F238E27FC236}">
                <a16:creationId xmlns:a16="http://schemas.microsoft.com/office/drawing/2014/main" id="{FA109FE9-1644-46D4-AB23-645D148EEE78}"/>
              </a:ext>
            </a:extLst>
          </p:cNvPr>
          <p:cNvSpPr/>
          <p:nvPr/>
        </p:nvSpPr>
        <p:spPr>
          <a:xfrm rot="10800000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 10">
            <a:extLst>
              <a:ext uri="{FF2B5EF4-FFF2-40B4-BE49-F238E27FC236}">
                <a16:creationId xmlns:a16="http://schemas.microsoft.com/office/drawing/2014/main" id="{EB1AD186-64CA-4370-A394-C36AC335E51D}"/>
              </a:ext>
            </a:extLst>
          </p:cNvPr>
          <p:cNvSpPr/>
          <p:nvPr/>
        </p:nvSpPr>
        <p:spPr>
          <a:xfrm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2">
            <a:extLst>
              <a:ext uri="{FF2B5EF4-FFF2-40B4-BE49-F238E27FC236}">
                <a16:creationId xmlns:a16="http://schemas.microsoft.com/office/drawing/2014/main" id="{37DC8F79-22D7-475E-B08C-52FBB81D0619}"/>
              </a:ext>
            </a:extLst>
          </p:cNvPr>
          <p:cNvSpPr/>
          <p:nvPr/>
        </p:nvSpPr>
        <p:spPr>
          <a:xfrm rot="10800000" flipH="1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">
            <a:extLst>
              <a:ext uri="{FF2B5EF4-FFF2-40B4-BE49-F238E27FC236}">
                <a16:creationId xmlns:a16="http://schemas.microsoft.com/office/drawing/2014/main" id="{F7590EF2-795F-4635-BFD2-3AAC297A5B12}"/>
              </a:ext>
            </a:extLst>
          </p:cNvPr>
          <p:cNvSpPr/>
          <p:nvPr/>
        </p:nvSpPr>
        <p:spPr>
          <a:xfrm flipH="1"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9">
            <a:extLst>
              <a:ext uri="{FF2B5EF4-FFF2-40B4-BE49-F238E27FC236}">
                <a16:creationId xmlns:a16="http://schemas.microsoft.com/office/drawing/2014/main" id="{0062B4DA-CF20-4D09-B4CC-7B0A8ED45694}"/>
              </a:ext>
            </a:extLst>
          </p:cNvPr>
          <p:cNvSpPr/>
          <p:nvPr/>
        </p:nvSpPr>
        <p:spPr>
          <a:xfrm rot="10800000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 10">
            <a:extLst>
              <a:ext uri="{FF2B5EF4-FFF2-40B4-BE49-F238E27FC236}">
                <a16:creationId xmlns:a16="http://schemas.microsoft.com/office/drawing/2014/main" id="{185059CC-0AE1-4665-B5DE-CF6DFAFD4E8E}"/>
              </a:ext>
            </a:extLst>
          </p:cNvPr>
          <p:cNvSpPr/>
          <p:nvPr/>
        </p:nvSpPr>
        <p:spPr>
          <a:xfrm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57DA3-25FA-4369-8EA6-4FCC0D220C6A}"/>
              </a:ext>
            </a:extLst>
          </p:cNvPr>
          <p:cNvSpPr txBox="1"/>
          <p:nvPr/>
        </p:nvSpPr>
        <p:spPr>
          <a:xfrm>
            <a:off x="4924045" y="3100100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</a:rPr>
              <a:t>감사합니다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</a:rPr>
              <a:t>.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이등변 삼각형 23"/>
          <p:cNvSpPr/>
          <p:nvPr/>
        </p:nvSpPr>
        <p:spPr>
          <a:xfrm>
            <a:off x="6134973" y="0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0" y="2990850"/>
            <a:ext cx="5539723" cy="3886200"/>
          </a:xfrm>
          <a:custGeom>
            <a:avLst/>
            <a:gdLst>
              <a:gd name="connsiteX0" fmla="*/ 0 w 7000223"/>
              <a:gd name="connsiteY0" fmla="*/ 3886200 h 3886200"/>
              <a:gd name="connsiteX1" fmla="*/ 1279998 w 7000223"/>
              <a:gd name="connsiteY1" fmla="*/ 0 h 3886200"/>
              <a:gd name="connsiteX2" fmla="*/ 57202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57202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39549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48058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44248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48439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330423"/>
              <a:gd name="connsiteY0" fmla="*/ 3886200 h 3886200"/>
              <a:gd name="connsiteX1" fmla="*/ 0 w 7330423"/>
              <a:gd name="connsiteY1" fmla="*/ 0 h 3886200"/>
              <a:gd name="connsiteX2" fmla="*/ 4843925 w 7330423"/>
              <a:gd name="connsiteY2" fmla="*/ 0 h 3886200"/>
              <a:gd name="connsiteX3" fmla="*/ 7330423 w 7330423"/>
              <a:gd name="connsiteY3" fmla="*/ 3886200 h 3886200"/>
              <a:gd name="connsiteX4" fmla="*/ 0 w 7330423"/>
              <a:gd name="connsiteY4" fmla="*/ 3886200 h 3886200"/>
              <a:gd name="connsiteX0" fmla="*/ 1790700 w 7330423"/>
              <a:gd name="connsiteY0" fmla="*/ 3886200 h 3886200"/>
              <a:gd name="connsiteX1" fmla="*/ 0 w 7330423"/>
              <a:gd name="connsiteY1" fmla="*/ 0 h 3886200"/>
              <a:gd name="connsiteX2" fmla="*/ 4843925 w 7330423"/>
              <a:gd name="connsiteY2" fmla="*/ 0 h 3886200"/>
              <a:gd name="connsiteX3" fmla="*/ 7330423 w 7330423"/>
              <a:gd name="connsiteY3" fmla="*/ 3886200 h 3886200"/>
              <a:gd name="connsiteX4" fmla="*/ 1790700 w 7330423"/>
              <a:gd name="connsiteY4" fmla="*/ 3886200 h 3886200"/>
              <a:gd name="connsiteX0" fmla="*/ 0 w 5539723"/>
              <a:gd name="connsiteY0" fmla="*/ 3886200 h 3886200"/>
              <a:gd name="connsiteX1" fmla="*/ 0 w 5539723"/>
              <a:gd name="connsiteY1" fmla="*/ 0 h 3886200"/>
              <a:gd name="connsiteX2" fmla="*/ 3053225 w 5539723"/>
              <a:gd name="connsiteY2" fmla="*/ 0 h 3886200"/>
              <a:gd name="connsiteX3" fmla="*/ 5539723 w 5539723"/>
              <a:gd name="connsiteY3" fmla="*/ 3886200 h 3886200"/>
              <a:gd name="connsiteX4" fmla="*/ 0 w 5539723"/>
              <a:gd name="connsiteY4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723" h="3886200">
                <a:moveTo>
                  <a:pt x="0" y="3886200"/>
                </a:moveTo>
                <a:lnTo>
                  <a:pt x="0" y="0"/>
                </a:lnTo>
                <a:lnTo>
                  <a:pt x="3053225" y="0"/>
                </a:lnTo>
                <a:lnTo>
                  <a:pt x="5539723" y="3886200"/>
                </a:lnTo>
                <a:lnTo>
                  <a:pt x="0" y="3886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7955" y="1648480"/>
            <a:ext cx="3706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Table of Contents</a:t>
            </a:r>
            <a:endParaRPr lang="ko-KR" altLang="en-US" sz="28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5105400" y="-2832100"/>
            <a:ext cx="13989050" cy="9690100"/>
            <a:chOff x="-5105400" y="-2832100"/>
            <a:chExt cx="13989050" cy="9690100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평행 사변형 18"/>
            <p:cNvSpPr/>
            <p:nvPr/>
          </p:nvSpPr>
          <p:spPr>
            <a:xfrm>
              <a:off x="-5105400" y="2959100"/>
              <a:ext cx="10001250" cy="3898900"/>
            </a:xfrm>
            <a:prstGeom prst="parallelogram">
              <a:avLst>
                <a:gd name="adj" fmla="val 689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-1117600" y="-2832100"/>
              <a:ext cx="10001250" cy="3898900"/>
            </a:xfrm>
            <a:prstGeom prst="parallelogram">
              <a:avLst>
                <a:gd name="adj" fmla="val 689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38875" y="3276600"/>
            <a:ext cx="35525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 프로젝트 개요 및 필요성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프로젝트 개발 목표 및 내용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국내외 기술 및 시장현황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수행방법</a:t>
            </a:r>
          </a:p>
        </p:txBody>
      </p:sp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8EBBBF13-7150-4CBB-9F47-CB93B462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88491" y="1279871"/>
            <a:ext cx="1099464" cy="1099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스시소마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37C766A-46BB-45A1-B53D-A634D39BC111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2240" name="이등변 삼각형 2239"/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63209" y="286077"/>
            <a:ext cx="20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pic>
        <p:nvPicPr>
          <p:cNvPr id="17" name="Picture 2" descr="C:\Users\Administrator\Desktop\스시소마크.png">
            <a:extLst>
              <a:ext uri="{FF2B5EF4-FFF2-40B4-BE49-F238E27FC236}">
                <a16:creationId xmlns:a16="http://schemas.microsoft.com/office/drawing/2014/main" id="{0F7D0024-4937-47B2-8ED1-6500E66E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46DD59A-E882-488A-8942-97C39BE6F88B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33" y="2266383"/>
            <a:ext cx="3214930" cy="2945455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753D78-D29A-43FF-9846-FEA92B9C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9" y="2182567"/>
            <a:ext cx="5579301" cy="3113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54AC21B3-4DFD-4B3B-ABAB-ACDDD7F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25B9DF-DA2B-4247-8A5E-D72BA966DBE1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5F57844-E7F9-4A30-955B-2C6BF4660FF5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1">
              <a:extLst>
                <a:ext uri="{FF2B5EF4-FFF2-40B4-BE49-F238E27FC236}">
                  <a16:creationId xmlns:a16="http://schemas.microsoft.com/office/drawing/2014/main" id="{716DD6A2-E141-45BF-B7D2-FA6F9512EC5A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514C89-9D8C-48D8-B959-E44A6763A487}"/>
              </a:ext>
            </a:extLst>
          </p:cNvPr>
          <p:cNvSpPr txBox="1"/>
          <p:nvPr/>
        </p:nvSpPr>
        <p:spPr>
          <a:xfrm>
            <a:off x="1163209" y="286077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및 기술조사</a:t>
            </a:r>
          </a:p>
        </p:txBody>
      </p:sp>
      <p:pic>
        <p:nvPicPr>
          <p:cNvPr id="22" name="Picture 2" descr="C:\Users\Administrator\Desktop\스시소마크.png">
            <a:extLst>
              <a:ext uri="{FF2B5EF4-FFF2-40B4-BE49-F238E27FC236}">
                <a16:creationId xmlns:a16="http://schemas.microsoft.com/office/drawing/2014/main" id="{41F725DA-1C77-45F2-80EE-FFE165FC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57016D6-70E4-41E2-B96B-23EF95B6D68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33" y="2266383"/>
            <a:ext cx="3214930" cy="2945455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FC720C9-9F13-4D91-B536-7F0FEF878886}"/>
              </a:ext>
            </a:extLst>
          </p:cNvPr>
          <p:cNvGrpSpPr/>
          <p:nvPr/>
        </p:nvGrpSpPr>
        <p:grpSpPr>
          <a:xfrm>
            <a:off x="1123237" y="1460293"/>
            <a:ext cx="4368800" cy="4557633"/>
            <a:chOff x="1394855" y="1686584"/>
            <a:chExt cx="4368800" cy="455763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96F88B7-6A95-4ABE-83AC-1090A51B2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8031" t="16138" r="26136" b="24004"/>
            <a:stretch/>
          </p:blipFill>
          <p:spPr>
            <a:xfrm>
              <a:off x="1394855" y="1686584"/>
              <a:ext cx="4368800" cy="410505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4B94CB4-B04A-4BB4-A72E-7D93CD713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8031" t="86158" r="26135" b="7243"/>
            <a:stretch/>
          </p:blipFill>
          <p:spPr>
            <a:xfrm>
              <a:off x="1394855" y="5791636"/>
              <a:ext cx="4368799" cy="452581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3AA3A1AE-115C-452A-9E3E-542315522B01}"/>
              </a:ext>
            </a:extLst>
          </p:cNvPr>
          <p:cNvSpPr/>
          <p:nvPr/>
        </p:nvSpPr>
        <p:spPr>
          <a:xfrm>
            <a:off x="1181899" y="5334436"/>
            <a:ext cx="4251473" cy="914400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54AC21B3-4DFD-4B3B-ABAB-ACDDD7F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25B9DF-DA2B-4247-8A5E-D72BA966DBE1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5F57844-E7F9-4A30-955B-2C6BF4660FF5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1">
              <a:extLst>
                <a:ext uri="{FF2B5EF4-FFF2-40B4-BE49-F238E27FC236}">
                  <a16:creationId xmlns:a16="http://schemas.microsoft.com/office/drawing/2014/main" id="{716DD6A2-E141-45BF-B7D2-FA6F9512EC5A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514C89-9D8C-48D8-B959-E44A6763A487}"/>
              </a:ext>
            </a:extLst>
          </p:cNvPr>
          <p:cNvSpPr txBox="1"/>
          <p:nvPr/>
        </p:nvSpPr>
        <p:spPr>
          <a:xfrm>
            <a:off x="1163209" y="286077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및 기술조사</a:t>
            </a:r>
          </a:p>
        </p:txBody>
      </p:sp>
      <p:pic>
        <p:nvPicPr>
          <p:cNvPr id="22" name="Picture 2" descr="C:\Users\Administrator\Desktop\스시소마크.png">
            <a:extLst>
              <a:ext uri="{FF2B5EF4-FFF2-40B4-BE49-F238E27FC236}">
                <a16:creationId xmlns:a16="http://schemas.microsoft.com/office/drawing/2014/main" id="{41F725DA-1C77-45F2-80EE-FFE165FC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1518453-E7A4-466B-A6F0-11FC51A6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1" y="1355722"/>
            <a:ext cx="5510331" cy="31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4FA51E-83EA-4250-9D81-3E6CBCAAA0AA}"/>
              </a:ext>
            </a:extLst>
          </p:cNvPr>
          <p:cNvSpPr txBox="1"/>
          <p:nvPr/>
        </p:nvSpPr>
        <p:spPr>
          <a:xfrm>
            <a:off x="6864092" y="2216454"/>
            <a:ext cx="444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호흡패턴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혈압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맥박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뇌파 등의 변화 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polygraph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출력</a:t>
            </a:r>
            <a:endParaRPr lang="en-US" altLang="ko-KR" sz="14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사람은 거짓말을 하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게되면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심리적으로 긴장</a:t>
            </a:r>
            <a:endParaRPr lang="en-US" altLang="ko-KR" sz="14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polygraph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변화를 보고 진위판단</a:t>
            </a:r>
            <a:endParaRPr lang="en-US" altLang="ko-KR" sz="14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1110BA-923B-4F77-A54B-C6B20E32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2" y="4216979"/>
            <a:ext cx="5089368" cy="22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스시소마크.png">
            <a:extLst>
              <a:ext uri="{FF2B5EF4-FFF2-40B4-BE49-F238E27FC236}">
                <a16:creationId xmlns:a16="http://schemas.microsoft.com/office/drawing/2014/main" id="{98E00428-2E87-4124-BD15-9796377D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55582-9B5A-4594-98C2-85C5C0A7B6AC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85B526C-00C6-472B-8612-2A76EC79DE09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1">
              <a:extLst>
                <a:ext uri="{FF2B5EF4-FFF2-40B4-BE49-F238E27FC236}">
                  <a16:creationId xmlns:a16="http://schemas.microsoft.com/office/drawing/2014/main" id="{6EAA1012-7A74-4498-A863-38977E5FD14F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1D708D-8764-48A8-B1E7-ACDD387A2D72}"/>
              </a:ext>
            </a:extLst>
          </p:cNvPr>
          <p:cNvSpPr txBox="1"/>
          <p:nvPr/>
        </p:nvSpPr>
        <p:spPr>
          <a:xfrm>
            <a:off x="1163209" y="286077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pic>
        <p:nvPicPr>
          <p:cNvPr id="23" name="Picture 2" descr="C:\Users\Administrator\Desktop\스시소마크.png">
            <a:extLst>
              <a:ext uri="{FF2B5EF4-FFF2-40B4-BE49-F238E27FC236}">
                <a16:creationId xmlns:a16="http://schemas.microsoft.com/office/drawing/2014/main" id="{84103FEF-AE47-4A10-B372-9916A4C0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3074" name="Picture 2" descr="ë¼ì¦ë² ë¦¬ íì´ì© í¨ë¬ë ì¦ 2X ì¶ì... ë¼ì¦ë² ë¦¬ íì´ ê¸°ì íê²½ê¹ì§ íëëë">
            <a:extLst>
              <a:ext uri="{FF2B5EF4-FFF2-40B4-BE49-F238E27FC236}">
                <a16:creationId xmlns:a16="http://schemas.microsoft.com/office/drawing/2014/main" id="{5918FA4A-B42C-4139-85EB-75976317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15" b="95077" l="4364" r="97273">
                        <a14:foregroundMark x1="35818" y1="11385" x2="35818" y2="11385"/>
                        <a14:foregroundMark x1="36182" y1="8923" x2="36182" y2="8923"/>
                        <a14:foregroundMark x1="41455" y1="56000" x2="41455" y2="56000"/>
                        <a14:foregroundMark x1="4909" y1="45538" x2="4909" y2="45538"/>
                        <a14:foregroundMark x1="5636" y1="47385" x2="5636" y2="47385"/>
                        <a14:foregroundMark x1="5455" y1="48308" x2="5455" y2="48308"/>
                        <a14:foregroundMark x1="9273" y1="52000" x2="9273" y2="52000"/>
                        <a14:foregroundMark x1="8364" y1="51385" x2="8364" y2="51385"/>
                        <a14:foregroundMark x1="8000" y1="50462" x2="8000" y2="50462"/>
                        <a14:foregroundMark x1="7455" y1="49846" x2="7455" y2="49846"/>
                        <a14:foregroundMark x1="6909" y1="49538" x2="6909" y2="49538"/>
                        <a14:foregroundMark x1="5818" y1="48923" x2="5818" y2="48923"/>
                        <a14:foregroundMark x1="17091" y1="56923" x2="17091" y2="56923"/>
                        <a14:foregroundMark x1="19273" y1="59385" x2="19273" y2="59385"/>
                        <a14:foregroundMark x1="20727" y1="61231" x2="20727" y2="61231"/>
                        <a14:foregroundMark x1="23455" y1="63077" x2="23455" y2="63077"/>
                        <a14:foregroundMark x1="26364" y1="65846" x2="26364" y2="65846"/>
                        <a14:foregroundMark x1="36727" y1="74769" x2="36727" y2="74769"/>
                        <a14:foregroundMark x1="15273" y1="56308" x2="15273" y2="56308"/>
                        <a14:foregroundMark x1="10727" y1="52615" x2="10727" y2="52615"/>
                        <a14:foregroundMark x1="94182" y1="35692" x2="94182" y2="35692"/>
                        <a14:foregroundMark x1="96000" y1="43385" x2="96000" y2="43385"/>
                        <a14:foregroundMark x1="97091" y1="40615" x2="97091" y2="40615"/>
                        <a14:foregroundMark x1="97091" y1="38769" x2="97091" y2="38769"/>
                        <a14:foregroundMark x1="97091" y1="37231" x2="97091" y2="37231"/>
                        <a14:foregroundMark x1="97091" y1="34769" x2="97091" y2="34769"/>
                        <a14:foregroundMark x1="97091" y1="33846" x2="97091" y2="33846"/>
                        <a14:foregroundMark x1="97091" y1="45538" x2="97091" y2="45538"/>
                        <a14:foregroundMark x1="97273" y1="47692" x2="97273" y2="47692"/>
                        <a14:foregroundMark x1="97091" y1="49231" x2="97091" y2="49231"/>
                        <a14:foregroundMark x1="96000" y1="53846" x2="96000" y2="53846"/>
                        <a14:foregroundMark x1="94727" y1="54769" x2="94727" y2="54769"/>
                        <a14:foregroundMark x1="95273" y1="54769" x2="95273" y2="54769"/>
                        <a14:foregroundMark x1="94545" y1="56000" x2="94545" y2="56000"/>
                        <a14:foregroundMark x1="93636" y1="56615" x2="93636" y2="56615"/>
                        <a14:foregroundMark x1="92909" y1="58154" x2="92909" y2="58154"/>
                        <a14:foregroundMark x1="92000" y1="58769" x2="92000" y2="58769"/>
                        <a14:foregroundMark x1="91273" y1="59385" x2="91273" y2="59385"/>
                        <a14:foregroundMark x1="85818" y1="67077" x2="83455" y2="69846"/>
                        <a14:foregroundMark x1="83636" y1="70154" x2="81636" y2="72923"/>
                        <a14:foregroundMark x1="81273" y1="73231" x2="79818" y2="74769"/>
                        <a14:foregroundMark x1="77636" y1="76923" x2="77636" y2="76923"/>
                        <a14:foregroundMark x1="76727" y1="79077" x2="76727" y2="79077"/>
                        <a14:foregroundMark x1="76909" y1="79692" x2="76909" y2="79692"/>
                        <a14:foregroundMark x1="87455" y1="64308" x2="87455" y2="64308"/>
                        <a14:foregroundMark x1="75455" y1="81538" x2="75455" y2="81538"/>
                        <a14:foregroundMark x1="75273" y1="81538" x2="73018" y2="84359"/>
                        <a14:foregroundMark x1="62545" y1="93231" x2="62545" y2="93231"/>
                        <a14:foregroundMark x1="63455" y1="94462" x2="63455" y2="94462"/>
                        <a14:foregroundMark x1="60545" y1="94154" x2="60545" y2="94154"/>
                        <a14:foregroundMark x1="74727" y1="84000" x2="74727" y2="84000"/>
                        <a14:foregroundMark x1="72364" y1="86769" x2="72364" y2="86769"/>
                        <a14:foregroundMark x1="73455" y1="84615" x2="73455" y2="84615"/>
                        <a14:foregroundMark x1="69091" y1="90154" x2="69091" y2="90154"/>
                        <a14:foregroundMark x1="68364" y1="91077" x2="68364" y2="91077"/>
                        <a14:foregroundMark x1="65818" y1="94462" x2="65818" y2="94462"/>
                        <a14:foregroundMark x1="70727" y1="88615" x2="70727" y2="88615"/>
                        <a14:foregroundMark x1="71636" y1="87077" x2="71636" y2="87077"/>
                        <a14:foregroundMark x1="73091" y1="85231" x2="73091" y2="85231"/>
                        <a14:foregroundMark x1="70000" y1="89231" x2="70000" y2="89231"/>
                        <a14:foregroundMark x1="38545" y1="6769" x2="38545" y2="6769"/>
                        <a14:foregroundMark x1="40182" y1="4615" x2="40182" y2="4615"/>
                        <a14:foregroundMark x1="60909" y1="18462" x2="60909" y2="18462"/>
                        <a14:foregroundMark x1="59091" y1="17231" x2="59091" y2="17231"/>
                        <a14:foregroundMark x1="59091" y1="17231" x2="59091" y2="17231"/>
                        <a14:foregroundMark x1="57273" y1="16000" x2="57273" y2="16000"/>
                        <a14:foregroundMark x1="55455" y1="15077" x2="55455" y2="15077"/>
                        <a14:foregroundMark x1="53818" y1="51077" x2="53818" y2="51077"/>
                        <a14:foregroundMark x1="53818" y1="50154" x2="53818" y2="50154"/>
                        <a14:foregroundMark x1="53818" y1="50769" x2="53818" y2="50769"/>
                        <a14:foregroundMark x1="53818" y1="51385" x2="53818" y2="51385"/>
                        <a14:foregroundMark x1="41636" y1="42154" x2="41636" y2="42154"/>
                        <a14:foregroundMark x1="43273" y1="43077" x2="43273" y2="43077"/>
                        <a14:foregroundMark x1="43273" y1="44000" x2="43273" y2="44000"/>
                        <a14:foregroundMark x1="45091" y1="44308" x2="45091" y2="44308"/>
                        <a14:foregroundMark x1="45091" y1="44308" x2="45091" y2="44308"/>
                        <a14:backgroundMark x1="67273" y1="96000" x2="67273" y2="96000"/>
                        <a14:backgroundMark x1="56727" y1="93231" x2="56727" y2="93231"/>
                        <a14:backgroundMark x1="71455" y1="89231" x2="71455" y2="89231"/>
                        <a14:backgroundMark x1="73091" y1="87385" x2="73091" y2="87385"/>
                        <a14:backgroundMark x1="74727" y1="86769" x2="74727" y2="86769"/>
                        <a14:backgroundMark x1="73273" y1="86154" x2="73273" y2="86154"/>
                        <a14:backgroundMark x1="74545" y1="85538" x2="74545" y2="85538"/>
                        <a14:backgroundMark x1="67556" y1="94462" x2="66909" y2="95385"/>
                        <a14:backgroundMark x1="69931" y1="91077" x2="67556" y2="94462"/>
                        <a14:backgroundMark x1="70579" y1="90154" x2="69931" y2="91077"/>
                        <a14:backgroundMark x1="71227" y1="89231" x2="70579" y2="90154"/>
                        <a14:backgroundMark x1="71659" y1="88615" x2="71227" y2="89231"/>
                        <a14:backgroundMark x1="72738" y1="87077" x2="71659" y2="88615"/>
                        <a14:backgroundMark x1="72954" y1="86769" x2="72738" y2="87077"/>
                        <a14:backgroundMark x1="73818" y1="85538" x2="72954" y2="86769"/>
                        <a14:backgroundMark x1="74182" y1="85538" x2="74182" y2="85538"/>
                        <a14:backgroundMark x1="74545" y1="84923" x2="74545" y2="84923"/>
                        <a14:backgroundMark x1="74364" y1="84308" x2="74364" y2="84308"/>
                        <a14:backgroundMark x1="13636" y1="57231" x2="13636" y2="57231"/>
                        <a14:backgroundMark x1="62364" y1="22462" x2="62364" y2="22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1890" y="3818971"/>
            <a:ext cx="3245810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ìëì´ë¸ ê°ì¢] ìëì´ë¸ GSR ì¼ì (ê±°ì§ë§ íì§ê¸°, ìê·¹, í¥ë¶ ì¼ì) ì¬ì©íê¸° (Grove - GSR)">
            <a:extLst>
              <a:ext uri="{FF2B5EF4-FFF2-40B4-BE49-F238E27FC236}">
                <a16:creationId xmlns:a16="http://schemas.microsoft.com/office/drawing/2014/main" id="{083BECA6-648E-4B69-A8BD-F0F127DAB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42" b="90000" l="2456" r="93861">
                        <a14:foregroundMark x1="14598" y1="30465" x2="14598" y2="30465"/>
                        <a14:foregroundMark x1="14598" y1="30698" x2="17053" y2="33256"/>
                        <a14:foregroundMark x1="15689" y1="30930" x2="15689" y2="30930"/>
                        <a14:foregroundMark x1="13643" y1="31395" x2="13643" y2="31395"/>
                        <a14:foregroundMark x1="44475" y1="7674" x2="44475" y2="7674"/>
                        <a14:foregroundMark x1="12688" y1="28837" x2="12688" y2="28837"/>
                        <a14:foregroundMark x1="12551" y1="27674" x2="12551" y2="27674"/>
                        <a14:foregroundMark x1="12278" y1="29070" x2="11460" y2="32326"/>
                        <a14:foregroundMark x1="6548" y1="52093" x2="6548" y2="52093"/>
                        <a14:foregroundMark x1="10368" y1="51860" x2="10368" y2="51860"/>
                        <a14:foregroundMark x1="16098" y1="52093" x2="16098" y2="52093"/>
                        <a14:foregroundMark x1="17053" y1="51628" x2="17053" y2="51628"/>
                        <a14:foregroundMark x1="17599" y1="51395" x2="17599" y2="51395"/>
                        <a14:foregroundMark x1="17872" y1="51395" x2="17872" y2="51395"/>
                        <a14:foregroundMark x1="18417" y1="51395" x2="18417" y2="51395"/>
                        <a14:foregroundMark x1="8049" y1="45814" x2="8049" y2="45814"/>
                        <a14:foregroundMark x1="4366" y1="49070" x2="4366" y2="49070"/>
                        <a14:foregroundMark x1="3001" y1="54884" x2="3001" y2="54884"/>
                        <a14:foregroundMark x1="4775" y1="58837" x2="4775" y2="58837"/>
                        <a14:foregroundMark x1="2456" y1="57209" x2="2456" y2="57209"/>
                        <a14:foregroundMark x1="2592" y1="56279" x2="2592" y2="56279"/>
                        <a14:foregroundMark x1="13643" y1="32093" x2="13643" y2="32093"/>
                        <a14:foregroundMark x1="11733" y1="30000" x2="11733" y2="30000"/>
                        <a14:foregroundMark x1="93861" y1="83721" x2="93861" y2="8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06" b="3168"/>
          <a:stretch/>
        </p:blipFill>
        <p:spPr bwMode="auto">
          <a:xfrm>
            <a:off x="9437427" y="1288087"/>
            <a:ext cx="2754573" cy="19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¬ë°ì¼ìì ëí ì´ë¯¸ì§ ê²ìê²°ê³¼">
            <a:extLst>
              <a:ext uri="{FF2B5EF4-FFF2-40B4-BE49-F238E27FC236}">
                <a16:creationId xmlns:a16="http://schemas.microsoft.com/office/drawing/2014/main" id="{5C671C34-F67A-4A14-B809-54DDC4ADA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53" b="98626" l="1959" r="90000">
                        <a14:foregroundMark x1="23918" y1="59615" x2="23918" y2="59615"/>
                        <a14:foregroundMark x1="9485" y1="56319" x2="9485" y2="56319"/>
                        <a14:foregroundMark x1="17526" y1="56044" x2="17526" y2="56044"/>
                        <a14:foregroundMark x1="6804" y1="44368" x2="6804" y2="44368"/>
                        <a14:foregroundMark x1="23196" y1="78297" x2="23196" y2="78297"/>
                        <a14:foregroundMark x1="11546" y1="81319" x2="11546" y2="81319"/>
                        <a14:foregroundMark x1="37320" y1="92720" x2="37320" y2="92720"/>
                        <a14:foregroundMark x1="24639" y1="89423" x2="24639" y2="89423"/>
                        <a14:foregroundMark x1="16804" y1="89423" x2="16804" y2="89423"/>
                        <a14:foregroundMark x1="7732" y1="89423" x2="7732" y2="89423"/>
                        <a14:foregroundMark x1="7732" y1="89423" x2="13299" y2="86951"/>
                        <a14:foregroundMark x1="13299" y1="86951" x2="9897" y2="94093"/>
                        <a14:foregroundMark x1="9897" y1="94093" x2="13814" y2="88736"/>
                        <a14:foregroundMark x1="13814" y1="88736" x2="14639" y2="88599"/>
                        <a14:foregroundMark x1="1959" y1="44918" x2="1959" y2="44918"/>
                        <a14:foregroundMark x1="4227" y1="98626" x2="4227" y2="986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26458" b="-3624"/>
          <a:stretch/>
        </p:blipFill>
        <p:spPr bwMode="auto">
          <a:xfrm>
            <a:off x="0" y="1288088"/>
            <a:ext cx="1861297" cy="19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ë¼ì¦ë² ë¦¬ íì´ì© í¨ë¬ë ì¦ 2X ì¶ì... ë¼ì¦ë² ë¦¬ íì´ ê¸°ì íê²½ê¹ì§ íëëë">
            <a:extLst>
              <a:ext uri="{FF2B5EF4-FFF2-40B4-BE49-F238E27FC236}">
                <a16:creationId xmlns:a16="http://schemas.microsoft.com/office/drawing/2014/main" id="{5C9E0779-ACB6-446A-B808-235F20A0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15" b="95077" l="4364" r="97273">
                        <a14:foregroundMark x1="35818" y1="11385" x2="35818" y2="11385"/>
                        <a14:foregroundMark x1="36182" y1="8923" x2="36182" y2="8923"/>
                        <a14:foregroundMark x1="41455" y1="56000" x2="41455" y2="56000"/>
                        <a14:foregroundMark x1="4909" y1="45538" x2="4909" y2="45538"/>
                        <a14:foregroundMark x1="5636" y1="47385" x2="5636" y2="47385"/>
                        <a14:foregroundMark x1="5455" y1="48308" x2="5455" y2="48308"/>
                        <a14:foregroundMark x1="9273" y1="52000" x2="9273" y2="52000"/>
                        <a14:foregroundMark x1="8364" y1="51385" x2="8364" y2="51385"/>
                        <a14:foregroundMark x1="8000" y1="50462" x2="8000" y2="50462"/>
                        <a14:foregroundMark x1="7455" y1="49846" x2="7455" y2="49846"/>
                        <a14:foregroundMark x1="6909" y1="49538" x2="6909" y2="49538"/>
                        <a14:foregroundMark x1="5818" y1="48923" x2="5818" y2="48923"/>
                        <a14:foregroundMark x1="17091" y1="56923" x2="17091" y2="56923"/>
                        <a14:foregroundMark x1="19273" y1="59385" x2="19273" y2="59385"/>
                        <a14:foregroundMark x1="20727" y1="61231" x2="20727" y2="61231"/>
                        <a14:foregroundMark x1="23455" y1="63077" x2="23455" y2="63077"/>
                        <a14:foregroundMark x1="26364" y1="65846" x2="26364" y2="65846"/>
                        <a14:foregroundMark x1="36727" y1="74769" x2="36727" y2="74769"/>
                        <a14:foregroundMark x1="15273" y1="56308" x2="15273" y2="56308"/>
                        <a14:foregroundMark x1="10727" y1="52615" x2="10727" y2="52615"/>
                        <a14:foregroundMark x1="94182" y1="35692" x2="94182" y2="35692"/>
                        <a14:foregroundMark x1="96000" y1="43385" x2="96000" y2="43385"/>
                        <a14:foregroundMark x1="97091" y1="40615" x2="97091" y2="40615"/>
                        <a14:foregroundMark x1="97091" y1="38769" x2="97091" y2="38769"/>
                        <a14:foregroundMark x1="97091" y1="37231" x2="97091" y2="37231"/>
                        <a14:foregroundMark x1="97091" y1="34769" x2="97091" y2="34769"/>
                        <a14:foregroundMark x1="97091" y1="33846" x2="97091" y2="33846"/>
                        <a14:foregroundMark x1="97091" y1="45538" x2="97091" y2="45538"/>
                        <a14:foregroundMark x1="97273" y1="47692" x2="97273" y2="47692"/>
                        <a14:foregroundMark x1="97091" y1="49231" x2="97091" y2="49231"/>
                        <a14:foregroundMark x1="96000" y1="53846" x2="96000" y2="53846"/>
                        <a14:foregroundMark x1="94727" y1="54769" x2="94727" y2="54769"/>
                        <a14:foregroundMark x1="95273" y1="54769" x2="95273" y2="54769"/>
                        <a14:foregroundMark x1="94545" y1="56000" x2="94545" y2="56000"/>
                        <a14:foregroundMark x1="93636" y1="56615" x2="93636" y2="56615"/>
                        <a14:foregroundMark x1="92909" y1="58154" x2="92909" y2="58154"/>
                        <a14:foregroundMark x1="92000" y1="58769" x2="92000" y2="58769"/>
                        <a14:foregroundMark x1="91273" y1="59385" x2="91273" y2="59385"/>
                        <a14:foregroundMark x1="85818" y1="67077" x2="83455" y2="69846"/>
                        <a14:foregroundMark x1="83636" y1="70154" x2="81636" y2="72923"/>
                        <a14:foregroundMark x1="81273" y1="73231" x2="79818" y2="74769"/>
                        <a14:foregroundMark x1="77636" y1="76923" x2="77636" y2="76923"/>
                        <a14:foregroundMark x1="76727" y1="79077" x2="76727" y2="79077"/>
                        <a14:foregroundMark x1="76909" y1="79692" x2="76909" y2="79692"/>
                        <a14:foregroundMark x1="87455" y1="64308" x2="87455" y2="64308"/>
                        <a14:foregroundMark x1="75455" y1="81538" x2="75455" y2="81538"/>
                        <a14:foregroundMark x1="75273" y1="81538" x2="73018" y2="84359"/>
                        <a14:foregroundMark x1="62545" y1="93231" x2="62545" y2="93231"/>
                        <a14:foregroundMark x1="63455" y1="94462" x2="63455" y2="94462"/>
                        <a14:foregroundMark x1="60545" y1="94154" x2="60545" y2="94154"/>
                        <a14:foregroundMark x1="74727" y1="84000" x2="74727" y2="84000"/>
                        <a14:foregroundMark x1="72364" y1="86769" x2="72364" y2="86769"/>
                        <a14:foregroundMark x1="73455" y1="84615" x2="73455" y2="84615"/>
                        <a14:foregroundMark x1="69091" y1="90154" x2="69091" y2="90154"/>
                        <a14:foregroundMark x1="68364" y1="91077" x2="68364" y2="91077"/>
                        <a14:foregroundMark x1="65818" y1="94462" x2="65818" y2="94462"/>
                        <a14:foregroundMark x1="70727" y1="88615" x2="70727" y2="88615"/>
                        <a14:foregroundMark x1="71636" y1="87077" x2="71636" y2="87077"/>
                        <a14:foregroundMark x1="73091" y1="85231" x2="73091" y2="85231"/>
                        <a14:foregroundMark x1="70000" y1="89231" x2="70000" y2="89231"/>
                        <a14:foregroundMark x1="38545" y1="6769" x2="38545" y2="6769"/>
                        <a14:foregroundMark x1="40182" y1="4615" x2="40182" y2="4615"/>
                        <a14:foregroundMark x1="60909" y1="18462" x2="60909" y2="18462"/>
                        <a14:foregroundMark x1="59091" y1="17231" x2="59091" y2="17231"/>
                        <a14:foregroundMark x1="59091" y1="17231" x2="59091" y2="17231"/>
                        <a14:foregroundMark x1="57273" y1="16000" x2="57273" y2="16000"/>
                        <a14:foregroundMark x1="55455" y1="15077" x2="55455" y2="15077"/>
                        <a14:foregroundMark x1="53818" y1="51077" x2="53818" y2="51077"/>
                        <a14:foregroundMark x1="53818" y1="50154" x2="53818" y2="50154"/>
                        <a14:foregroundMark x1="53818" y1="50769" x2="53818" y2="50769"/>
                        <a14:foregroundMark x1="53818" y1="51385" x2="53818" y2="51385"/>
                        <a14:foregroundMark x1="41636" y1="42154" x2="41636" y2="42154"/>
                        <a14:foregroundMark x1="43273" y1="43077" x2="43273" y2="43077"/>
                        <a14:foregroundMark x1="43273" y1="44000" x2="43273" y2="44000"/>
                        <a14:foregroundMark x1="45091" y1="44308" x2="45091" y2="44308"/>
                        <a14:foregroundMark x1="45091" y1="44308" x2="45091" y2="44308"/>
                        <a14:backgroundMark x1="67273" y1="96000" x2="67273" y2="96000"/>
                        <a14:backgroundMark x1="56727" y1="93231" x2="56727" y2="93231"/>
                        <a14:backgroundMark x1="71455" y1="89231" x2="71455" y2="89231"/>
                        <a14:backgroundMark x1="73091" y1="87385" x2="73091" y2="87385"/>
                        <a14:backgroundMark x1="74727" y1="86769" x2="74727" y2="86769"/>
                        <a14:backgroundMark x1="73273" y1="86154" x2="73273" y2="86154"/>
                        <a14:backgroundMark x1="74545" y1="85538" x2="74545" y2="85538"/>
                        <a14:backgroundMark x1="67556" y1="94462" x2="66909" y2="95385"/>
                        <a14:backgroundMark x1="69931" y1="91077" x2="67556" y2="94462"/>
                        <a14:backgroundMark x1="70579" y1="90154" x2="69931" y2="91077"/>
                        <a14:backgroundMark x1="71227" y1="89231" x2="70579" y2="90154"/>
                        <a14:backgroundMark x1="71659" y1="88615" x2="71227" y2="89231"/>
                        <a14:backgroundMark x1="72738" y1="87077" x2="71659" y2="88615"/>
                        <a14:backgroundMark x1="72954" y1="86769" x2="72738" y2="87077"/>
                        <a14:backgroundMark x1="73818" y1="85538" x2="72954" y2="86769"/>
                        <a14:backgroundMark x1="74182" y1="85538" x2="74182" y2="85538"/>
                        <a14:backgroundMark x1="74545" y1="84923" x2="74545" y2="84923"/>
                        <a14:backgroundMark x1="74364" y1="84308" x2="74364" y2="84308"/>
                        <a14:backgroundMark x1="13636" y1="57231" x2="13636" y2="57231"/>
                        <a14:backgroundMark x1="62364" y1="22462" x2="62364" y2="22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18972"/>
            <a:ext cx="3245810" cy="19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308796-25DB-48F3-9323-F94534A139E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681" t="25103" r="56417" b="22164"/>
          <a:stretch/>
        </p:blipFill>
        <p:spPr>
          <a:xfrm>
            <a:off x="4587608" y="2086951"/>
            <a:ext cx="3094730" cy="201058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C67881-612D-4BF8-BA41-ACA4F507F24C}"/>
              </a:ext>
            </a:extLst>
          </p:cNvPr>
          <p:cNvCxnSpPr>
            <a:cxnSpLocks/>
          </p:cNvCxnSpPr>
          <p:nvPr/>
        </p:nvCxnSpPr>
        <p:spPr>
          <a:xfrm>
            <a:off x="4873478" y="4931710"/>
            <a:ext cx="2445044" cy="0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A45799-CD0C-48AB-8268-A78A5EA775D4}"/>
              </a:ext>
            </a:extLst>
          </p:cNvPr>
          <p:cNvCxnSpPr>
            <a:cxnSpLocks/>
          </p:cNvCxnSpPr>
          <p:nvPr/>
        </p:nvCxnSpPr>
        <p:spPr>
          <a:xfrm>
            <a:off x="338717" y="3431809"/>
            <a:ext cx="485775" cy="49813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762FAC-43B6-4CBF-B3DA-391D7A0FF701}"/>
              </a:ext>
            </a:extLst>
          </p:cNvPr>
          <p:cNvCxnSpPr>
            <a:cxnSpLocks/>
          </p:cNvCxnSpPr>
          <p:nvPr/>
        </p:nvCxnSpPr>
        <p:spPr>
          <a:xfrm flipH="1">
            <a:off x="11367508" y="3320838"/>
            <a:ext cx="485776" cy="60910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0E0C2F3-F22C-4C49-8A35-6DA207BAF5B7}"/>
              </a:ext>
            </a:extLst>
          </p:cNvPr>
          <p:cNvCxnSpPr>
            <a:cxnSpLocks/>
          </p:cNvCxnSpPr>
          <p:nvPr/>
        </p:nvCxnSpPr>
        <p:spPr>
          <a:xfrm flipH="1" flipV="1">
            <a:off x="7888940" y="3818971"/>
            <a:ext cx="774717" cy="4840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027CA3-164B-45D3-B787-150B678C7A14}"/>
              </a:ext>
            </a:extLst>
          </p:cNvPr>
          <p:cNvSpPr txBox="1"/>
          <p:nvPr/>
        </p:nvSpPr>
        <p:spPr>
          <a:xfrm>
            <a:off x="807856" y="3426191"/>
            <a:ext cx="9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심박수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3FA2DF-79D0-4C00-91BE-A907A106FB1C}"/>
              </a:ext>
            </a:extLst>
          </p:cNvPr>
          <p:cNvSpPr txBox="1"/>
          <p:nvPr/>
        </p:nvSpPr>
        <p:spPr>
          <a:xfrm>
            <a:off x="10587927" y="3385238"/>
            <a:ext cx="9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심전도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7DB856-728D-4264-8128-566A4DF70B63}"/>
              </a:ext>
            </a:extLst>
          </p:cNvPr>
          <p:cNvSpPr txBox="1"/>
          <p:nvPr/>
        </p:nvSpPr>
        <p:spPr>
          <a:xfrm>
            <a:off x="5292140" y="5299965"/>
            <a:ext cx="16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SSH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소켓통신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05E45-6FDA-4B91-A6FB-5436312F88F9}"/>
              </a:ext>
            </a:extLst>
          </p:cNvPr>
          <p:cNvSpPr txBox="1"/>
          <p:nvPr/>
        </p:nvSpPr>
        <p:spPr>
          <a:xfrm>
            <a:off x="5204324" y="1435054"/>
            <a:ext cx="186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polygraph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출력</a:t>
            </a:r>
            <a:endParaRPr lang="en-US" altLang="ko-KR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진위 판단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D5F3C0-BD21-498C-B0C9-1EC235DA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06" y="1710817"/>
            <a:ext cx="4855387" cy="3740727"/>
          </a:xfrm>
          <a:prstGeom prst="rect">
            <a:avLst/>
          </a:prstGeom>
        </p:spPr>
      </p:pic>
      <p:pic>
        <p:nvPicPr>
          <p:cNvPr id="14" name="Picture 2" descr="C:\Users\Administrator\Desktop\스시소마크.png">
            <a:extLst>
              <a:ext uri="{FF2B5EF4-FFF2-40B4-BE49-F238E27FC236}">
                <a16:creationId xmlns:a16="http://schemas.microsoft.com/office/drawing/2014/main" id="{98E00428-2E87-4124-BD15-9796377D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55582-9B5A-4594-98C2-85C5C0A7B6AC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85B526C-00C6-472B-8612-2A76EC79DE09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1">
              <a:extLst>
                <a:ext uri="{FF2B5EF4-FFF2-40B4-BE49-F238E27FC236}">
                  <a16:creationId xmlns:a16="http://schemas.microsoft.com/office/drawing/2014/main" id="{6EAA1012-7A74-4498-A863-38977E5FD14F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1D708D-8764-48A8-B1E7-ACDD387A2D72}"/>
              </a:ext>
            </a:extLst>
          </p:cNvPr>
          <p:cNvSpPr txBox="1"/>
          <p:nvPr/>
        </p:nvSpPr>
        <p:spPr>
          <a:xfrm>
            <a:off x="1163209" y="286077"/>
            <a:ext cx="4171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 </a:t>
            </a:r>
            <a:r>
              <a:rPr lang="en-US" altLang="ko-KR" sz="28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GitHubProject</a:t>
            </a:r>
            <a:r>
              <a:rPr lang="en-US" altLang="ko-KR" sz="28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활용</a:t>
            </a:r>
          </a:p>
        </p:txBody>
      </p:sp>
      <p:pic>
        <p:nvPicPr>
          <p:cNvPr id="23" name="Picture 2" descr="C:\Users\Administrator\Desktop\스시소마크.png">
            <a:extLst>
              <a:ext uri="{FF2B5EF4-FFF2-40B4-BE49-F238E27FC236}">
                <a16:creationId xmlns:a16="http://schemas.microsoft.com/office/drawing/2014/main" id="{84103FEF-AE47-4A10-B372-9916A4C0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D37E81-63BD-4BD8-A5EB-83BF12E73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182" y="1549795"/>
            <a:ext cx="4219575" cy="45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A5C3A6-5664-4D4D-9A8C-DE39EB7CF4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199"/>
          <a:stretch/>
        </p:blipFill>
        <p:spPr>
          <a:xfrm>
            <a:off x="2499349" y="2714405"/>
            <a:ext cx="5334544" cy="1733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648CD6-ECBB-4322-80FC-C431E99D6793}"/>
              </a:ext>
            </a:extLst>
          </p:cNvPr>
          <p:cNvSpPr/>
          <p:nvPr/>
        </p:nvSpPr>
        <p:spPr>
          <a:xfrm>
            <a:off x="2569479" y="5747512"/>
            <a:ext cx="7053039" cy="92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심박센서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코드 작성 할 때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hlinkClick r:id="rId8"/>
            </a:endParaRP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8"/>
              </a:rPr>
              <a:t>https://github.com/tutRPi/Raspberry-Pi-Heartbeat-Pulse-Sensor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repo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clone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fork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하여 수정 후 활용하였음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7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62375" y="2076450"/>
            <a:ext cx="1685925" cy="363855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7550" y="2085975"/>
            <a:ext cx="1685925" cy="363855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686425" y="3648075"/>
            <a:ext cx="12001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667375" y="4076700"/>
            <a:ext cx="117157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Administrator\Desktop\스시소마크.png">
            <a:extLst>
              <a:ext uri="{FF2B5EF4-FFF2-40B4-BE49-F238E27FC236}">
                <a16:creationId xmlns:a16="http://schemas.microsoft.com/office/drawing/2014/main" id="{C84E00DE-751E-401C-8641-368BFC78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AC2D4C-CD3E-48F6-A2F8-9F4D9A5607FB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3BF5CD6-65E3-49F2-911C-7F9E1F497570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11">
              <a:extLst>
                <a:ext uri="{FF2B5EF4-FFF2-40B4-BE49-F238E27FC236}">
                  <a16:creationId xmlns:a16="http://schemas.microsoft.com/office/drawing/2014/main" id="{D474C3BE-106A-4021-87C1-6CC76D9A676D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9A1708-A985-4604-AF83-675DCF8EBEC0}"/>
              </a:ext>
            </a:extLst>
          </p:cNvPr>
          <p:cNvSpPr txBox="1"/>
          <p:nvPr/>
        </p:nvSpPr>
        <p:spPr>
          <a:xfrm>
            <a:off x="1163209" y="286077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구성도</a:t>
            </a:r>
          </a:p>
        </p:txBody>
      </p:sp>
      <p:pic>
        <p:nvPicPr>
          <p:cNvPr id="28" name="Picture 2" descr="C:\Users\Administrator\Desktop\스시소마크.png">
            <a:extLst>
              <a:ext uri="{FF2B5EF4-FFF2-40B4-BE49-F238E27FC236}">
                <a16:creationId xmlns:a16="http://schemas.microsoft.com/office/drawing/2014/main" id="{A4272B35-5C9E-484A-9480-17ADC60F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6610350" y="3762375"/>
            <a:ext cx="14287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4544470D-AE6F-427C-B420-7C4D218B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8B33DB-A2ED-4543-B538-7683BBC64400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8ED867E-A58B-4C61-9FF0-7191297C6451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id="{70FA9515-BF52-413A-AD9F-5B0875980186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744554-7011-4161-861B-E9640393985E}"/>
              </a:ext>
            </a:extLst>
          </p:cNvPr>
          <p:cNvSpPr txBox="1"/>
          <p:nvPr/>
        </p:nvSpPr>
        <p:spPr>
          <a:xfrm>
            <a:off x="1163209" y="28607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구현기술</a:t>
            </a:r>
          </a:p>
        </p:txBody>
      </p:sp>
      <p:pic>
        <p:nvPicPr>
          <p:cNvPr id="23" name="Picture 2" descr="C:\Users\Administrator\Desktop\스시소마크.png">
            <a:extLst>
              <a:ext uri="{FF2B5EF4-FFF2-40B4-BE49-F238E27FC236}">
                <a16:creationId xmlns:a16="http://schemas.microsoft.com/office/drawing/2014/main" id="{36FE9B82-FC4B-4381-BF33-A958A583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rgbClr val="C5E0B3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140</Words>
  <Application>Microsoft Office PowerPoint</Application>
  <PresentationFormat>와이드스크린</PresentationFormat>
  <Paragraphs>46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KoPubWorld돋움체 Bold</vt:lpstr>
      <vt:lpstr>KoPub돋움체 Bold</vt:lpstr>
      <vt:lpstr>나눔바른고딕</vt:lpstr>
      <vt:lpstr>맑은 고딕</vt:lpstr>
      <vt:lpstr>배달의민족 주아</vt:lpstr>
      <vt:lpstr>타이포_쌍문동 B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김성호</cp:lastModifiedBy>
  <cp:revision>76</cp:revision>
  <dcterms:created xsi:type="dcterms:W3CDTF">2016-03-12T15:04:52Z</dcterms:created>
  <dcterms:modified xsi:type="dcterms:W3CDTF">2019-11-26T17:41:15Z</dcterms:modified>
</cp:coreProperties>
</file>