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2" r:id="rId1"/>
  </p:sldMasterIdLst>
  <p:notesMasterIdLst>
    <p:notesMasterId r:id="rId2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89999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1953617" y="591026"/>
            <a:ext cx="10238383" cy="62669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2093019" y="105171"/>
            <a:ext cx="2272111" cy="3596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DASHBOARD</a:t>
            </a:r>
            <a:r>
              <a:rPr lang="ko-KR" altLang="en-US"/>
              <a:t> </a:t>
            </a:r>
            <a:r>
              <a:rPr lang="en-US" altLang="ko-KR"/>
              <a:t>PAGE</a:t>
            </a:r>
            <a:endParaRPr lang="en-US" altLang="ko-KR"/>
          </a:p>
        </p:txBody>
      </p:sp>
      <p:grpSp>
        <p:nvGrpSpPr>
          <p:cNvPr id="61" name=""/>
          <p:cNvGrpSpPr/>
          <p:nvPr/>
        </p:nvGrpSpPr>
        <p:grpSpPr>
          <a:xfrm rot="0">
            <a:off x="0" y="0"/>
            <a:ext cx="1953617" cy="6858000"/>
            <a:chOff x="0" y="0"/>
            <a:chExt cx="1953617" cy="6858000"/>
          </a:xfrm>
        </p:grpSpPr>
        <p:sp>
          <p:nvSpPr>
            <p:cNvPr id="4" name=""/>
            <p:cNvSpPr/>
            <p:nvPr/>
          </p:nvSpPr>
          <p:spPr>
            <a:xfrm>
              <a:off x="0" y="0"/>
              <a:ext cx="1953617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"/>
            <p:cNvSpPr txBox="1"/>
            <p:nvPr/>
          </p:nvSpPr>
          <p:spPr>
            <a:xfrm>
              <a:off x="88800" y="105171"/>
              <a:ext cx="1776016" cy="36679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/>
                <a:t>🌿 SmartFarm</a:t>
              </a: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0" y="591026"/>
              <a:ext cx="1953617" cy="456406"/>
            </a:xfrm>
            <a:prstGeom prst="rect">
              <a:avLst/>
            </a:prstGeom>
            <a:solidFill>
              <a:srgbClr val="baff1a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0" y="1047432"/>
              <a:ext cx="1953617" cy="456406"/>
            </a:xfrm>
            <a:prstGeom prst="rect">
              <a:avLst/>
            </a:prstGeom>
            <a:solidFill>
              <a:srgbClr val="baff1a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0" y="1503838"/>
              <a:ext cx="1953617" cy="456406"/>
            </a:xfrm>
            <a:prstGeom prst="rect">
              <a:avLst/>
            </a:prstGeom>
            <a:solidFill>
              <a:srgbClr val="baff1a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0" y="1960244"/>
              <a:ext cx="1953617" cy="456406"/>
            </a:xfrm>
            <a:prstGeom prst="rect">
              <a:avLst/>
            </a:prstGeom>
            <a:solidFill>
              <a:srgbClr val="baff1a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3" name=""/>
            <p:cNvSpPr txBox="1"/>
            <p:nvPr/>
          </p:nvSpPr>
          <p:spPr>
            <a:xfrm>
              <a:off x="88800" y="652065"/>
              <a:ext cx="1776016" cy="36679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ko-KR"/>
                <a:t>DASHBOARD</a:t>
              </a:r>
              <a:endParaRPr lang="en-US" altLang="ko-KR"/>
            </a:p>
          </p:txBody>
        </p:sp>
        <p:sp>
          <p:nvSpPr>
            <p:cNvPr id="14" name=""/>
            <p:cNvSpPr txBox="1"/>
            <p:nvPr/>
          </p:nvSpPr>
          <p:spPr>
            <a:xfrm>
              <a:off x="88800" y="1092239"/>
              <a:ext cx="1776016" cy="36679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ko-KR"/>
                <a:t>MAP</a:t>
              </a:r>
              <a:endParaRPr lang="en-US" altLang="ko-KR"/>
            </a:p>
          </p:txBody>
        </p:sp>
        <p:sp>
          <p:nvSpPr>
            <p:cNvPr id="15" name=""/>
            <p:cNvSpPr txBox="1"/>
            <p:nvPr/>
          </p:nvSpPr>
          <p:spPr>
            <a:xfrm>
              <a:off x="88800" y="1548645"/>
              <a:ext cx="1776016" cy="36679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ko-KR"/>
                <a:t>MENU3</a:t>
              </a:r>
              <a:endParaRPr lang="en-US" altLang="ko-KR"/>
            </a:p>
          </p:txBody>
        </p:sp>
        <p:sp>
          <p:nvSpPr>
            <p:cNvPr id="16" name=""/>
            <p:cNvSpPr txBox="1"/>
            <p:nvPr/>
          </p:nvSpPr>
          <p:spPr>
            <a:xfrm>
              <a:off x="88800" y="2005051"/>
              <a:ext cx="1776016" cy="36679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ko-KR"/>
                <a:t>MENU4</a:t>
              </a:r>
              <a:endParaRPr lang="en-US" altLang="ko-KR"/>
            </a:p>
          </p:txBody>
        </p:sp>
      </p:grpSp>
      <p:sp>
        <p:nvSpPr>
          <p:cNvPr id="17" name=""/>
          <p:cNvSpPr/>
          <p:nvPr/>
        </p:nvSpPr>
        <p:spPr>
          <a:xfrm>
            <a:off x="2300883" y="835461"/>
            <a:ext cx="2907110" cy="180939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dist="762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8" name=""/>
          <p:cNvSpPr/>
          <p:nvPr/>
        </p:nvSpPr>
        <p:spPr>
          <a:xfrm>
            <a:off x="7881441" y="835461"/>
            <a:ext cx="3998515" cy="566301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dist="762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9" name=""/>
          <p:cNvSpPr txBox="1"/>
          <p:nvPr/>
        </p:nvSpPr>
        <p:spPr>
          <a:xfrm>
            <a:off x="2400596" y="901540"/>
            <a:ext cx="1353842" cy="2967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 b="1">
                <a:solidFill>
                  <a:srgbClr val="008000"/>
                </a:solidFill>
              </a:rPr>
              <a:t>오늘의 날씨</a:t>
            </a:r>
            <a:endParaRPr lang="ko-KR" altLang="en-US" sz="1400" b="1">
              <a:solidFill>
                <a:srgbClr val="008000"/>
              </a:solidFill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8037510" y="901540"/>
            <a:ext cx="1353842" cy="2967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 b="1">
                <a:solidFill>
                  <a:srgbClr val="008000"/>
                </a:solidFill>
              </a:rPr>
              <a:t>인기식물 순위</a:t>
            </a:r>
            <a:endParaRPr lang="ko-KR" altLang="en-US" sz="1400" b="1">
              <a:solidFill>
                <a:srgbClr val="008000"/>
              </a:solidFill>
            </a:endParaRPr>
          </a:p>
        </p:txBody>
      </p:sp>
      <p:grpSp>
        <p:nvGrpSpPr>
          <p:cNvPr id="47" name=""/>
          <p:cNvGrpSpPr/>
          <p:nvPr/>
        </p:nvGrpSpPr>
        <p:grpSpPr>
          <a:xfrm rot="0">
            <a:off x="10772180" y="896162"/>
            <a:ext cx="1050529" cy="258605"/>
            <a:chOff x="10772180" y="896162"/>
            <a:chExt cx="1050529" cy="258605"/>
          </a:xfrm>
        </p:grpSpPr>
        <p:sp>
          <p:nvSpPr>
            <p:cNvPr id="21" name=""/>
            <p:cNvSpPr/>
            <p:nvPr/>
          </p:nvSpPr>
          <p:spPr>
            <a:xfrm>
              <a:off x="10772180" y="930115"/>
              <a:ext cx="1021953" cy="190699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"/>
            <p:cNvSpPr txBox="1"/>
            <p:nvPr/>
          </p:nvSpPr>
          <p:spPr>
            <a:xfrm>
              <a:off x="10800756" y="896162"/>
              <a:ext cx="1021953" cy="25860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ko-KR" sz="1100" b="1">
                  <a:solidFill>
                    <a:srgbClr val="008000"/>
                  </a:solidFill>
                </a:rPr>
                <a:t>SELECT</a:t>
              </a:r>
              <a:endParaRPr lang="en-US" altLang="ko-KR" sz="1100" b="1">
                <a:solidFill>
                  <a:srgbClr val="008000"/>
                </a:solidFill>
              </a:endParaRPr>
            </a:p>
          </p:txBody>
        </p:sp>
      </p:grpSp>
      <p:sp>
        <p:nvSpPr>
          <p:cNvPr id="23" name=""/>
          <p:cNvSpPr/>
          <p:nvPr/>
        </p:nvSpPr>
        <p:spPr>
          <a:xfrm>
            <a:off x="2300883" y="3151188"/>
            <a:ext cx="5208984" cy="334728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" dist="762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4" name=""/>
          <p:cNvSpPr/>
          <p:nvPr/>
        </p:nvSpPr>
        <p:spPr>
          <a:xfrm>
            <a:off x="2940843" y="4495403"/>
            <a:ext cx="136673" cy="162718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5" name=""/>
          <p:cNvSpPr/>
          <p:nvPr/>
        </p:nvSpPr>
        <p:spPr>
          <a:xfrm>
            <a:off x="3754438" y="4948654"/>
            <a:ext cx="136673" cy="117393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4528344" y="3848337"/>
            <a:ext cx="136673" cy="227425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7" name=""/>
          <p:cNvSpPr/>
          <p:nvPr/>
        </p:nvSpPr>
        <p:spPr>
          <a:xfrm>
            <a:off x="5351860" y="4495403"/>
            <a:ext cx="136673" cy="162718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0" name=""/>
          <p:cNvSpPr txBox="1"/>
          <p:nvPr/>
        </p:nvSpPr>
        <p:spPr>
          <a:xfrm>
            <a:off x="2400596" y="3280647"/>
            <a:ext cx="1490515" cy="29884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 b="1">
                <a:solidFill>
                  <a:srgbClr val="008000"/>
                </a:solidFill>
              </a:rPr>
              <a:t>온도</a:t>
            </a:r>
            <a:r>
              <a:rPr lang="en-US" altLang="ko-KR" sz="1400" b="1">
                <a:solidFill>
                  <a:srgbClr val="008000"/>
                </a:solidFill>
              </a:rPr>
              <a:t>,</a:t>
            </a:r>
            <a:r>
              <a:rPr lang="ko-KR" altLang="en-US" sz="1400" b="1">
                <a:solidFill>
                  <a:srgbClr val="008000"/>
                </a:solidFill>
              </a:rPr>
              <a:t> 습도</a:t>
            </a:r>
            <a:r>
              <a:rPr lang="en-US" altLang="ko-KR" sz="1400" b="1">
                <a:solidFill>
                  <a:srgbClr val="008000"/>
                </a:solidFill>
              </a:rPr>
              <a:t>,</a:t>
            </a:r>
            <a:r>
              <a:rPr lang="ko-KR" altLang="en-US" sz="1400" b="1">
                <a:solidFill>
                  <a:srgbClr val="008000"/>
                </a:solidFill>
              </a:rPr>
              <a:t> 조도</a:t>
            </a:r>
            <a:endParaRPr lang="ko-KR" altLang="en-US" sz="1400" b="1">
              <a:solidFill>
                <a:srgbClr val="008000"/>
              </a:solidFill>
            </a:endParaRPr>
          </a:p>
        </p:txBody>
      </p:sp>
      <p:sp>
        <p:nvSpPr>
          <p:cNvPr id="40" name=""/>
          <p:cNvSpPr/>
          <p:nvPr/>
        </p:nvSpPr>
        <p:spPr>
          <a:xfrm>
            <a:off x="6306143" y="3238300"/>
            <a:ext cx="1021953" cy="19069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1" name=""/>
          <p:cNvSpPr txBox="1"/>
          <p:nvPr/>
        </p:nvSpPr>
        <p:spPr>
          <a:xfrm>
            <a:off x="6334719" y="3204348"/>
            <a:ext cx="1021953" cy="25860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100" b="1">
                <a:solidFill>
                  <a:srgbClr val="008000"/>
                </a:solidFill>
              </a:rPr>
              <a:t>SELECT</a:t>
            </a:r>
            <a:endParaRPr lang="en-US" altLang="ko-KR" sz="1100" b="1">
              <a:solidFill>
                <a:srgbClr val="008000"/>
              </a:solidFill>
            </a:endParaRPr>
          </a:p>
        </p:txBody>
      </p:sp>
      <p:sp>
        <p:nvSpPr>
          <p:cNvPr id="42" name=""/>
          <p:cNvSpPr/>
          <p:nvPr/>
        </p:nvSpPr>
        <p:spPr>
          <a:xfrm>
            <a:off x="6027663" y="4948654"/>
            <a:ext cx="136673" cy="117393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3" name=""/>
          <p:cNvSpPr/>
          <p:nvPr/>
        </p:nvSpPr>
        <p:spPr>
          <a:xfrm>
            <a:off x="6777358" y="4495403"/>
            <a:ext cx="136673" cy="162718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48" name=""/>
          <p:cNvGrpSpPr/>
          <p:nvPr/>
        </p:nvGrpSpPr>
        <p:grpSpPr>
          <a:xfrm rot="0">
            <a:off x="4139753" y="896162"/>
            <a:ext cx="1050529" cy="258605"/>
            <a:chOff x="10772180" y="896162"/>
            <a:chExt cx="1050529" cy="258605"/>
          </a:xfrm>
        </p:grpSpPr>
        <p:sp>
          <p:nvSpPr>
            <p:cNvPr id="49" name=""/>
            <p:cNvSpPr/>
            <p:nvPr/>
          </p:nvSpPr>
          <p:spPr>
            <a:xfrm>
              <a:off x="10772180" y="930115"/>
              <a:ext cx="1021953" cy="190699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"/>
            <p:cNvSpPr txBox="1"/>
            <p:nvPr/>
          </p:nvSpPr>
          <p:spPr>
            <a:xfrm>
              <a:off x="10800756" y="896162"/>
              <a:ext cx="1021953" cy="25860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ko-KR" sz="1100" b="1">
                  <a:solidFill>
                    <a:srgbClr val="008000"/>
                  </a:solidFill>
                </a:rPr>
                <a:t>SELECT</a:t>
              </a:r>
              <a:endParaRPr lang="en-US" altLang="ko-KR" sz="1100" b="1">
                <a:solidFill>
                  <a:srgbClr val="008000"/>
                </a:solidFill>
              </a:endParaRPr>
            </a:p>
          </p:txBody>
        </p:sp>
      </p:grpSp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65130" y="1435457"/>
            <a:ext cx="752174" cy="447575"/>
          </a:xfrm>
          <a:prstGeom prst="rect">
            <a:avLst/>
          </a:prstGeom>
        </p:spPr>
      </p:pic>
      <p:pic>
        <p:nvPicPr>
          <p:cNvPr id="5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65130" y="1933860"/>
            <a:ext cx="750784" cy="428133"/>
          </a:xfrm>
          <a:prstGeom prst="rect">
            <a:avLst/>
          </a:prstGeom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91085" y="1394497"/>
            <a:ext cx="1729756" cy="984730"/>
          </a:xfrm>
          <a:prstGeom prst="rect">
            <a:avLst/>
          </a:prstGeom>
        </p:spPr>
      </p:pic>
      <p:graphicFrame>
        <p:nvGraphicFramePr>
          <p:cNvPr id="59" name=""/>
          <p:cNvGraphicFramePr>
            <a:graphicFrameLocks noGrp="1"/>
          </p:cNvGraphicFramePr>
          <p:nvPr/>
        </p:nvGraphicFramePr>
        <p:xfrm>
          <a:off x="8128000" y="1296988"/>
          <a:ext cx="3544531" cy="498832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77738"/>
                <a:gridCol w="1291332"/>
                <a:gridCol w="887730"/>
                <a:gridCol w="887730"/>
              </a:tblGrid>
              <a:tr h="4988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spc="0"/>
                        <a:t>순위</a:t>
                      </a:r>
                      <a:endParaRPr lang="ko-KR" altLang="en-US" sz="12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spc="0"/>
                        <a:t>식물명</a:t>
                      </a:r>
                      <a:endParaRPr lang="ko-KR" altLang="en-US" sz="12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spc="0"/>
                        <a:t>소매가격</a:t>
                      </a:r>
                      <a:endParaRPr lang="ko-KR" altLang="en-US" sz="12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spc="0"/>
                        <a:t>등락률</a:t>
                      </a:r>
                      <a:endParaRPr lang="ko-KR" altLang="en-US" sz="1200" spc="0"/>
                    </a:p>
                  </a:txBody>
                  <a:tcPr marL="91440" marR="91440" anchor="ctr"/>
                </a:tc>
              </a:tr>
              <a:tr h="4988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/>
                        <a:t>1</a:t>
                      </a:r>
                      <a:endParaRPr lang="en-US" altLang="ko-KR" sz="12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spc="0"/>
                        <a:t>파</a:t>
                      </a:r>
                      <a:endParaRPr lang="ko-KR" altLang="en-US" sz="12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/>
                        <a:t>5,100</a:t>
                      </a:r>
                      <a:endParaRPr lang="en-US" altLang="ko-KR" sz="12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/>
                        <a:t>+2</a:t>
                      </a:r>
                      <a:endParaRPr lang="en-US" altLang="ko-KR" sz="1200" spc="0"/>
                    </a:p>
                  </a:txBody>
                  <a:tcPr marL="91440" marR="91440" anchor="ctr"/>
                </a:tc>
              </a:tr>
              <a:tr h="4988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/>
                        <a:t>2</a:t>
                      </a:r>
                      <a:endParaRPr lang="en-US" altLang="ko-KR" sz="12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spc="0"/>
                        <a:t>감자</a:t>
                      </a:r>
                      <a:endParaRPr lang="ko-KR" altLang="en-US" sz="12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/>
                        <a:t>600</a:t>
                      </a:r>
                      <a:endParaRPr lang="en-US" altLang="ko-KR" sz="12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/>
                        <a:t>-1</a:t>
                      </a:r>
                      <a:endParaRPr lang="en-US" altLang="ko-KR" sz="1200" spc="0"/>
                    </a:p>
                  </a:txBody>
                  <a:tcPr marL="91440" marR="91440" anchor="ctr"/>
                </a:tc>
              </a:tr>
              <a:tr h="4988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/>
                        <a:t>3</a:t>
                      </a:r>
                      <a:endParaRPr lang="en-US" altLang="ko-KR" sz="12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spc="0"/>
                        <a:t>배추</a:t>
                      </a:r>
                      <a:endParaRPr lang="ko-KR" altLang="en-US" sz="12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/>
                        <a:t>1,600</a:t>
                      </a:r>
                      <a:endParaRPr lang="en-US" altLang="ko-KR" sz="12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/>
                        <a:t>+4</a:t>
                      </a:r>
                      <a:endParaRPr lang="en-US" altLang="ko-KR" sz="1200" spc="0"/>
                    </a:p>
                  </a:txBody>
                  <a:tcPr marL="91440" marR="91440" anchor="ctr"/>
                </a:tc>
              </a:tr>
              <a:tr h="4988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/>
                        <a:t>4</a:t>
                      </a:r>
                      <a:endParaRPr lang="en-US" altLang="ko-KR" sz="12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spc="0"/>
                    </a:p>
                  </a:txBody>
                  <a:tcPr marL="91440" marR="91440" anchor="ctr"/>
                </a:tc>
              </a:tr>
              <a:tr h="4988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/>
                        <a:t>5</a:t>
                      </a:r>
                      <a:endParaRPr lang="en-US" altLang="ko-KR" sz="12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spc="0"/>
                    </a:p>
                  </a:txBody>
                  <a:tcPr marL="91440" marR="91440" anchor="ctr"/>
                </a:tc>
              </a:tr>
              <a:tr h="4988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/>
                        <a:t>6</a:t>
                      </a:r>
                      <a:endParaRPr lang="en-US" altLang="ko-KR" sz="12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spc="0"/>
                    </a:p>
                  </a:txBody>
                  <a:tcPr marL="91440" marR="91440" anchor="ctr"/>
                </a:tc>
              </a:tr>
              <a:tr h="4988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/>
                        <a:t>7</a:t>
                      </a:r>
                      <a:endParaRPr lang="en-US" altLang="ko-KR" sz="12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spc="0"/>
                    </a:p>
                  </a:txBody>
                  <a:tcPr marL="91440" marR="91440" anchor="ctr"/>
                </a:tc>
              </a:tr>
              <a:tr h="4988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/>
                        <a:t>8</a:t>
                      </a:r>
                      <a:endParaRPr lang="en-US" altLang="ko-KR" sz="12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spc="0"/>
                    </a:p>
                  </a:txBody>
                  <a:tcPr marL="91440" marR="91440" anchor="ctr"/>
                </a:tc>
              </a:tr>
              <a:tr h="4988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/>
                        <a:t>9</a:t>
                      </a:r>
                      <a:endParaRPr lang="en-US" altLang="ko-KR" sz="12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spc="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200" spc="0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l="140" r="11880" b="29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"/>
          <p:cNvGrpSpPr/>
          <p:nvPr/>
        </p:nvGrpSpPr>
        <p:grpSpPr>
          <a:xfrm rot="0">
            <a:off x="0" y="0"/>
            <a:ext cx="1953617" cy="6858000"/>
            <a:chOff x="0" y="0"/>
            <a:chExt cx="1953617" cy="6858000"/>
          </a:xfrm>
        </p:grpSpPr>
        <p:sp>
          <p:nvSpPr>
            <p:cNvPr id="7" name=""/>
            <p:cNvSpPr/>
            <p:nvPr/>
          </p:nvSpPr>
          <p:spPr>
            <a:xfrm>
              <a:off x="0" y="0"/>
              <a:ext cx="1953617" cy="685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"/>
            <p:cNvSpPr txBox="1"/>
            <p:nvPr/>
          </p:nvSpPr>
          <p:spPr>
            <a:xfrm>
              <a:off x="88800" y="105171"/>
              <a:ext cx="1776016" cy="366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/>
                <a:t>🌿 SmartFarm</a:t>
              </a: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0" y="591026"/>
              <a:ext cx="1953617" cy="456406"/>
            </a:xfrm>
            <a:prstGeom prst="rect">
              <a:avLst/>
            </a:prstGeom>
            <a:solidFill>
              <a:srgbClr val="baff1a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0" y="1047432"/>
              <a:ext cx="1953617" cy="456406"/>
            </a:xfrm>
            <a:prstGeom prst="rect">
              <a:avLst/>
            </a:prstGeom>
            <a:solidFill>
              <a:srgbClr val="baff1a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0" y="1503838"/>
              <a:ext cx="1953617" cy="456406"/>
            </a:xfrm>
            <a:prstGeom prst="rect">
              <a:avLst/>
            </a:prstGeom>
            <a:solidFill>
              <a:srgbClr val="baff1a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0" y="1960244"/>
              <a:ext cx="1953617" cy="456406"/>
            </a:xfrm>
            <a:prstGeom prst="rect">
              <a:avLst/>
            </a:prstGeom>
            <a:solidFill>
              <a:srgbClr val="baff1a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3" name=""/>
            <p:cNvSpPr txBox="1"/>
            <p:nvPr/>
          </p:nvSpPr>
          <p:spPr>
            <a:xfrm>
              <a:off x="88800" y="652065"/>
              <a:ext cx="1776016" cy="366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DASHBOARD</a:t>
              </a:r>
              <a:endParaRPr lang="en-US" altLang="ko-KR"/>
            </a:p>
          </p:txBody>
        </p:sp>
        <p:sp>
          <p:nvSpPr>
            <p:cNvPr id="14" name=""/>
            <p:cNvSpPr txBox="1"/>
            <p:nvPr/>
          </p:nvSpPr>
          <p:spPr>
            <a:xfrm>
              <a:off x="88800" y="1092239"/>
              <a:ext cx="1776016" cy="366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MAP</a:t>
              </a:r>
              <a:endParaRPr lang="en-US" altLang="ko-KR"/>
            </a:p>
          </p:txBody>
        </p:sp>
        <p:sp>
          <p:nvSpPr>
            <p:cNvPr id="15" name=""/>
            <p:cNvSpPr txBox="1"/>
            <p:nvPr/>
          </p:nvSpPr>
          <p:spPr>
            <a:xfrm>
              <a:off x="88800" y="1548645"/>
              <a:ext cx="1776016" cy="366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MENU3</a:t>
              </a:r>
              <a:endParaRPr lang="en-US" altLang="ko-KR"/>
            </a:p>
          </p:txBody>
        </p:sp>
        <p:sp>
          <p:nvSpPr>
            <p:cNvPr id="16" name=""/>
            <p:cNvSpPr txBox="1"/>
            <p:nvPr/>
          </p:nvSpPr>
          <p:spPr>
            <a:xfrm>
              <a:off x="88800" y="2005051"/>
              <a:ext cx="1776016" cy="366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/>
                <a:t>MENU4</a:t>
              </a:r>
              <a:endParaRPr lang="en-US" altLang="ko-KR"/>
            </a:p>
          </p:txBody>
        </p:sp>
      </p:grpSp>
      <p:sp>
        <p:nvSpPr>
          <p:cNvPr id="17" name=""/>
          <p:cNvSpPr/>
          <p:nvPr/>
        </p:nvSpPr>
        <p:spPr>
          <a:xfrm>
            <a:off x="6393656" y="3863082"/>
            <a:ext cx="446485" cy="181074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l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0" name=""/>
          <p:cNvSpPr/>
          <p:nvPr/>
        </p:nvSpPr>
        <p:spPr>
          <a:xfrm>
            <a:off x="6393656" y="2846241"/>
            <a:ext cx="446485" cy="181074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l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8333383" y="3247925"/>
            <a:ext cx="446485" cy="181074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l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2" name=""/>
          <p:cNvSpPr/>
          <p:nvPr/>
        </p:nvSpPr>
        <p:spPr>
          <a:xfrm>
            <a:off x="4954986" y="3429000"/>
            <a:ext cx="446485" cy="181074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l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3" name=""/>
          <p:cNvSpPr/>
          <p:nvPr/>
        </p:nvSpPr>
        <p:spPr>
          <a:xfrm>
            <a:off x="8110140" y="5262066"/>
            <a:ext cx="446485" cy="181074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l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4" name=""/>
          <p:cNvSpPr/>
          <p:nvPr/>
        </p:nvSpPr>
        <p:spPr>
          <a:xfrm>
            <a:off x="9687718" y="4706442"/>
            <a:ext cx="446485" cy="181074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l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5" name=""/>
          <p:cNvSpPr/>
          <p:nvPr/>
        </p:nvSpPr>
        <p:spPr>
          <a:xfrm>
            <a:off x="8898930" y="1491753"/>
            <a:ext cx="446485" cy="181074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l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6" name=""/>
          <p:cNvSpPr/>
          <p:nvPr/>
        </p:nvSpPr>
        <p:spPr>
          <a:xfrm>
            <a:off x="7202289" y="1461988"/>
            <a:ext cx="446485" cy="181074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l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7" name=""/>
          <p:cNvSpPr/>
          <p:nvPr/>
        </p:nvSpPr>
        <p:spPr>
          <a:xfrm>
            <a:off x="3377406" y="4887516"/>
            <a:ext cx="446485" cy="181074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l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46</ep:Words>
  <ep:PresentationFormat>화면 슬라이드 쇼(4:3)</ep:PresentationFormat>
  <ep:Paragraphs>5</ep:Paragraphs>
  <ep:Slides>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2025-06-28T09:43:47.515</dcterms:created>
  <dc:creator>kosmo</dc:creator>
  <cp:lastModifiedBy>kosmo</cp:lastModifiedBy>
  <dcterms:modified xsi:type="dcterms:W3CDTF">2025-06-28T11:14:42.588</dcterms:modified>
  <cp:revision>15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