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handoutMasterIdLst>
    <p:handoutMasterId r:id="rId45"/>
  </p:handoutMasterIdLst>
  <p:sldIdLst>
    <p:sldId id="275" r:id="rId2"/>
    <p:sldId id="355" r:id="rId3"/>
    <p:sldId id="356" r:id="rId4"/>
    <p:sldId id="280" r:id="rId5"/>
    <p:sldId id="357" r:id="rId6"/>
    <p:sldId id="360" r:id="rId7"/>
    <p:sldId id="361" r:id="rId8"/>
    <p:sldId id="364" r:id="rId9"/>
    <p:sldId id="363" r:id="rId10"/>
    <p:sldId id="365" r:id="rId11"/>
    <p:sldId id="366" r:id="rId12"/>
    <p:sldId id="362" r:id="rId13"/>
    <p:sldId id="367" r:id="rId14"/>
    <p:sldId id="368" r:id="rId15"/>
    <p:sldId id="369" r:id="rId16"/>
    <p:sldId id="370" r:id="rId17"/>
    <p:sldId id="371" r:id="rId18"/>
    <p:sldId id="372" r:id="rId19"/>
    <p:sldId id="287" r:id="rId20"/>
    <p:sldId id="373" r:id="rId21"/>
    <p:sldId id="374" r:id="rId22"/>
    <p:sldId id="375" r:id="rId23"/>
    <p:sldId id="376" r:id="rId24"/>
    <p:sldId id="377" r:id="rId25"/>
    <p:sldId id="378" r:id="rId26"/>
    <p:sldId id="318" r:id="rId27"/>
    <p:sldId id="379" r:id="rId28"/>
    <p:sldId id="380" r:id="rId29"/>
    <p:sldId id="381" r:id="rId30"/>
    <p:sldId id="382" r:id="rId31"/>
    <p:sldId id="383" r:id="rId32"/>
    <p:sldId id="384" r:id="rId33"/>
    <p:sldId id="385" r:id="rId34"/>
    <p:sldId id="386" r:id="rId35"/>
    <p:sldId id="387" r:id="rId36"/>
    <p:sldId id="323" r:id="rId37"/>
    <p:sldId id="388" r:id="rId38"/>
    <p:sldId id="391" r:id="rId39"/>
    <p:sldId id="390" r:id="rId40"/>
    <p:sldId id="389" r:id="rId41"/>
    <p:sldId id="392" r:id="rId42"/>
    <p:sldId id="281" r:id="rId43"/>
  </p:sldIdLst>
  <p:sldSz cx="12192000" cy="6858000"/>
  <p:notesSz cx="6858000" cy="9144000"/>
  <p:custDataLst>
    <p:tags r:id="rId4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010E"/>
    <a:srgbClr val="CC3300"/>
    <a:srgbClr val="CC4226"/>
    <a:srgbClr val="780009"/>
    <a:srgbClr val="651B13"/>
    <a:srgbClr val="352850"/>
    <a:srgbClr val="885F04"/>
    <a:srgbClr val="192A5F"/>
    <a:srgbClr val="1B5D58"/>
    <a:srgbClr val="5416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8039" autoAdjust="0"/>
  </p:normalViewPr>
  <p:slideViewPr>
    <p:cSldViewPr snapToGrid="0">
      <p:cViewPr varScale="1">
        <p:scale>
          <a:sx n="67" d="100"/>
          <a:sy n="67" d="100"/>
        </p:scale>
        <p:origin x="644" y="52"/>
      </p:cViewPr>
      <p:guideLst>
        <p:guide orient="horz" pos="2160"/>
        <p:guide pos="3835"/>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p:cViewPr varScale="1">
        <p:scale>
          <a:sx n="55" d="100"/>
          <a:sy n="55" d="100"/>
        </p:scale>
        <p:origin x="181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0F6B53-9E3B-4C54-8733-630783A95104}" type="datetimeFigureOut">
              <a:rPr lang="zh-CN" altLang="en-US" smtClean="0"/>
              <a:t>2021/1/12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1F0B8D-DCD7-4156-A67A-F9E102284B85}"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01D096-FAED-4D1A-B352-C58DC2C3D816}" type="datetimeFigureOut">
              <a:rPr lang="zh-CN" altLang="en-US" smtClean="0"/>
              <a:t>2021/1/12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8AA5F0-770B-410C-90B7-ECBA0CF9027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t>19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t>26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t>36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t>42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3" Type="http://schemas.openxmlformats.org/officeDocument/2006/relationships/tags" Target="../tags/tag17.xml"/><Relationship Id="rId18" Type="http://schemas.openxmlformats.org/officeDocument/2006/relationships/tags" Target="../tags/tag22.xml"/><Relationship Id="rId26" Type="http://schemas.openxmlformats.org/officeDocument/2006/relationships/tags" Target="../tags/tag30.xml"/><Relationship Id="rId39" Type="http://schemas.openxmlformats.org/officeDocument/2006/relationships/tags" Target="../tags/tag43.xml"/><Relationship Id="rId21" Type="http://schemas.openxmlformats.org/officeDocument/2006/relationships/tags" Target="../tags/tag25.xml"/><Relationship Id="rId34" Type="http://schemas.openxmlformats.org/officeDocument/2006/relationships/tags" Target="../tags/tag38.xml"/><Relationship Id="rId42" Type="http://schemas.openxmlformats.org/officeDocument/2006/relationships/tags" Target="../tags/tag46.xml"/><Relationship Id="rId47" Type="http://schemas.openxmlformats.org/officeDocument/2006/relationships/slideMaster" Target="../slideMasters/slideMaster1.xml"/><Relationship Id="rId7" Type="http://schemas.openxmlformats.org/officeDocument/2006/relationships/tags" Target="../tags/tag11.xml"/><Relationship Id="rId2" Type="http://schemas.openxmlformats.org/officeDocument/2006/relationships/tags" Target="../tags/tag6.xml"/><Relationship Id="rId16" Type="http://schemas.openxmlformats.org/officeDocument/2006/relationships/tags" Target="../tags/tag20.xml"/><Relationship Id="rId29" Type="http://schemas.openxmlformats.org/officeDocument/2006/relationships/tags" Target="../tags/tag33.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tags" Target="../tags/tag15.xml"/><Relationship Id="rId24" Type="http://schemas.openxmlformats.org/officeDocument/2006/relationships/tags" Target="../tags/tag28.xml"/><Relationship Id="rId32" Type="http://schemas.openxmlformats.org/officeDocument/2006/relationships/tags" Target="../tags/tag36.xml"/><Relationship Id="rId37" Type="http://schemas.openxmlformats.org/officeDocument/2006/relationships/tags" Target="../tags/tag41.xml"/><Relationship Id="rId40" Type="http://schemas.openxmlformats.org/officeDocument/2006/relationships/tags" Target="../tags/tag44.xml"/><Relationship Id="rId45" Type="http://schemas.openxmlformats.org/officeDocument/2006/relationships/tags" Target="../tags/tag49.xml"/><Relationship Id="rId5" Type="http://schemas.openxmlformats.org/officeDocument/2006/relationships/tags" Target="../tags/tag9.xml"/><Relationship Id="rId15" Type="http://schemas.openxmlformats.org/officeDocument/2006/relationships/tags" Target="../tags/tag19.xml"/><Relationship Id="rId23" Type="http://schemas.openxmlformats.org/officeDocument/2006/relationships/tags" Target="../tags/tag27.xml"/><Relationship Id="rId28" Type="http://schemas.openxmlformats.org/officeDocument/2006/relationships/tags" Target="../tags/tag32.xml"/><Relationship Id="rId36" Type="http://schemas.openxmlformats.org/officeDocument/2006/relationships/tags" Target="../tags/tag40.xml"/><Relationship Id="rId10" Type="http://schemas.openxmlformats.org/officeDocument/2006/relationships/tags" Target="../tags/tag14.xml"/><Relationship Id="rId19" Type="http://schemas.openxmlformats.org/officeDocument/2006/relationships/tags" Target="../tags/tag23.xml"/><Relationship Id="rId31" Type="http://schemas.openxmlformats.org/officeDocument/2006/relationships/tags" Target="../tags/tag35.xml"/><Relationship Id="rId44" Type="http://schemas.openxmlformats.org/officeDocument/2006/relationships/tags" Target="../tags/tag48.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tags" Target="../tags/tag18.xml"/><Relationship Id="rId22" Type="http://schemas.openxmlformats.org/officeDocument/2006/relationships/tags" Target="../tags/tag26.xml"/><Relationship Id="rId27" Type="http://schemas.openxmlformats.org/officeDocument/2006/relationships/tags" Target="../tags/tag31.xml"/><Relationship Id="rId30" Type="http://schemas.openxmlformats.org/officeDocument/2006/relationships/tags" Target="../tags/tag34.xml"/><Relationship Id="rId35" Type="http://schemas.openxmlformats.org/officeDocument/2006/relationships/tags" Target="../tags/tag39.xml"/><Relationship Id="rId43" Type="http://schemas.openxmlformats.org/officeDocument/2006/relationships/tags" Target="../tags/tag47.xml"/><Relationship Id="rId48" Type="http://schemas.openxmlformats.org/officeDocument/2006/relationships/image" Target="../media/image2.jpeg"/><Relationship Id="rId8" Type="http://schemas.openxmlformats.org/officeDocument/2006/relationships/tags" Target="../tags/tag12.xml"/><Relationship Id="rId3" Type="http://schemas.openxmlformats.org/officeDocument/2006/relationships/tags" Target="../tags/tag7.xml"/><Relationship Id="rId12" Type="http://schemas.openxmlformats.org/officeDocument/2006/relationships/tags" Target="../tags/tag16.xml"/><Relationship Id="rId17" Type="http://schemas.openxmlformats.org/officeDocument/2006/relationships/tags" Target="../tags/tag21.xml"/><Relationship Id="rId25" Type="http://schemas.openxmlformats.org/officeDocument/2006/relationships/tags" Target="../tags/tag29.xml"/><Relationship Id="rId33" Type="http://schemas.openxmlformats.org/officeDocument/2006/relationships/tags" Target="../tags/tag37.xml"/><Relationship Id="rId38" Type="http://schemas.openxmlformats.org/officeDocument/2006/relationships/tags" Target="../tags/tag42.xml"/><Relationship Id="rId46" Type="http://schemas.openxmlformats.org/officeDocument/2006/relationships/tags" Target="../tags/tag50.xml"/><Relationship Id="rId20" Type="http://schemas.openxmlformats.org/officeDocument/2006/relationships/tags" Target="../tags/tag24.xml"/><Relationship Id="rId41" Type="http://schemas.openxmlformats.org/officeDocument/2006/relationships/tags" Target="../tags/tag4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封面">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56" name="图片 55" descr="图片包含 树, 户外, 天空, 建筑物&#10;&#10;自动生成的说明"/>
          <p:cNvPicPr>
            <a:picLocks noChangeAspect="1"/>
          </p:cNvPicPr>
          <p:nvPr userDrawn="1"/>
        </p:nvPicPr>
        <p:blipFill rotWithShape="1">
          <a:blip r:embed="rId3" cstate="print">
            <a:alphaModFix amt="20000"/>
            <a:extLst>
              <a:ext uri="{28A0092B-C50C-407E-A947-70E740481C1C}">
                <a14:useLocalDpi xmlns:a14="http://schemas.microsoft.com/office/drawing/2010/main" val="0"/>
              </a:ext>
            </a:extLst>
          </a:blip>
          <a:srcRect b="11847"/>
          <a:stretch>
            <a:fillRect/>
          </a:stretch>
        </p:blipFill>
        <p:spPr>
          <a:xfrm>
            <a:off x="-1" y="0"/>
            <a:ext cx="12212963" cy="6857999"/>
          </a:xfrm>
          <a:prstGeom prst="rect">
            <a:avLst/>
          </a:prstGeom>
        </p:spPr>
      </p:pic>
      <p:sp>
        <p:nvSpPr>
          <p:cNvPr id="4" name="矩形 3"/>
          <p:cNvSpPr/>
          <p:nvPr userDrawn="1"/>
        </p:nvSpPr>
        <p:spPr>
          <a:xfrm>
            <a:off x="0" y="-2"/>
            <a:ext cx="12192000" cy="6858001"/>
          </a:xfrm>
          <a:prstGeom prst="rect">
            <a:avLst/>
          </a:prstGeom>
          <a:gradFill>
            <a:gsLst>
              <a:gs pos="0">
                <a:schemeClr val="bg1">
                  <a:alpha val="90000"/>
                </a:schemeClr>
              </a:gs>
              <a:gs pos="100000">
                <a:schemeClr val="bg1">
                  <a:alpha val="70000"/>
                </a:schemeClr>
              </a:gs>
            </a:gsLst>
            <a:lin ang="5400000" scaled="1"/>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mn-lt"/>
            </a:endParaRPr>
          </a:p>
        </p:txBody>
      </p:sp>
      <p:sp>
        <p:nvSpPr>
          <p:cNvPr id="55" name="任意多边形: 形状 54"/>
          <p:cNvSpPr/>
          <p:nvPr userDrawn="1"/>
        </p:nvSpPr>
        <p:spPr>
          <a:xfrm>
            <a:off x="0" y="0"/>
            <a:ext cx="12192000" cy="3820891"/>
          </a:xfrm>
          <a:custGeom>
            <a:avLst/>
            <a:gdLst>
              <a:gd name="connsiteX0" fmla="*/ 0 w 12192000"/>
              <a:gd name="connsiteY0" fmla="*/ 0 h 3820891"/>
              <a:gd name="connsiteX1" fmla="*/ 12192000 w 12192000"/>
              <a:gd name="connsiteY1" fmla="*/ 0 h 3820891"/>
              <a:gd name="connsiteX2" fmla="*/ 12192000 w 12192000"/>
              <a:gd name="connsiteY2" fmla="*/ 2822842 h 3820891"/>
              <a:gd name="connsiteX3" fmla="*/ 11920340 w 12192000"/>
              <a:gd name="connsiteY3" fmla="*/ 2925857 h 3820891"/>
              <a:gd name="connsiteX4" fmla="*/ 6096000 w 12192000"/>
              <a:gd name="connsiteY4" fmla="*/ 3820891 h 3820891"/>
              <a:gd name="connsiteX5" fmla="*/ 271660 w 12192000"/>
              <a:gd name="connsiteY5" fmla="*/ 2925857 h 3820891"/>
              <a:gd name="connsiteX6" fmla="*/ 0 w 12192000"/>
              <a:gd name="connsiteY6" fmla="*/ 2822842 h 3820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820891">
                <a:moveTo>
                  <a:pt x="0" y="0"/>
                </a:moveTo>
                <a:lnTo>
                  <a:pt x="12192000" y="0"/>
                </a:lnTo>
                <a:lnTo>
                  <a:pt x="12192000" y="2822842"/>
                </a:lnTo>
                <a:lnTo>
                  <a:pt x="11920340" y="2925857"/>
                </a:lnTo>
                <a:cubicBezTo>
                  <a:pt x="10382026" y="3481957"/>
                  <a:pt x="8338529" y="3820891"/>
                  <a:pt x="6096000" y="3820891"/>
                </a:cubicBezTo>
                <a:cubicBezTo>
                  <a:pt x="3853472" y="3820891"/>
                  <a:pt x="1809974" y="3481957"/>
                  <a:pt x="271660" y="2925857"/>
                </a:cubicBezTo>
                <a:lnTo>
                  <a:pt x="0" y="2822842"/>
                </a:lnTo>
                <a:close/>
              </a:path>
            </a:pathLst>
          </a:custGeom>
          <a:blipFill dpi="0" rotWithShape="1">
            <a:blip r:embed="rId3" cstate="print"/>
            <a:srcRect/>
            <a:stretch>
              <a:fillRect t="-1630" b="-10163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8" name="任意多边形: 形状 7"/>
          <p:cNvSpPr/>
          <p:nvPr/>
        </p:nvSpPr>
        <p:spPr>
          <a:xfrm>
            <a:off x="0" y="0"/>
            <a:ext cx="12192000" cy="3820891"/>
          </a:xfrm>
          <a:custGeom>
            <a:avLst/>
            <a:gdLst>
              <a:gd name="connsiteX0" fmla="*/ 0 w 12192000"/>
              <a:gd name="connsiteY0" fmla="*/ 0 h 3820891"/>
              <a:gd name="connsiteX1" fmla="*/ 12192000 w 12192000"/>
              <a:gd name="connsiteY1" fmla="*/ 0 h 3820891"/>
              <a:gd name="connsiteX2" fmla="*/ 12192000 w 12192000"/>
              <a:gd name="connsiteY2" fmla="*/ 2822842 h 3820891"/>
              <a:gd name="connsiteX3" fmla="*/ 11920340 w 12192000"/>
              <a:gd name="connsiteY3" fmla="*/ 2925857 h 3820891"/>
              <a:gd name="connsiteX4" fmla="*/ 6096000 w 12192000"/>
              <a:gd name="connsiteY4" fmla="*/ 3820891 h 3820891"/>
              <a:gd name="connsiteX5" fmla="*/ 271660 w 12192000"/>
              <a:gd name="connsiteY5" fmla="*/ 2925857 h 3820891"/>
              <a:gd name="connsiteX6" fmla="*/ 0 w 12192000"/>
              <a:gd name="connsiteY6" fmla="*/ 2822842 h 3820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820891">
                <a:moveTo>
                  <a:pt x="0" y="0"/>
                </a:moveTo>
                <a:lnTo>
                  <a:pt x="12192000" y="0"/>
                </a:lnTo>
                <a:lnTo>
                  <a:pt x="12192000" y="2822842"/>
                </a:lnTo>
                <a:lnTo>
                  <a:pt x="11920340" y="2925857"/>
                </a:lnTo>
                <a:cubicBezTo>
                  <a:pt x="10382026" y="3481957"/>
                  <a:pt x="8338529" y="3820891"/>
                  <a:pt x="6096000" y="3820891"/>
                </a:cubicBezTo>
                <a:cubicBezTo>
                  <a:pt x="3853472" y="3820891"/>
                  <a:pt x="1809974" y="3481957"/>
                  <a:pt x="271660" y="2925857"/>
                </a:cubicBezTo>
                <a:lnTo>
                  <a:pt x="0" y="2822842"/>
                </a:lnTo>
                <a:close/>
              </a:path>
            </a:pathLst>
          </a:custGeom>
          <a:gradFill flip="none" rotWithShape="1">
            <a:gsLst>
              <a:gs pos="0">
                <a:schemeClr val="accent1">
                  <a:alpha val="80000"/>
                </a:schemeClr>
              </a:gs>
              <a:gs pos="100000">
                <a:schemeClr val="accent1">
                  <a:lumMod val="75000"/>
                  <a:alpha val="8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grpSp>
        <p:nvGrpSpPr>
          <p:cNvPr id="9" name="35f8ada8-d1d5-484b-a646-0693bbf3215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p:cNvGrpSpPr>
            <a:grpSpLocks noChangeAspect="1"/>
          </p:cNvGrpSpPr>
          <p:nvPr>
            <p:custDataLst>
              <p:tags r:id="rId1"/>
            </p:custDataLst>
          </p:nvPr>
        </p:nvGrpSpPr>
        <p:grpSpPr>
          <a:xfrm>
            <a:off x="4800600" y="1657547"/>
            <a:ext cx="2622895" cy="791960"/>
            <a:chOff x="3126770" y="2552633"/>
            <a:chExt cx="5689224" cy="1717810"/>
          </a:xfrm>
          <a:solidFill>
            <a:schemeClr val="bg1"/>
          </a:solidFill>
        </p:grpSpPr>
        <p:sp>
          <p:nvSpPr>
            <p:cNvPr id="11" name="iṩḻiḓê"/>
            <p:cNvSpPr/>
            <p:nvPr/>
          </p:nvSpPr>
          <p:spPr bwMode="auto">
            <a:xfrm>
              <a:off x="3126770" y="2552633"/>
              <a:ext cx="1713720" cy="1717810"/>
            </a:xfrm>
            <a:custGeom>
              <a:avLst/>
              <a:gdLst>
                <a:gd name="T0" fmla="*/ 266 w 531"/>
                <a:gd name="T1" fmla="*/ 0 h 531"/>
                <a:gd name="T2" fmla="*/ 266 w 531"/>
                <a:gd name="T3" fmla="*/ 0 h 531"/>
                <a:gd name="T4" fmla="*/ 266 w 531"/>
                <a:gd name="T5" fmla="*/ 0 h 531"/>
                <a:gd name="T6" fmla="*/ 454 w 531"/>
                <a:gd name="T7" fmla="*/ 78 h 531"/>
                <a:gd name="T8" fmla="*/ 531 w 531"/>
                <a:gd name="T9" fmla="*/ 265 h 531"/>
                <a:gd name="T10" fmla="*/ 531 w 531"/>
                <a:gd name="T11" fmla="*/ 265 h 531"/>
                <a:gd name="T12" fmla="*/ 531 w 531"/>
                <a:gd name="T13" fmla="*/ 265 h 531"/>
                <a:gd name="T14" fmla="*/ 531 w 531"/>
                <a:gd name="T15" fmla="*/ 265 h 531"/>
                <a:gd name="T16" fmla="*/ 531 w 531"/>
                <a:gd name="T17" fmla="*/ 265 h 531"/>
                <a:gd name="T18" fmla="*/ 454 w 531"/>
                <a:gd name="T19" fmla="*/ 453 h 531"/>
                <a:gd name="T20" fmla="*/ 266 w 531"/>
                <a:gd name="T21" fmla="*/ 531 h 531"/>
                <a:gd name="T22" fmla="*/ 266 w 531"/>
                <a:gd name="T23" fmla="*/ 531 h 531"/>
                <a:gd name="T24" fmla="*/ 266 w 531"/>
                <a:gd name="T25" fmla="*/ 531 h 531"/>
                <a:gd name="T26" fmla="*/ 266 w 531"/>
                <a:gd name="T27" fmla="*/ 531 h 531"/>
                <a:gd name="T28" fmla="*/ 266 w 531"/>
                <a:gd name="T29" fmla="*/ 531 h 531"/>
                <a:gd name="T30" fmla="*/ 78 w 531"/>
                <a:gd name="T31" fmla="*/ 453 h 531"/>
                <a:gd name="T32" fmla="*/ 0 w 531"/>
                <a:gd name="T33" fmla="*/ 265 h 531"/>
                <a:gd name="T34" fmla="*/ 0 w 531"/>
                <a:gd name="T35" fmla="*/ 265 h 531"/>
                <a:gd name="T36" fmla="*/ 0 w 531"/>
                <a:gd name="T37" fmla="*/ 265 h 531"/>
                <a:gd name="T38" fmla="*/ 0 w 531"/>
                <a:gd name="T39" fmla="*/ 265 h 531"/>
                <a:gd name="T40" fmla="*/ 0 w 531"/>
                <a:gd name="T41" fmla="*/ 265 h 531"/>
                <a:gd name="T42" fmla="*/ 78 w 531"/>
                <a:gd name="T43" fmla="*/ 78 h 531"/>
                <a:gd name="T44" fmla="*/ 266 w 531"/>
                <a:gd name="T45" fmla="*/ 0 h 531"/>
                <a:gd name="T46" fmla="*/ 266 w 531"/>
                <a:gd name="T47" fmla="*/ 0 h 531"/>
                <a:gd name="T48" fmla="*/ 266 w 531"/>
                <a:gd name="T49" fmla="*/ 0 h 531"/>
                <a:gd name="T50" fmla="*/ 266 w 531"/>
                <a:gd name="T51" fmla="*/ 6 h 531"/>
                <a:gd name="T52" fmla="*/ 266 w 531"/>
                <a:gd name="T53" fmla="*/ 6 h 531"/>
                <a:gd name="T54" fmla="*/ 266 w 531"/>
                <a:gd name="T55" fmla="*/ 6 h 531"/>
                <a:gd name="T56" fmla="*/ 266 w 531"/>
                <a:gd name="T57" fmla="*/ 6 h 531"/>
                <a:gd name="T58" fmla="*/ 266 w 531"/>
                <a:gd name="T59" fmla="*/ 6 h 531"/>
                <a:gd name="T60" fmla="*/ 82 w 531"/>
                <a:gd name="T61" fmla="*/ 82 h 531"/>
                <a:gd name="T62" fmla="*/ 6 w 531"/>
                <a:gd name="T63" fmla="*/ 265 h 531"/>
                <a:gd name="T64" fmla="*/ 6 w 531"/>
                <a:gd name="T65" fmla="*/ 265 h 531"/>
                <a:gd name="T66" fmla="*/ 6 w 531"/>
                <a:gd name="T67" fmla="*/ 265 h 531"/>
                <a:gd name="T68" fmla="*/ 6 w 531"/>
                <a:gd name="T69" fmla="*/ 265 h 531"/>
                <a:gd name="T70" fmla="*/ 6 w 531"/>
                <a:gd name="T71" fmla="*/ 265 h 531"/>
                <a:gd name="T72" fmla="*/ 82 w 531"/>
                <a:gd name="T73" fmla="*/ 449 h 531"/>
                <a:gd name="T74" fmla="*/ 266 w 531"/>
                <a:gd name="T75" fmla="*/ 525 h 531"/>
                <a:gd name="T76" fmla="*/ 266 w 531"/>
                <a:gd name="T77" fmla="*/ 525 h 531"/>
                <a:gd name="T78" fmla="*/ 266 w 531"/>
                <a:gd name="T79" fmla="*/ 525 h 531"/>
                <a:gd name="T80" fmla="*/ 266 w 531"/>
                <a:gd name="T81" fmla="*/ 525 h 531"/>
                <a:gd name="T82" fmla="*/ 266 w 531"/>
                <a:gd name="T83" fmla="*/ 525 h 531"/>
                <a:gd name="T84" fmla="*/ 449 w 531"/>
                <a:gd name="T85" fmla="*/ 449 h 531"/>
                <a:gd name="T86" fmla="*/ 525 w 531"/>
                <a:gd name="T87" fmla="*/ 265 h 531"/>
                <a:gd name="T88" fmla="*/ 525 w 531"/>
                <a:gd name="T89" fmla="*/ 265 h 531"/>
                <a:gd name="T90" fmla="*/ 525 w 531"/>
                <a:gd name="T91" fmla="*/ 265 h 531"/>
                <a:gd name="T92" fmla="*/ 525 w 531"/>
                <a:gd name="T93" fmla="*/ 265 h 531"/>
                <a:gd name="T94" fmla="*/ 525 w 531"/>
                <a:gd name="T95" fmla="*/ 265 h 531"/>
                <a:gd name="T96" fmla="*/ 449 w 531"/>
                <a:gd name="T97" fmla="*/ 82 h 531"/>
                <a:gd name="T98" fmla="*/ 266 w 531"/>
                <a:gd name="T99" fmla="*/ 6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31" h="531">
                  <a:moveTo>
                    <a:pt x="266" y="0"/>
                  </a:moveTo>
                  <a:cubicBezTo>
                    <a:pt x="266" y="0"/>
                    <a:pt x="266" y="0"/>
                    <a:pt x="266" y="0"/>
                  </a:cubicBezTo>
                  <a:cubicBezTo>
                    <a:pt x="266" y="0"/>
                    <a:pt x="266" y="0"/>
                    <a:pt x="266" y="0"/>
                  </a:cubicBezTo>
                  <a:cubicBezTo>
                    <a:pt x="339" y="0"/>
                    <a:pt x="405" y="30"/>
                    <a:pt x="454" y="78"/>
                  </a:cubicBezTo>
                  <a:cubicBezTo>
                    <a:pt x="502" y="126"/>
                    <a:pt x="531" y="192"/>
                    <a:pt x="531" y="265"/>
                  </a:cubicBezTo>
                  <a:cubicBezTo>
                    <a:pt x="531" y="265"/>
                    <a:pt x="531" y="265"/>
                    <a:pt x="531" y="265"/>
                  </a:cubicBezTo>
                  <a:cubicBezTo>
                    <a:pt x="531" y="265"/>
                    <a:pt x="531" y="265"/>
                    <a:pt x="531" y="265"/>
                  </a:cubicBezTo>
                  <a:cubicBezTo>
                    <a:pt x="531" y="265"/>
                    <a:pt x="531" y="265"/>
                    <a:pt x="531" y="265"/>
                  </a:cubicBezTo>
                  <a:cubicBezTo>
                    <a:pt x="531" y="265"/>
                    <a:pt x="531" y="265"/>
                    <a:pt x="531" y="265"/>
                  </a:cubicBezTo>
                  <a:cubicBezTo>
                    <a:pt x="531" y="339"/>
                    <a:pt x="502" y="405"/>
                    <a:pt x="454" y="453"/>
                  </a:cubicBezTo>
                  <a:cubicBezTo>
                    <a:pt x="405" y="501"/>
                    <a:pt x="339" y="531"/>
                    <a:pt x="266" y="531"/>
                  </a:cubicBezTo>
                  <a:cubicBezTo>
                    <a:pt x="266" y="531"/>
                    <a:pt x="266" y="531"/>
                    <a:pt x="266" y="531"/>
                  </a:cubicBezTo>
                  <a:cubicBezTo>
                    <a:pt x="266" y="531"/>
                    <a:pt x="266" y="531"/>
                    <a:pt x="266" y="531"/>
                  </a:cubicBezTo>
                  <a:cubicBezTo>
                    <a:pt x="266" y="531"/>
                    <a:pt x="266" y="531"/>
                    <a:pt x="266" y="531"/>
                  </a:cubicBezTo>
                  <a:cubicBezTo>
                    <a:pt x="266" y="531"/>
                    <a:pt x="266" y="531"/>
                    <a:pt x="266" y="531"/>
                  </a:cubicBezTo>
                  <a:cubicBezTo>
                    <a:pt x="193" y="531"/>
                    <a:pt x="126" y="501"/>
                    <a:pt x="78" y="453"/>
                  </a:cubicBezTo>
                  <a:cubicBezTo>
                    <a:pt x="30" y="405"/>
                    <a:pt x="0" y="339"/>
                    <a:pt x="0" y="265"/>
                  </a:cubicBezTo>
                  <a:cubicBezTo>
                    <a:pt x="0" y="265"/>
                    <a:pt x="0" y="265"/>
                    <a:pt x="0" y="265"/>
                  </a:cubicBezTo>
                  <a:cubicBezTo>
                    <a:pt x="0" y="265"/>
                    <a:pt x="0" y="265"/>
                    <a:pt x="0" y="265"/>
                  </a:cubicBezTo>
                  <a:cubicBezTo>
                    <a:pt x="0" y="265"/>
                    <a:pt x="0" y="265"/>
                    <a:pt x="0" y="265"/>
                  </a:cubicBezTo>
                  <a:cubicBezTo>
                    <a:pt x="0" y="265"/>
                    <a:pt x="0" y="265"/>
                    <a:pt x="0" y="265"/>
                  </a:cubicBezTo>
                  <a:cubicBezTo>
                    <a:pt x="0" y="192"/>
                    <a:pt x="30" y="126"/>
                    <a:pt x="78" y="78"/>
                  </a:cubicBezTo>
                  <a:cubicBezTo>
                    <a:pt x="126" y="30"/>
                    <a:pt x="193" y="0"/>
                    <a:pt x="266" y="0"/>
                  </a:cubicBezTo>
                  <a:cubicBezTo>
                    <a:pt x="266" y="0"/>
                    <a:pt x="266" y="0"/>
                    <a:pt x="266" y="0"/>
                  </a:cubicBezTo>
                  <a:cubicBezTo>
                    <a:pt x="266" y="0"/>
                    <a:pt x="266" y="0"/>
                    <a:pt x="266" y="0"/>
                  </a:cubicBezTo>
                  <a:close/>
                  <a:moveTo>
                    <a:pt x="266" y="6"/>
                  </a:moveTo>
                  <a:cubicBezTo>
                    <a:pt x="266" y="6"/>
                    <a:pt x="266" y="6"/>
                    <a:pt x="266" y="6"/>
                  </a:cubicBezTo>
                  <a:cubicBezTo>
                    <a:pt x="266" y="6"/>
                    <a:pt x="266" y="6"/>
                    <a:pt x="266" y="6"/>
                  </a:cubicBezTo>
                  <a:cubicBezTo>
                    <a:pt x="266" y="6"/>
                    <a:pt x="266" y="6"/>
                    <a:pt x="266" y="6"/>
                  </a:cubicBezTo>
                  <a:cubicBezTo>
                    <a:pt x="266" y="6"/>
                    <a:pt x="266" y="6"/>
                    <a:pt x="266" y="6"/>
                  </a:cubicBezTo>
                  <a:cubicBezTo>
                    <a:pt x="194" y="6"/>
                    <a:pt x="129" y="35"/>
                    <a:pt x="82" y="82"/>
                  </a:cubicBezTo>
                  <a:cubicBezTo>
                    <a:pt x="35" y="129"/>
                    <a:pt x="6" y="194"/>
                    <a:pt x="6" y="265"/>
                  </a:cubicBezTo>
                  <a:cubicBezTo>
                    <a:pt x="6" y="265"/>
                    <a:pt x="6" y="265"/>
                    <a:pt x="6" y="265"/>
                  </a:cubicBezTo>
                  <a:cubicBezTo>
                    <a:pt x="6" y="265"/>
                    <a:pt x="6" y="265"/>
                    <a:pt x="6" y="265"/>
                  </a:cubicBezTo>
                  <a:cubicBezTo>
                    <a:pt x="6" y="265"/>
                    <a:pt x="6" y="265"/>
                    <a:pt x="6" y="265"/>
                  </a:cubicBezTo>
                  <a:cubicBezTo>
                    <a:pt x="6" y="265"/>
                    <a:pt x="6" y="265"/>
                    <a:pt x="6" y="265"/>
                  </a:cubicBezTo>
                  <a:cubicBezTo>
                    <a:pt x="6" y="337"/>
                    <a:pt x="35" y="402"/>
                    <a:pt x="82" y="449"/>
                  </a:cubicBezTo>
                  <a:cubicBezTo>
                    <a:pt x="129" y="496"/>
                    <a:pt x="194" y="525"/>
                    <a:pt x="266" y="525"/>
                  </a:cubicBezTo>
                  <a:cubicBezTo>
                    <a:pt x="266" y="525"/>
                    <a:pt x="266" y="525"/>
                    <a:pt x="266" y="525"/>
                  </a:cubicBezTo>
                  <a:cubicBezTo>
                    <a:pt x="266" y="525"/>
                    <a:pt x="266" y="525"/>
                    <a:pt x="266" y="525"/>
                  </a:cubicBezTo>
                  <a:cubicBezTo>
                    <a:pt x="266" y="525"/>
                    <a:pt x="266" y="525"/>
                    <a:pt x="266" y="525"/>
                  </a:cubicBezTo>
                  <a:cubicBezTo>
                    <a:pt x="266" y="525"/>
                    <a:pt x="266" y="525"/>
                    <a:pt x="266" y="525"/>
                  </a:cubicBezTo>
                  <a:cubicBezTo>
                    <a:pt x="337" y="525"/>
                    <a:pt x="402" y="496"/>
                    <a:pt x="449" y="449"/>
                  </a:cubicBezTo>
                  <a:cubicBezTo>
                    <a:pt x="496" y="402"/>
                    <a:pt x="525" y="337"/>
                    <a:pt x="525" y="265"/>
                  </a:cubicBezTo>
                  <a:cubicBezTo>
                    <a:pt x="525" y="265"/>
                    <a:pt x="525" y="265"/>
                    <a:pt x="525" y="265"/>
                  </a:cubicBezTo>
                  <a:cubicBezTo>
                    <a:pt x="525" y="265"/>
                    <a:pt x="525" y="265"/>
                    <a:pt x="525" y="265"/>
                  </a:cubicBezTo>
                  <a:cubicBezTo>
                    <a:pt x="525" y="265"/>
                    <a:pt x="525" y="265"/>
                    <a:pt x="525" y="265"/>
                  </a:cubicBezTo>
                  <a:cubicBezTo>
                    <a:pt x="525" y="265"/>
                    <a:pt x="525" y="265"/>
                    <a:pt x="525" y="265"/>
                  </a:cubicBezTo>
                  <a:cubicBezTo>
                    <a:pt x="525" y="194"/>
                    <a:pt x="496" y="129"/>
                    <a:pt x="449" y="82"/>
                  </a:cubicBezTo>
                  <a:cubicBezTo>
                    <a:pt x="402" y="35"/>
                    <a:pt x="337" y="6"/>
                    <a:pt x="26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12" name="íS1iḍe"/>
            <p:cNvSpPr/>
            <p:nvPr/>
          </p:nvSpPr>
          <p:spPr bwMode="auto">
            <a:xfrm>
              <a:off x="3346268" y="2769404"/>
              <a:ext cx="1277451" cy="1281541"/>
            </a:xfrm>
            <a:custGeom>
              <a:avLst/>
              <a:gdLst>
                <a:gd name="T0" fmla="*/ 198 w 396"/>
                <a:gd name="T1" fmla="*/ 0 h 396"/>
                <a:gd name="T2" fmla="*/ 198 w 396"/>
                <a:gd name="T3" fmla="*/ 0 h 396"/>
                <a:gd name="T4" fmla="*/ 198 w 396"/>
                <a:gd name="T5" fmla="*/ 0 h 396"/>
                <a:gd name="T6" fmla="*/ 338 w 396"/>
                <a:gd name="T7" fmla="*/ 58 h 396"/>
                <a:gd name="T8" fmla="*/ 396 w 396"/>
                <a:gd name="T9" fmla="*/ 198 h 396"/>
                <a:gd name="T10" fmla="*/ 396 w 396"/>
                <a:gd name="T11" fmla="*/ 198 h 396"/>
                <a:gd name="T12" fmla="*/ 396 w 396"/>
                <a:gd name="T13" fmla="*/ 198 h 396"/>
                <a:gd name="T14" fmla="*/ 396 w 396"/>
                <a:gd name="T15" fmla="*/ 198 h 396"/>
                <a:gd name="T16" fmla="*/ 396 w 396"/>
                <a:gd name="T17" fmla="*/ 198 h 396"/>
                <a:gd name="T18" fmla="*/ 338 w 396"/>
                <a:gd name="T19" fmla="*/ 338 h 396"/>
                <a:gd name="T20" fmla="*/ 198 w 396"/>
                <a:gd name="T21" fmla="*/ 396 h 396"/>
                <a:gd name="T22" fmla="*/ 198 w 396"/>
                <a:gd name="T23" fmla="*/ 396 h 396"/>
                <a:gd name="T24" fmla="*/ 198 w 396"/>
                <a:gd name="T25" fmla="*/ 396 h 396"/>
                <a:gd name="T26" fmla="*/ 198 w 396"/>
                <a:gd name="T27" fmla="*/ 396 h 396"/>
                <a:gd name="T28" fmla="*/ 198 w 396"/>
                <a:gd name="T29" fmla="*/ 396 h 396"/>
                <a:gd name="T30" fmla="*/ 58 w 396"/>
                <a:gd name="T31" fmla="*/ 338 h 396"/>
                <a:gd name="T32" fmla="*/ 0 w 396"/>
                <a:gd name="T33" fmla="*/ 198 h 396"/>
                <a:gd name="T34" fmla="*/ 0 w 396"/>
                <a:gd name="T35" fmla="*/ 198 h 396"/>
                <a:gd name="T36" fmla="*/ 0 w 396"/>
                <a:gd name="T37" fmla="*/ 198 h 396"/>
                <a:gd name="T38" fmla="*/ 0 w 396"/>
                <a:gd name="T39" fmla="*/ 198 h 396"/>
                <a:gd name="T40" fmla="*/ 0 w 396"/>
                <a:gd name="T41" fmla="*/ 198 h 396"/>
                <a:gd name="T42" fmla="*/ 58 w 396"/>
                <a:gd name="T43" fmla="*/ 58 h 396"/>
                <a:gd name="T44" fmla="*/ 198 w 396"/>
                <a:gd name="T45" fmla="*/ 0 h 396"/>
                <a:gd name="T46" fmla="*/ 198 w 396"/>
                <a:gd name="T47" fmla="*/ 0 h 396"/>
                <a:gd name="T48" fmla="*/ 198 w 396"/>
                <a:gd name="T49" fmla="*/ 0 h 396"/>
                <a:gd name="T50" fmla="*/ 198 w 396"/>
                <a:gd name="T51" fmla="*/ 6 h 396"/>
                <a:gd name="T52" fmla="*/ 198 w 396"/>
                <a:gd name="T53" fmla="*/ 6 h 396"/>
                <a:gd name="T54" fmla="*/ 198 w 396"/>
                <a:gd name="T55" fmla="*/ 6 h 396"/>
                <a:gd name="T56" fmla="*/ 198 w 396"/>
                <a:gd name="T57" fmla="*/ 6 h 396"/>
                <a:gd name="T58" fmla="*/ 198 w 396"/>
                <a:gd name="T59" fmla="*/ 6 h 396"/>
                <a:gd name="T60" fmla="*/ 62 w 396"/>
                <a:gd name="T61" fmla="*/ 62 h 396"/>
                <a:gd name="T62" fmla="*/ 6 w 396"/>
                <a:gd name="T63" fmla="*/ 198 h 396"/>
                <a:gd name="T64" fmla="*/ 6 w 396"/>
                <a:gd name="T65" fmla="*/ 198 h 396"/>
                <a:gd name="T66" fmla="*/ 6 w 396"/>
                <a:gd name="T67" fmla="*/ 198 h 396"/>
                <a:gd name="T68" fmla="*/ 6 w 396"/>
                <a:gd name="T69" fmla="*/ 198 h 396"/>
                <a:gd name="T70" fmla="*/ 6 w 396"/>
                <a:gd name="T71" fmla="*/ 198 h 396"/>
                <a:gd name="T72" fmla="*/ 62 w 396"/>
                <a:gd name="T73" fmla="*/ 334 h 396"/>
                <a:gd name="T74" fmla="*/ 198 w 396"/>
                <a:gd name="T75" fmla="*/ 391 h 396"/>
                <a:gd name="T76" fmla="*/ 198 w 396"/>
                <a:gd name="T77" fmla="*/ 391 h 396"/>
                <a:gd name="T78" fmla="*/ 198 w 396"/>
                <a:gd name="T79" fmla="*/ 391 h 396"/>
                <a:gd name="T80" fmla="*/ 198 w 396"/>
                <a:gd name="T81" fmla="*/ 391 h 396"/>
                <a:gd name="T82" fmla="*/ 198 w 396"/>
                <a:gd name="T83" fmla="*/ 391 h 396"/>
                <a:gd name="T84" fmla="*/ 334 w 396"/>
                <a:gd name="T85" fmla="*/ 334 h 396"/>
                <a:gd name="T86" fmla="*/ 390 w 396"/>
                <a:gd name="T87" fmla="*/ 198 h 396"/>
                <a:gd name="T88" fmla="*/ 390 w 396"/>
                <a:gd name="T89" fmla="*/ 198 h 396"/>
                <a:gd name="T90" fmla="*/ 390 w 396"/>
                <a:gd name="T91" fmla="*/ 198 h 396"/>
                <a:gd name="T92" fmla="*/ 390 w 396"/>
                <a:gd name="T93" fmla="*/ 198 h 396"/>
                <a:gd name="T94" fmla="*/ 390 w 396"/>
                <a:gd name="T95" fmla="*/ 198 h 396"/>
                <a:gd name="T96" fmla="*/ 334 w 396"/>
                <a:gd name="T97" fmla="*/ 62 h 396"/>
                <a:gd name="T98" fmla="*/ 198 w 396"/>
                <a:gd name="T99" fmla="*/ 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6" h="396">
                  <a:moveTo>
                    <a:pt x="198" y="0"/>
                  </a:moveTo>
                  <a:cubicBezTo>
                    <a:pt x="198" y="0"/>
                    <a:pt x="198" y="0"/>
                    <a:pt x="198" y="0"/>
                  </a:cubicBezTo>
                  <a:cubicBezTo>
                    <a:pt x="198" y="0"/>
                    <a:pt x="198" y="0"/>
                    <a:pt x="198" y="0"/>
                  </a:cubicBezTo>
                  <a:cubicBezTo>
                    <a:pt x="253" y="0"/>
                    <a:pt x="302" y="22"/>
                    <a:pt x="338" y="58"/>
                  </a:cubicBezTo>
                  <a:cubicBezTo>
                    <a:pt x="374" y="94"/>
                    <a:pt x="396" y="144"/>
                    <a:pt x="396" y="198"/>
                  </a:cubicBezTo>
                  <a:cubicBezTo>
                    <a:pt x="396" y="198"/>
                    <a:pt x="396" y="198"/>
                    <a:pt x="396" y="198"/>
                  </a:cubicBezTo>
                  <a:cubicBezTo>
                    <a:pt x="396" y="198"/>
                    <a:pt x="396" y="198"/>
                    <a:pt x="396" y="198"/>
                  </a:cubicBezTo>
                  <a:cubicBezTo>
                    <a:pt x="396" y="198"/>
                    <a:pt x="396" y="198"/>
                    <a:pt x="396" y="198"/>
                  </a:cubicBezTo>
                  <a:cubicBezTo>
                    <a:pt x="396" y="198"/>
                    <a:pt x="396" y="198"/>
                    <a:pt x="396" y="198"/>
                  </a:cubicBezTo>
                  <a:cubicBezTo>
                    <a:pt x="396" y="253"/>
                    <a:pt x="374" y="303"/>
                    <a:pt x="338" y="338"/>
                  </a:cubicBezTo>
                  <a:cubicBezTo>
                    <a:pt x="302" y="374"/>
                    <a:pt x="253" y="396"/>
                    <a:pt x="198" y="396"/>
                  </a:cubicBezTo>
                  <a:cubicBezTo>
                    <a:pt x="198" y="396"/>
                    <a:pt x="198" y="396"/>
                    <a:pt x="198" y="396"/>
                  </a:cubicBezTo>
                  <a:cubicBezTo>
                    <a:pt x="198" y="396"/>
                    <a:pt x="198" y="396"/>
                    <a:pt x="198" y="396"/>
                  </a:cubicBezTo>
                  <a:cubicBezTo>
                    <a:pt x="198" y="396"/>
                    <a:pt x="198" y="396"/>
                    <a:pt x="198" y="396"/>
                  </a:cubicBezTo>
                  <a:cubicBezTo>
                    <a:pt x="198" y="396"/>
                    <a:pt x="198" y="396"/>
                    <a:pt x="198" y="396"/>
                  </a:cubicBezTo>
                  <a:cubicBezTo>
                    <a:pt x="143" y="396"/>
                    <a:pt x="94" y="374"/>
                    <a:pt x="58" y="338"/>
                  </a:cubicBezTo>
                  <a:cubicBezTo>
                    <a:pt x="22" y="303"/>
                    <a:pt x="0" y="253"/>
                    <a:pt x="0" y="198"/>
                  </a:cubicBezTo>
                  <a:cubicBezTo>
                    <a:pt x="0" y="198"/>
                    <a:pt x="0" y="198"/>
                    <a:pt x="0" y="198"/>
                  </a:cubicBezTo>
                  <a:cubicBezTo>
                    <a:pt x="0" y="198"/>
                    <a:pt x="0" y="198"/>
                    <a:pt x="0" y="198"/>
                  </a:cubicBezTo>
                  <a:cubicBezTo>
                    <a:pt x="0" y="198"/>
                    <a:pt x="0" y="198"/>
                    <a:pt x="0" y="198"/>
                  </a:cubicBezTo>
                  <a:cubicBezTo>
                    <a:pt x="0" y="198"/>
                    <a:pt x="0" y="198"/>
                    <a:pt x="0" y="198"/>
                  </a:cubicBezTo>
                  <a:cubicBezTo>
                    <a:pt x="0" y="144"/>
                    <a:pt x="22" y="94"/>
                    <a:pt x="58" y="58"/>
                  </a:cubicBezTo>
                  <a:cubicBezTo>
                    <a:pt x="94" y="22"/>
                    <a:pt x="143" y="0"/>
                    <a:pt x="198" y="0"/>
                  </a:cubicBezTo>
                  <a:cubicBezTo>
                    <a:pt x="198" y="0"/>
                    <a:pt x="198" y="0"/>
                    <a:pt x="198" y="0"/>
                  </a:cubicBezTo>
                  <a:cubicBezTo>
                    <a:pt x="198" y="0"/>
                    <a:pt x="198" y="0"/>
                    <a:pt x="198" y="0"/>
                  </a:cubicBezTo>
                  <a:close/>
                  <a:moveTo>
                    <a:pt x="198" y="6"/>
                  </a:moveTo>
                  <a:cubicBezTo>
                    <a:pt x="198" y="6"/>
                    <a:pt x="198" y="6"/>
                    <a:pt x="198" y="6"/>
                  </a:cubicBezTo>
                  <a:cubicBezTo>
                    <a:pt x="198" y="6"/>
                    <a:pt x="198" y="6"/>
                    <a:pt x="198" y="6"/>
                  </a:cubicBezTo>
                  <a:cubicBezTo>
                    <a:pt x="198" y="6"/>
                    <a:pt x="198" y="6"/>
                    <a:pt x="198" y="6"/>
                  </a:cubicBezTo>
                  <a:cubicBezTo>
                    <a:pt x="198" y="6"/>
                    <a:pt x="198" y="6"/>
                    <a:pt x="198" y="6"/>
                  </a:cubicBezTo>
                  <a:cubicBezTo>
                    <a:pt x="145" y="6"/>
                    <a:pt x="97" y="28"/>
                    <a:pt x="62" y="62"/>
                  </a:cubicBezTo>
                  <a:cubicBezTo>
                    <a:pt x="27" y="97"/>
                    <a:pt x="6" y="145"/>
                    <a:pt x="6" y="198"/>
                  </a:cubicBezTo>
                  <a:cubicBezTo>
                    <a:pt x="6" y="198"/>
                    <a:pt x="6" y="198"/>
                    <a:pt x="6" y="198"/>
                  </a:cubicBezTo>
                  <a:cubicBezTo>
                    <a:pt x="6" y="198"/>
                    <a:pt x="6" y="198"/>
                    <a:pt x="6" y="198"/>
                  </a:cubicBezTo>
                  <a:cubicBezTo>
                    <a:pt x="6" y="198"/>
                    <a:pt x="6" y="198"/>
                    <a:pt x="6" y="198"/>
                  </a:cubicBezTo>
                  <a:cubicBezTo>
                    <a:pt x="6" y="198"/>
                    <a:pt x="6" y="198"/>
                    <a:pt x="6" y="198"/>
                  </a:cubicBezTo>
                  <a:cubicBezTo>
                    <a:pt x="6" y="251"/>
                    <a:pt x="27" y="299"/>
                    <a:pt x="62" y="334"/>
                  </a:cubicBezTo>
                  <a:cubicBezTo>
                    <a:pt x="97" y="369"/>
                    <a:pt x="145" y="391"/>
                    <a:pt x="198" y="391"/>
                  </a:cubicBezTo>
                  <a:cubicBezTo>
                    <a:pt x="198" y="391"/>
                    <a:pt x="198" y="391"/>
                    <a:pt x="198" y="391"/>
                  </a:cubicBezTo>
                  <a:cubicBezTo>
                    <a:pt x="198" y="391"/>
                    <a:pt x="198" y="391"/>
                    <a:pt x="198" y="391"/>
                  </a:cubicBezTo>
                  <a:cubicBezTo>
                    <a:pt x="198" y="391"/>
                    <a:pt x="198" y="391"/>
                    <a:pt x="198" y="391"/>
                  </a:cubicBezTo>
                  <a:cubicBezTo>
                    <a:pt x="198" y="391"/>
                    <a:pt x="198" y="391"/>
                    <a:pt x="198" y="391"/>
                  </a:cubicBezTo>
                  <a:cubicBezTo>
                    <a:pt x="251" y="391"/>
                    <a:pt x="299" y="369"/>
                    <a:pt x="334" y="334"/>
                  </a:cubicBezTo>
                  <a:cubicBezTo>
                    <a:pt x="369" y="299"/>
                    <a:pt x="390" y="251"/>
                    <a:pt x="390" y="198"/>
                  </a:cubicBezTo>
                  <a:cubicBezTo>
                    <a:pt x="390" y="198"/>
                    <a:pt x="390" y="198"/>
                    <a:pt x="390" y="198"/>
                  </a:cubicBezTo>
                  <a:cubicBezTo>
                    <a:pt x="390" y="198"/>
                    <a:pt x="390" y="198"/>
                    <a:pt x="390" y="198"/>
                  </a:cubicBezTo>
                  <a:cubicBezTo>
                    <a:pt x="390" y="198"/>
                    <a:pt x="390" y="198"/>
                    <a:pt x="390" y="198"/>
                  </a:cubicBezTo>
                  <a:cubicBezTo>
                    <a:pt x="390" y="198"/>
                    <a:pt x="390" y="198"/>
                    <a:pt x="390" y="198"/>
                  </a:cubicBezTo>
                  <a:cubicBezTo>
                    <a:pt x="390" y="145"/>
                    <a:pt x="369" y="97"/>
                    <a:pt x="334" y="62"/>
                  </a:cubicBezTo>
                  <a:cubicBezTo>
                    <a:pt x="299" y="28"/>
                    <a:pt x="251" y="6"/>
                    <a:pt x="19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13" name="iŝḻíḑè"/>
            <p:cNvSpPr/>
            <p:nvPr/>
          </p:nvSpPr>
          <p:spPr bwMode="auto">
            <a:xfrm>
              <a:off x="3610756" y="2938459"/>
              <a:ext cx="738931" cy="957066"/>
            </a:xfrm>
            <a:custGeom>
              <a:avLst/>
              <a:gdLst>
                <a:gd name="T0" fmla="*/ 168 w 229"/>
                <a:gd name="T1" fmla="*/ 184 h 296"/>
                <a:gd name="T2" fmla="*/ 223 w 229"/>
                <a:gd name="T3" fmla="*/ 184 h 296"/>
                <a:gd name="T4" fmla="*/ 223 w 229"/>
                <a:gd name="T5" fmla="*/ 220 h 296"/>
                <a:gd name="T6" fmla="*/ 185 w 229"/>
                <a:gd name="T7" fmla="*/ 220 h 296"/>
                <a:gd name="T8" fmla="*/ 168 w 229"/>
                <a:gd name="T9" fmla="*/ 204 h 296"/>
                <a:gd name="T10" fmla="*/ 168 w 229"/>
                <a:gd name="T11" fmla="*/ 184 h 296"/>
                <a:gd name="T12" fmla="*/ 226 w 229"/>
                <a:gd name="T13" fmla="*/ 37 h 296"/>
                <a:gd name="T14" fmla="*/ 191 w 229"/>
                <a:gd name="T15" fmla="*/ 0 h 296"/>
                <a:gd name="T16" fmla="*/ 34 w 229"/>
                <a:gd name="T17" fmla="*/ 0 h 296"/>
                <a:gd name="T18" fmla="*/ 0 w 229"/>
                <a:gd name="T19" fmla="*/ 35 h 296"/>
                <a:gd name="T20" fmla="*/ 0 w 229"/>
                <a:gd name="T21" fmla="*/ 248 h 296"/>
                <a:gd name="T22" fmla="*/ 37 w 229"/>
                <a:gd name="T23" fmla="*/ 294 h 296"/>
                <a:gd name="T24" fmla="*/ 120 w 229"/>
                <a:gd name="T25" fmla="*/ 294 h 296"/>
                <a:gd name="T26" fmla="*/ 133 w 229"/>
                <a:gd name="T27" fmla="*/ 278 h 296"/>
                <a:gd name="T28" fmla="*/ 148 w 229"/>
                <a:gd name="T29" fmla="*/ 295 h 296"/>
                <a:gd name="T30" fmla="*/ 191 w 229"/>
                <a:gd name="T31" fmla="*/ 295 h 296"/>
                <a:gd name="T32" fmla="*/ 229 w 229"/>
                <a:gd name="T33" fmla="*/ 257 h 296"/>
                <a:gd name="T34" fmla="*/ 162 w 229"/>
                <a:gd name="T35" fmla="*/ 257 h 296"/>
                <a:gd name="T36" fmla="*/ 148 w 229"/>
                <a:gd name="T37" fmla="*/ 238 h 296"/>
                <a:gd name="T38" fmla="*/ 137 w 229"/>
                <a:gd name="T39" fmla="*/ 253 h 296"/>
                <a:gd name="T40" fmla="*/ 125 w 229"/>
                <a:gd name="T41" fmla="*/ 258 h 296"/>
                <a:gd name="T42" fmla="*/ 67 w 229"/>
                <a:gd name="T43" fmla="*/ 258 h 296"/>
                <a:gd name="T44" fmla="*/ 35 w 229"/>
                <a:gd name="T45" fmla="*/ 224 h 296"/>
                <a:gd name="T46" fmla="*/ 35 w 229"/>
                <a:gd name="T47" fmla="*/ 52 h 296"/>
                <a:gd name="T48" fmla="*/ 47 w 229"/>
                <a:gd name="T49" fmla="*/ 37 h 296"/>
                <a:gd name="T50" fmla="*/ 226 w 229"/>
                <a:gd name="T51" fmla="*/ 37 h 296"/>
                <a:gd name="T52" fmla="*/ 168 w 229"/>
                <a:gd name="T53" fmla="*/ 109 h 296"/>
                <a:gd name="T54" fmla="*/ 223 w 229"/>
                <a:gd name="T55" fmla="*/ 109 h 296"/>
                <a:gd name="T56" fmla="*/ 223 w 229"/>
                <a:gd name="T57" fmla="*/ 148 h 296"/>
                <a:gd name="T58" fmla="*/ 168 w 229"/>
                <a:gd name="T59" fmla="*/ 148 h 296"/>
                <a:gd name="T60" fmla="*/ 168 w 229"/>
                <a:gd name="T61" fmla="*/ 109 h 296"/>
                <a:gd name="T62" fmla="*/ 74 w 229"/>
                <a:gd name="T63" fmla="*/ 109 h 296"/>
                <a:gd name="T64" fmla="*/ 132 w 229"/>
                <a:gd name="T65" fmla="*/ 109 h 296"/>
                <a:gd name="T66" fmla="*/ 132 w 229"/>
                <a:gd name="T67" fmla="*/ 148 h 296"/>
                <a:gd name="T68" fmla="*/ 74 w 229"/>
                <a:gd name="T69" fmla="*/ 148 h 296"/>
                <a:gd name="T70" fmla="*/ 74 w 229"/>
                <a:gd name="T71" fmla="*/ 109 h 296"/>
                <a:gd name="T72" fmla="*/ 74 w 229"/>
                <a:gd name="T73" fmla="*/ 184 h 296"/>
                <a:gd name="T74" fmla="*/ 132 w 229"/>
                <a:gd name="T75" fmla="*/ 184 h 296"/>
                <a:gd name="T76" fmla="*/ 132 w 229"/>
                <a:gd name="T77" fmla="*/ 204 h 296"/>
                <a:gd name="T78" fmla="*/ 115 w 229"/>
                <a:gd name="T79" fmla="*/ 220 h 296"/>
                <a:gd name="T80" fmla="*/ 83 w 229"/>
                <a:gd name="T81" fmla="*/ 220 h 296"/>
                <a:gd name="T82" fmla="*/ 74 w 229"/>
                <a:gd name="T83" fmla="*/ 210 h 296"/>
                <a:gd name="T84" fmla="*/ 74 w 229"/>
                <a:gd name="T85" fmla="*/ 184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9" h="296">
                  <a:moveTo>
                    <a:pt x="168" y="184"/>
                  </a:moveTo>
                  <a:cubicBezTo>
                    <a:pt x="223" y="184"/>
                    <a:pt x="223" y="184"/>
                    <a:pt x="223" y="184"/>
                  </a:cubicBezTo>
                  <a:cubicBezTo>
                    <a:pt x="223" y="220"/>
                    <a:pt x="223" y="220"/>
                    <a:pt x="223" y="220"/>
                  </a:cubicBezTo>
                  <a:cubicBezTo>
                    <a:pt x="185" y="220"/>
                    <a:pt x="185" y="220"/>
                    <a:pt x="185" y="220"/>
                  </a:cubicBezTo>
                  <a:cubicBezTo>
                    <a:pt x="176" y="220"/>
                    <a:pt x="168" y="213"/>
                    <a:pt x="168" y="204"/>
                  </a:cubicBezTo>
                  <a:cubicBezTo>
                    <a:pt x="168" y="184"/>
                    <a:pt x="168" y="184"/>
                    <a:pt x="168" y="184"/>
                  </a:cubicBezTo>
                  <a:close/>
                  <a:moveTo>
                    <a:pt x="226" y="37"/>
                  </a:moveTo>
                  <a:cubicBezTo>
                    <a:pt x="191" y="0"/>
                    <a:pt x="191" y="0"/>
                    <a:pt x="191" y="0"/>
                  </a:cubicBezTo>
                  <a:cubicBezTo>
                    <a:pt x="191" y="0"/>
                    <a:pt x="68" y="0"/>
                    <a:pt x="34" y="0"/>
                  </a:cubicBezTo>
                  <a:cubicBezTo>
                    <a:pt x="0" y="0"/>
                    <a:pt x="0" y="35"/>
                    <a:pt x="0" y="35"/>
                  </a:cubicBezTo>
                  <a:cubicBezTo>
                    <a:pt x="0" y="35"/>
                    <a:pt x="0" y="204"/>
                    <a:pt x="0" y="248"/>
                  </a:cubicBezTo>
                  <a:cubicBezTo>
                    <a:pt x="0" y="292"/>
                    <a:pt x="37" y="294"/>
                    <a:pt x="37" y="294"/>
                  </a:cubicBezTo>
                  <a:cubicBezTo>
                    <a:pt x="37" y="294"/>
                    <a:pt x="111" y="296"/>
                    <a:pt x="120" y="294"/>
                  </a:cubicBezTo>
                  <a:cubicBezTo>
                    <a:pt x="129" y="292"/>
                    <a:pt x="133" y="278"/>
                    <a:pt x="133" y="278"/>
                  </a:cubicBezTo>
                  <a:cubicBezTo>
                    <a:pt x="136" y="294"/>
                    <a:pt x="148" y="295"/>
                    <a:pt x="148" y="295"/>
                  </a:cubicBezTo>
                  <a:cubicBezTo>
                    <a:pt x="191" y="295"/>
                    <a:pt x="191" y="295"/>
                    <a:pt x="191" y="295"/>
                  </a:cubicBezTo>
                  <a:cubicBezTo>
                    <a:pt x="229" y="257"/>
                    <a:pt x="229" y="257"/>
                    <a:pt x="229" y="257"/>
                  </a:cubicBezTo>
                  <a:cubicBezTo>
                    <a:pt x="229" y="257"/>
                    <a:pt x="174" y="259"/>
                    <a:pt x="162" y="257"/>
                  </a:cubicBezTo>
                  <a:cubicBezTo>
                    <a:pt x="151" y="255"/>
                    <a:pt x="148" y="238"/>
                    <a:pt x="148" y="238"/>
                  </a:cubicBezTo>
                  <a:cubicBezTo>
                    <a:pt x="148" y="238"/>
                    <a:pt x="143" y="248"/>
                    <a:pt x="137" y="253"/>
                  </a:cubicBezTo>
                  <a:cubicBezTo>
                    <a:pt x="132" y="258"/>
                    <a:pt x="125" y="258"/>
                    <a:pt x="125" y="258"/>
                  </a:cubicBezTo>
                  <a:cubicBezTo>
                    <a:pt x="67" y="258"/>
                    <a:pt x="67" y="258"/>
                    <a:pt x="67" y="258"/>
                  </a:cubicBezTo>
                  <a:cubicBezTo>
                    <a:pt x="33" y="254"/>
                    <a:pt x="35" y="224"/>
                    <a:pt x="35" y="224"/>
                  </a:cubicBezTo>
                  <a:cubicBezTo>
                    <a:pt x="35" y="224"/>
                    <a:pt x="35" y="65"/>
                    <a:pt x="35" y="52"/>
                  </a:cubicBezTo>
                  <a:cubicBezTo>
                    <a:pt x="36" y="38"/>
                    <a:pt x="47" y="37"/>
                    <a:pt x="47" y="37"/>
                  </a:cubicBezTo>
                  <a:cubicBezTo>
                    <a:pt x="226" y="37"/>
                    <a:pt x="226" y="37"/>
                    <a:pt x="226" y="37"/>
                  </a:cubicBezTo>
                  <a:close/>
                  <a:moveTo>
                    <a:pt x="168" y="109"/>
                  </a:moveTo>
                  <a:cubicBezTo>
                    <a:pt x="223" y="109"/>
                    <a:pt x="223" y="109"/>
                    <a:pt x="223" y="109"/>
                  </a:cubicBezTo>
                  <a:cubicBezTo>
                    <a:pt x="223" y="148"/>
                    <a:pt x="223" y="148"/>
                    <a:pt x="223" y="148"/>
                  </a:cubicBezTo>
                  <a:cubicBezTo>
                    <a:pt x="168" y="148"/>
                    <a:pt x="168" y="148"/>
                    <a:pt x="168" y="148"/>
                  </a:cubicBezTo>
                  <a:cubicBezTo>
                    <a:pt x="168" y="109"/>
                    <a:pt x="168" y="109"/>
                    <a:pt x="168" y="109"/>
                  </a:cubicBezTo>
                  <a:close/>
                  <a:moveTo>
                    <a:pt x="74" y="109"/>
                  </a:moveTo>
                  <a:cubicBezTo>
                    <a:pt x="132" y="109"/>
                    <a:pt x="132" y="109"/>
                    <a:pt x="132" y="109"/>
                  </a:cubicBezTo>
                  <a:cubicBezTo>
                    <a:pt x="132" y="148"/>
                    <a:pt x="132" y="148"/>
                    <a:pt x="132" y="148"/>
                  </a:cubicBezTo>
                  <a:cubicBezTo>
                    <a:pt x="74" y="148"/>
                    <a:pt x="74" y="148"/>
                    <a:pt x="74" y="148"/>
                  </a:cubicBezTo>
                  <a:cubicBezTo>
                    <a:pt x="74" y="109"/>
                    <a:pt x="74" y="109"/>
                    <a:pt x="74" y="109"/>
                  </a:cubicBezTo>
                  <a:close/>
                  <a:moveTo>
                    <a:pt x="74" y="184"/>
                  </a:moveTo>
                  <a:cubicBezTo>
                    <a:pt x="132" y="184"/>
                    <a:pt x="132" y="184"/>
                    <a:pt x="132" y="184"/>
                  </a:cubicBezTo>
                  <a:cubicBezTo>
                    <a:pt x="132" y="204"/>
                    <a:pt x="132" y="204"/>
                    <a:pt x="132" y="204"/>
                  </a:cubicBezTo>
                  <a:cubicBezTo>
                    <a:pt x="132" y="213"/>
                    <a:pt x="124" y="220"/>
                    <a:pt x="115" y="220"/>
                  </a:cubicBezTo>
                  <a:cubicBezTo>
                    <a:pt x="83" y="220"/>
                    <a:pt x="83" y="220"/>
                    <a:pt x="83" y="220"/>
                  </a:cubicBezTo>
                  <a:cubicBezTo>
                    <a:pt x="78" y="220"/>
                    <a:pt x="74" y="215"/>
                    <a:pt x="74" y="210"/>
                  </a:cubicBezTo>
                  <a:lnTo>
                    <a:pt x="74" y="1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14" name="isļíďê"/>
            <p:cNvSpPr/>
            <p:nvPr/>
          </p:nvSpPr>
          <p:spPr bwMode="auto">
            <a:xfrm>
              <a:off x="3579399" y="4005955"/>
              <a:ext cx="128154" cy="118611"/>
            </a:xfrm>
            <a:custGeom>
              <a:avLst/>
              <a:gdLst>
                <a:gd name="T0" fmla="*/ 21 w 40"/>
                <a:gd name="T1" fmla="*/ 11 h 37"/>
                <a:gd name="T2" fmla="*/ 11 w 40"/>
                <a:gd name="T3" fmla="*/ 6 h 37"/>
                <a:gd name="T4" fmla="*/ 7 w 40"/>
                <a:gd name="T5" fmla="*/ 13 h 37"/>
                <a:gd name="T6" fmla="*/ 17 w 40"/>
                <a:gd name="T7" fmla="*/ 18 h 37"/>
                <a:gd name="T8" fmla="*/ 18 w 40"/>
                <a:gd name="T9" fmla="*/ 16 h 37"/>
                <a:gd name="T10" fmla="*/ 21 w 40"/>
                <a:gd name="T11" fmla="*/ 11 h 37"/>
                <a:gd name="T12" fmla="*/ 36 w 40"/>
                <a:gd name="T13" fmla="*/ 14 h 37"/>
                <a:gd name="T14" fmla="*/ 37 w 40"/>
                <a:gd name="T15" fmla="*/ 15 h 37"/>
                <a:gd name="T16" fmla="*/ 39 w 40"/>
                <a:gd name="T17" fmla="*/ 16 h 37"/>
                <a:gd name="T18" fmla="*/ 40 w 40"/>
                <a:gd name="T19" fmla="*/ 17 h 37"/>
                <a:gd name="T20" fmla="*/ 35 w 40"/>
                <a:gd name="T21" fmla="*/ 25 h 37"/>
                <a:gd name="T22" fmla="*/ 31 w 40"/>
                <a:gd name="T23" fmla="*/ 32 h 37"/>
                <a:gd name="T24" fmla="*/ 31 w 40"/>
                <a:gd name="T25" fmla="*/ 32 h 37"/>
                <a:gd name="T26" fmla="*/ 28 w 40"/>
                <a:gd name="T27" fmla="*/ 31 h 37"/>
                <a:gd name="T28" fmla="*/ 27 w 40"/>
                <a:gd name="T29" fmla="*/ 30 h 37"/>
                <a:gd name="T30" fmla="*/ 28 w 40"/>
                <a:gd name="T31" fmla="*/ 28 h 37"/>
                <a:gd name="T32" fmla="*/ 19 w 40"/>
                <a:gd name="T33" fmla="*/ 24 h 37"/>
                <a:gd name="T34" fmla="*/ 15 w 40"/>
                <a:gd name="T35" fmla="*/ 32 h 37"/>
                <a:gd name="T36" fmla="*/ 12 w 40"/>
                <a:gd name="T37" fmla="*/ 36 h 37"/>
                <a:gd name="T38" fmla="*/ 12 w 40"/>
                <a:gd name="T39" fmla="*/ 36 h 37"/>
                <a:gd name="T40" fmla="*/ 8 w 40"/>
                <a:gd name="T41" fmla="*/ 34 h 37"/>
                <a:gd name="T42" fmla="*/ 8 w 40"/>
                <a:gd name="T43" fmla="*/ 34 h 37"/>
                <a:gd name="T44" fmla="*/ 15 w 40"/>
                <a:gd name="T45" fmla="*/ 22 h 37"/>
                <a:gd name="T46" fmla="*/ 5 w 40"/>
                <a:gd name="T47" fmla="*/ 16 h 37"/>
                <a:gd name="T48" fmla="*/ 5 w 40"/>
                <a:gd name="T49" fmla="*/ 18 h 37"/>
                <a:gd name="T50" fmla="*/ 4 w 40"/>
                <a:gd name="T51" fmla="*/ 19 h 37"/>
                <a:gd name="T52" fmla="*/ 4 w 40"/>
                <a:gd name="T53" fmla="*/ 19 h 37"/>
                <a:gd name="T54" fmla="*/ 2 w 40"/>
                <a:gd name="T55" fmla="*/ 18 h 37"/>
                <a:gd name="T56" fmla="*/ 1 w 40"/>
                <a:gd name="T57" fmla="*/ 17 h 37"/>
                <a:gd name="T58" fmla="*/ 0 w 40"/>
                <a:gd name="T59" fmla="*/ 17 h 37"/>
                <a:gd name="T60" fmla="*/ 1 w 40"/>
                <a:gd name="T61" fmla="*/ 16 h 37"/>
                <a:gd name="T62" fmla="*/ 2 w 40"/>
                <a:gd name="T63" fmla="*/ 14 h 37"/>
                <a:gd name="T64" fmla="*/ 5 w 40"/>
                <a:gd name="T65" fmla="*/ 8 h 37"/>
                <a:gd name="T66" fmla="*/ 9 w 40"/>
                <a:gd name="T67" fmla="*/ 1 h 37"/>
                <a:gd name="T68" fmla="*/ 10 w 40"/>
                <a:gd name="T69" fmla="*/ 0 h 37"/>
                <a:gd name="T70" fmla="*/ 13 w 40"/>
                <a:gd name="T71" fmla="*/ 2 h 37"/>
                <a:gd name="T72" fmla="*/ 23 w 40"/>
                <a:gd name="T73" fmla="*/ 7 h 37"/>
                <a:gd name="T74" fmla="*/ 26 w 40"/>
                <a:gd name="T75" fmla="*/ 2 h 37"/>
                <a:gd name="T76" fmla="*/ 26 w 40"/>
                <a:gd name="T77" fmla="*/ 1 h 37"/>
                <a:gd name="T78" fmla="*/ 26 w 40"/>
                <a:gd name="T79" fmla="*/ 0 h 37"/>
                <a:gd name="T80" fmla="*/ 29 w 40"/>
                <a:gd name="T81" fmla="*/ 2 h 37"/>
                <a:gd name="T82" fmla="*/ 30 w 40"/>
                <a:gd name="T83" fmla="*/ 3 h 37"/>
                <a:gd name="T84" fmla="*/ 30 w 40"/>
                <a:gd name="T85" fmla="*/ 4 h 37"/>
                <a:gd name="T86" fmla="*/ 29 w 40"/>
                <a:gd name="T87" fmla="*/ 5 h 37"/>
                <a:gd name="T88" fmla="*/ 26 w 40"/>
                <a:gd name="T89" fmla="*/ 9 h 37"/>
                <a:gd name="T90" fmla="*/ 36 w 40"/>
                <a:gd name="T91" fmla="*/ 14 h 37"/>
                <a:gd name="T92" fmla="*/ 30 w 40"/>
                <a:gd name="T93" fmla="*/ 25 h 37"/>
                <a:gd name="T94" fmla="*/ 21 w 40"/>
                <a:gd name="T95" fmla="*/ 20 h 37"/>
                <a:gd name="T96" fmla="*/ 22 w 40"/>
                <a:gd name="T97" fmla="*/ 18 h 37"/>
                <a:gd name="T98" fmla="*/ 25 w 40"/>
                <a:gd name="T99" fmla="*/ 13 h 37"/>
                <a:gd name="T100" fmla="*/ 34 w 40"/>
                <a:gd name="T101" fmla="*/ 18 h 37"/>
                <a:gd name="T102" fmla="*/ 30 w 40"/>
                <a:gd name="T103" fmla="*/ 2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 h="37">
                  <a:moveTo>
                    <a:pt x="21" y="11"/>
                  </a:moveTo>
                  <a:cubicBezTo>
                    <a:pt x="11" y="6"/>
                    <a:pt x="11" y="6"/>
                    <a:pt x="11" y="6"/>
                  </a:cubicBezTo>
                  <a:cubicBezTo>
                    <a:pt x="7" y="13"/>
                    <a:pt x="7" y="13"/>
                    <a:pt x="7" y="13"/>
                  </a:cubicBezTo>
                  <a:cubicBezTo>
                    <a:pt x="17" y="18"/>
                    <a:pt x="17" y="18"/>
                    <a:pt x="17" y="18"/>
                  </a:cubicBezTo>
                  <a:cubicBezTo>
                    <a:pt x="18" y="16"/>
                    <a:pt x="18" y="16"/>
                    <a:pt x="18" y="16"/>
                  </a:cubicBezTo>
                  <a:cubicBezTo>
                    <a:pt x="21" y="11"/>
                    <a:pt x="21" y="11"/>
                    <a:pt x="21" y="11"/>
                  </a:cubicBezTo>
                  <a:close/>
                  <a:moveTo>
                    <a:pt x="36" y="14"/>
                  </a:moveTo>
                  <a:cubicBezTo>
                    <a:pt x="36" y="15"/>
                    <a:pt x="37" y="15"/>
                    <a:pt x="37" y="15"/>
                  </a:cubicBezTo>
                  <a:cubicBezTo>
                    <a:pt x="38" y="16"/>
                    <a:pt x="39" y="16"/>
                    <a:pt x="39" y="16"/>
                  </a:cubicBezTo>
                  <a:cubicBezTo>
                    <a:pt x="40" y="16"/>
                    <a:pt x="40" y="16"/>
                    <a:pt x="40" y="17"/>
                  </a:cubicBezTo>
                  <a:cubicBezTo>
                    <a:pt x="38" y="20"/>
                    <a:pt x="36" y="23"/>
                    <a:pt x="35" y="25"/>
                  </a:cubicBezTo>
                  <a:cubicBezTo>
                    <a:pt x="34" y="28"/>
                    <a:pt x="33" y="30"/>
                    <a:pt x="31" y="32"/>
                  </a:cubicBezTo>
                  <a:cubicBezTo>
                    <a:pt x="31" y="32"/>
                    <a:pt x="31" y="32"/>
                    <a:pt x="31" y="32"/>
                  </a:cubicBezTo>
                  <a:cubicBezTo>
                    <a:pt x="28" y="31"/>
                    <a:pt x="28" y="31"/>
                    <a:pt x="28" y="31"/>
                  </a:cubicBezTo>
                  <a:cubicBezTo>
                    <a:pt x="27" y="30"/>
                    <a:pt x="27" y="30"/>
                    <a:pt x="27" y="30"/>
                  </a:cubicBezTo>
                  <a:cubicBezTo>
                    <a:pt x="28" y="28"/>
                    <a:pt x="28" y="28"/>
                    <a:pt x="28" y="28"/>
                  </a:cubicBezTo>
                  <a:cubicBezTo>
                    <a:pt x="19" y="24"/>
                    <a:pt x="19" y="24"/>
                    <a:pt x="19" y="24"/>
                  </a:cubicBezTo>
                  <a:cubicBezTo>
                    <a:pt x="18" y="26"/>
                    <a:pt x="16" y="29"/>
                    <a:pt x="15" y="32"/>
                  </a:cubicBezTo>
                  <a:cubicBezTo>
                    <a:pt x="13" y="34"/>
                    <a:pt x="13" y="36"/>
                    <a:pt x="12" y="36"/>
                  </a:cubicBezTo>
                  <a:cubicBezTo>
                    <a:pt x="12" y="36"/>
                    <a:pt x="12" y="37"/>
                    <a:pt x="12" y="36"/>
                  </a:cubicBezTo>
                  <a:cubicBezTo>
                    <a:pt x="8" y="34"/>
                    <a:pt x="8" y="34"/>
                    <a:pt x="8" y="34"/>
                  </a:cubicBezTo>
                  <a:cubicBezTo>
                    <a:pt x="8" y="34"/>
                    <a:pt x="8" y="34"/>
                    <a:pt x="8" y="34"/>
                  </a:cubicBezTo>
                  <a:cubicBezTo>
                    <a:pt x="15" y="22"/>
                    <a:pt x="15" y="22"/>
                    <a:pt x="15" y="22"/>
                  </a:cubicBezTo>
                  <a:cubicBezTo>
                    <a:pt x="5" y="16"/>
                    <a:pt x="5" y="16"/>
                    <a:pt x="5" y="16"/>
                  </a:cubicBezTo>
                  <a:cubicBezTo>
                    <a:pt x="5" y="18"/>
                    <a:pt x="5" y="18"/>
                    <a:pt x="5" y="18"/>
                  </a:cubicBezTo>
                  <a:cubicBezTo>
                    <a:pt x="4" y="18"/>
                    <a:pt x="4" y="19"/>
                    <a:pt x="4" y="19"/>
                  </a:cubicBezTo>
                  <a:cubicBezTo>
                    <a:pt x="4" y="19"/>
                    <a:pt x="4" y="19"/>
                    <a:pt x="4" y="19"/>
                  </a:cubicBezTo>
                  <a:cubicBezTo>
                    <a:pt x="3" y="18"/>
                    <a:pt x="3" y="18"/>
                    <a:pt x="2" y="18"/>
                  </a:cubicBezTo>
                  <a:cubicBezTo>
                    <a:pt x="2" y="18"/>
                    <a:pt x="2" y="18"/>
                    <a:pt x="1" y="17"/>
                  </a:cubicBezTo>
                  <a:cubicBezTo>
                    <a:pt x="1" y="17"/>
                    <a:pt x="1" y="17"/>
                    <a:pt x="0" y="17"/>
                  </a:cubicBezTo>
                  <a:cubicBezTo>
                    <a:pt x="0" y="17"/>
                    <a:pt x="0" y="16"/>
                    <a:pt x="1" y="16"/>
                  </a:cubicBezTo>
                  <a:cubicBezTo>
                    <a:pt x="1" y="15"/>
                    <a:pt x="1" y="15"/>
                    <a:pt x="2" y="14"/>
                  </a:cubicBezTo>
                  <a:cubicBezTo>
                    <a:pt x="3" y="13"/>
                    <a:pt x="3" y="11"/>
                    <a:pt x="5" y="8"/>
                  </a:cubicBezTo>
                  <a:cubicBezTo>
                    <a:pt x="6" y="6"/>
                    <a:pt x="8" y="3"/>
                    <a:pt x="9" y="1"/>
                  </a:cubicBezTo>
                  <a:cubicBezTo>
                    <a:pt x="9" y="0"/>
                    <a:pt x="9" y="0"/>
                    <a:pt x="10" y="0"/>
                  </a:cubicBezTo>
                  <a:cubicBezTo>
                    <a:pt x="13" y="2"/>
                    <a:pt x="13" y="2"/>
                    <a:pt x="13" y="2"/>
                  </a:cubicBezTo>
                  <a:cubicBezTo>
                    <a:pt x="23" y="7"/>
                    <a:pt x="23" y="7"/>
                    <a:pt x="23" y="7"/>
                  </a:cubicBezTo>
                  <a:cubicBezTo>
                    <a:pt x="26" y="2"/>
                    <a:pt x="26" y="2"/>
                    <a:pt x="26" y="2"/>
                  </a:cubicBezTo>
                  <a:cubicBezTo>
                    <a:pt x="26" y="1"/>
                    <a:pt x="26" y="1"/>
                    <a:pt x="26" y="1"/>
                  </a:cubicBezTo>
                  <a:cubicBezTo>
                    <a:pt x="26" y="0"/>
                    <a:pt x="26" y="0"/>
                    <a:pt x="26" y="0"/>
                  </a:cubicBezTo>
                  <a:cubicBezTo>
                    <a:pt x="27" y="1"/>
                    <a:pt x="28" y="2"/>
                    <a:pt x="29" y="2"/>
                  </a:cubicBezTo>
                  <a:cubicBezTo>
                    <a:pt x="30" y="3"/>
                    <a:pt x="30" y="3"/>
                    <a:pt x="30" y="3"/>
                  </a:cubicBezTo>
                  <a:cubicBezTo>
                    <a:pt x="31" y="3"/>
                    <a:pt x="30" y="4"/>
                    <a:pt x="30" y="4"/>
                  </a:cubicBezTo>
                  <a:cubicBezTo>
                    <a:pt x="30" y="4"/>
                    <a:pt x="29" y="4"/>
                    <a:pt x="29" y="5"/>
                  </a:cubicBezTo>
                  <a:cubicBezTo>
                    <a:pt x="26" y="9"/>
                    <a:pt x="26" y="9"/>
                    <a:pt x="26" y="9"/>
                  </a:cubicBezTo>
                  <a:cubicBezTo>
                    <a:pt x="36" y="14"/>
                    <a:pt x="36" y="14"/>
                    <a:pt x="36" y="14"/>
                  </a:cubicBezTo>
                  <a:close/>
                  <a:moveTo>
                    <a:pt x="30" y="25"/>
                  </a:moveTo>
                  <a:cubicBezTo>
                    <a:pt x="21" y="20"/>
                    <a:pt x="21" y="20"/>
                    <a:pt x="21" y="20"/>
                  </a:cubicBezTo>
                  <a:cubicBezTo>
                    <a:pt x="22" y="18"/>
                    <a:pt x="22" y="18"/>
                    <a:pt x="22" y="18"/>
                  </a:cubicBezTo>
                  <a:cubicBezTo>
                    <a:pt x="25" y="13"/>
                    <a:pt x="25" y="13"/>
                    <a:pt x="25" y="13"/>
                  </a:cubicBezTo>
                  <a:cubicBezTo>
                    <a:pt x="34" y="18"/>
                    <a:pt x="34" y="18"/>
                    <a:pt x="34" y="18"/>
                  </a:cubicBezTo>
                  <a:lnTo>
                    <a:pt x="3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15" name="íSlíḑe"/>
            <p:cNvSpPr/>
            <p:nvPr/>
          </p:nvSpPr>
          <p:spPr bwMode="auto">
            <a:xfrm>
              <a:off x="3707553" y="4053672"/>
              <a:ext cx="132244" cy="136334"/>
            </a:xfrm>
            <a:custGeom>
              <a:avLst/>
              <a:gdLst>
                <a:gd name="T0" fmla="*/ 15 w 41"/>
                <a:gd name="T1" fmla="*/ 8 h 42"/>
                <a:gd name="T2" fmla="*/ 19 w 41"/>
                <a:gd name="T3" fmla="*/ 19 h 42"/>
                <a:gd name="T4" fmla="*/ 22 w 41"/>
                <a:gd name="T5" fmla="*/ 10 h 42"/>
                <a:gd name="T6" fmla="*/ 37 w 41"/>
                <a:gd name="T7" fmla="*/ 9 h 42"/>
                <a:gd name="T8" fmla="*/ 38 w 41"/>
                <a:gd name="T9" fmla="*/ 10 h 42"/>
                <a:gd name="T10" fmla="*/ 36 w 41"/>
                <a:gd name="T11" fmla="*/ 23 h 42"/>
                <a:gd name="T12" fmla="*/ 40 w 41"/>
                <a:gd name="T13" fmla="*/ 24 h 42"/>
                <a:gd name="T14" fmla="*/ 40 w 41"/>
                <a:gd name="T15" fmla="*/ 27 h 42"/>
                <a:gd name="T16" fmla="*/ 39 w 41"/>
                <a:gd name="T17" fmla="*/ 28 h 42"/>
                <a:gd name="T18" fmla="*/ 25 w 41"/>
                <a:gd name="T19" fmla="*/ 24 h 42"/>
                <a:gd name="T20" fmla="*/ 28 w 41"/>
                <a:gd name="T21" fmla="*/ 31 h 42"/>
                <a:gd name="T22" fmla="*/ 36 w 41"/>
                <a:gd name="T23" fmla="*/ 38 h 42"/>
                <a:gd name="T24" fmla="*/ 38 w 41"/>
                <a:gd name="T25" fmla="*/ 40 h 42"/>
                <a:gd name="T26" fmla="*/ 30 w 41"/>
                <a:gd name="T27" fmla="*/ 39 h 42"/>
                <a:gd name="T28" fmla="*/ 22 w 41"/>
                <a:gd name="T29" fmla="*/ 29 h 42"/>
                <a:gd name="T30" fmla="*/ 13 w 41"/>
                <a:gd name="T31" fmla="*/ 32 h 42"/>
                <a:gd name="T32" fmla="*/ 2 w 41"/>
                <a:gd name="T33" fmla="*/ 35 h 42"/>
                <a:gd name="T34" fmla="*/ 0 w 41"/>
                <a:gd name="T35" fmla="*/ 31 h 42"/>
                <a:gd name="T36" fmla="*/ 3 w 41"/>
                <a:gd name="T37" fmla="*/ 30 h 42"/>
                <a:gd name="T38" fmla="*/ 17 w 41"/>
                <a:gd name="T39" fmla="*/ 22 h 42"/>
                <a:gd name="T40" fmla="*/ 4 w 41"/>
                <a:gd name="T41" fmla="*/ 20 h 42"/>
                <a:gd name="T42" fmla="*/ 3 w 41"/>
                <a:gd name="T43" fmla="*/ 19 h 42"/>
                <a:gd name="T44" fmla="*/ 5 w 41"/>
                <a:gd name="T45" fmla="*/ 15 h 42"/>
                <a:gd name="T46" fmla="*/ 9 w 41"/>
                <a:gd name="T47" fmla="*/ 17 h 42"/>
                <a:gd name="T48" fmla="*/ 13 w 41"/>
                <a:gd name="T49" fmla="*/ 4 h 42"/>
                <a:gd name="T50" fmla="*/ 16 w 41"/>
                <a:gd name="T51" fmla="*/ 5 h 42"/>
                <a:gd name="T52" fmla="*/ 24 w 41"/>
                <a:gd name="T53" fmla="*/ 2 h 42"/>
                <a:gd name="T54" fmla="*/ 24 w 41"/>
                <a:gd name="T55" fmla="*/ 0 h 42"/>
                <a:gd name="T56" fmla="*/ 26 w 41"/>
                <a:gd name="T57" fmla="*/ 1 h 42"/>
                <a:gd name="T58" fmla="*/ 29 w 41"/>
                <a:gd name="T59" fmla="*/ 2 h 42"/>
                <a:gd name="T60" fmla="*/ 28 w 41"/>
                <a:gd name="T61" fmla="*/ 3 h 42"/>
                <a:gd name="T62" fmla="*/ 35 w 41"/>
                <a:gd name="T63" fmla="*/ 9 h 42"/>
                <a:gd name="T64" fmla="*/ 34 w 41"/>
                <a:gd name="T65" fmla="*/ 13 h 42"/>
                <a:gd name="T66" fmla="*/ 25 w 41"/>
                <a:gd name="T67" fmla="*/ 16 h 42"/>
                <a:gd name="T68" fmla="*/ 32 w 41"/>
                <a:gd name="T69"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42">
                  <a:moveTo>
                    <a:pt x="22" y="10"/>
                  </a:moveTo>
                  <a:cubicBezTo>
                    <a:pt x="15" y="8"/>
                    <a:pt x="15" y="8"/>
                    <a:pt x="15" y="8"/>
                  </a:cubicBezTo>
                  <a:cubicBezTo>
                    <a:pt x="13" y="18"/>
                    <a:pt x="13" y="18"/>
                    <a:pt x="13" y="18"/>
                  </a:cubicBezTo>
                  <a:cubicBezTo>
                    <a:pt x="19" y="19"/>
                    <a:pt x="19" y="19"/>
                    <a:pt x="19" y="19"/>
                  </a:cubicBezTo>
                  <a:cubicBezTo>
                    <a:pt x="20" y="18"/>
                    <a:pt x="20" y="16"/>
                    <a:pt x="21" y="15"/>
                  </a:cubicBezTo>
                  <a:cubicBezTo>
                    <a:pt x="21" y="13"/>
                    <a:pt x="22" y="12"/>
                    <a:pt x="22" y="10"/>
                  </a:cubicBezTo>
                  <a:close/>
                  <a:moveTo>
                    <a:pt x="35" y="9"/>
                  </a:moveTo>
                  <a:cubicBezTo>
                    <a:pt x="36" y="9"/>
                    <a:pt x="36" y="9"/>
                    <a:pt x="37" y="9"/>
                  </a:cubicBezTo>
                  <a:cubicBezTo>
                    <a:pt x="38" y="9"/>
                    <a:pt x="38" y="10"/>
                    <a:pt x="38" y="10"/>
                  </a:cubicBezTo>
                  <a:cubicBezTo>
                    <a:pt x="38" y="10"/>
                    <a:pt x="38" y="10"/>
                    <a:pt x="38" y="10"/>
                  </a:cubicBezTo>
                  <a:cubicBezTo>
                    <a:pt x="38" y="12"/>
                    <a:pt x="37" y="14"/>
                    <a:pt x="37" y="16"/>
                  </a:cubicBezTo>
                  <a:cubicBezTo>
                    <a:pt x="36" y="19"/>
                    <a:pt x="36" y="21"/>
                    <a:pt x="36" y="23"/>
                  </a:cubicBezTo>
                  <a:cubicBezTo>
                    <a:pt x="40" y="23"/>
                    <a:pt x="40" y="23"/>
                    <a:pt x="40" y="23"/>
                  </a:cubicBezTo>
                  <a:cubicBezTo>
                    <a:pt x="40" y="23"/>
                    <a:pt x="40" y="24"/>
                    <a:pt x="40" y="24"/>
                  </a:cubicBezTo>
                  <a:cubicBezTo>
                    <a:pt x="41" y="24"/>
                    <a:pt x="41" y="24"/>
                    <a:pt x="41" y="24"/>
                  </a:cubicBezTo>
                  <a:cubicBezTo>
                    <a:pt x="40" y="27"/>
                    <a:pt x="40" y="27"/>
                    <a:pt x="40" y="27"/>
                  </a:cubicBezTo>
                  <a:cubicBezTo>
                    <a:pt x="40" y="28"/>
                    <a:pt x="40" y="28"/>
                    <a:pt x="40" y="28"/>
                  </a:cubicBezTo>
                  <a:cubicBezTo>
                    <a:pt x="40" y="28"/>
                    <a:pt x="39" y="28"/>
                    <a:pt x="39" y="28"/>
                  </a:cubicBezTo>
                  <a:cubicBezTo>
                    <a:pt x="39" y="28"/>
                    <a:pt x="39" y="28"/>
                    <a:pt x="39" y="27"/>
                  </a:cubicBezTo>
                  <a:cubicBezTo>
                    <a:pt x="25" y="24"/>
                    <a:pt x="25" y="24"/>
                    <a:pt x="25" y="24"/>
                  </a:cubicBezTo>
                  <a:cubicBezTo>
                    <a:pt x="26" y="26"/>
                    <a:pt x="26" y="27"/>
                    <a:pt x="27" y="29"/>
                  </a:cubicBezTo>
                  <a:cubicBezTo>
                    <a:pt x="27" y="30"/>
                    <a:pt x="28" y="31"/>
                    <a:pt x="28" y="31"/>
                  </a:cubicBezTo>
                  <a:cubicBezTo>
                    <a:pt x="29" y="33"/>
                    <a:pt x="30" y="34"/>
                    <a:pt x="32" y="36"/>
                  </a:cubicBezTo>
                  <a:cubicBezTo>
                    <a:pt x="33" y="36"/>
                    <a:pt x="35" y="37"/>
                    <a:pt x="36" y="38"/>
                  </a:cubicBezTo>
                  <a:cubicBezTo>
                    <a:pt x="37" y="39"/>
                    <a:pt x="38" y="39"/>
                    <a:pt x="38" y="39"/>
                  </a:cubicBezTo>
                  <a:cubicBezTo>
                    <a:pt x="38" y="39"/>
                    <a:pt x="38" y="40"/>
                    <a:pt x="38" y="40"/>
                  </a:cubicBezTo>
                  <a:cubicBezTo>
                    <a:pt x="37" y="40"/>
                    <a:pt x="36" y="41"/>
                    <a:pt x="34" y="42"/>
                  </a:cubicBezTo>
                  <a:cubicBezTo>
                    <a:pt x="34" y="42"/>
                    <a:pt x="32" y="41"/>
                    <a:pt x="30" y="39"/>
                  </a:cubicBezTo>
                  <a:cubicBezTo>
                    <a:pt x="27" y="37"/>
                    <a:pt x="25" y="35"/>
                    <a:pt x="24" y="33"/>
                  </a:cubicBezTo>
                  <a:cubicBezTo>
                    <a:pt x="23" y="32"/>
                    <a:pt x="23" y="30"/>
                    <a:pt x="22" y="29"/>
                  </a:cubicBezTo>
                  <a:cubicBezTo>
                    <a:pt x="22" y="27"/>
                    <a:pt x="21" y="26"/>
                    <a:pt x="21" y="24"/>
                  </a:cubicBezTo>
                  <a:cubicBezTo>
                    <a:pt x="19" y="28"/>
                    <a:pt x="16" y="30"/>
                    <a:pt x="13" y="32"/>
                  </a:cubicBezTo>
                  <a:cubicBezTo>
                    <a:pt x="10" y="33"/>
                    <a:pt x="8" y="34"/>
                    <a:pt x="5" y="35"/>
                  </a:cubicBezTo>
                  <a:cubicBezTo>
                    <a:pt x="3" y="35"/>
                    <a:pt x="2" y="35"/>
                    <a:pt x="2" y="35"/>
                  </a:cubicBezTo>
                  <a:cubicBezTo>
                    <a:pt x="2" y="34"/>
                    <a:pt x="1" y="33"/>
                    <a:pt x="0" y="32"/>
                  </a:cubicBezTo>
                  <a:cubicBezTo>
                    <a:pt x="0" y="31"/>
                    <a:pt x="0" y="31"/>
                    <a:pt x="0" y="31"/>
                  </a:cubicBezTo>
                  <a:cubicBezTo>
                    <a:pt x="0" y="31"/>
                    <a:pt x="0" y="30"/>
                    <a:pt x="0" y="30"/>
                  </a:cubicBezTo>
                  <a:cubicBezTo>
                    <a:pt x="0" y="31"/>
                    <a:pt x="1" y="30"/>
                    <a:pt x="3" y="30"/>
                  </a:cubicBezTo>
                  <a:cubicBezTo>
                    <a:pt x="6" y="30"/>
                    <a:pt x="8" y="29"/>
                    <a:pt x="10" y="28"/>
                  </a:cubicBezTo>
                  <a:cubicBezTo>
                    <a:pt x="13" y="27"/>
                    <a:pt x="16" y="25"/>
                    <a:pt x="17" y="22"/>
                  </a:cubicBezTo>
                  <a:cubicBezTo>
                    <a:pt x="16" y="22"/>
                    <a:pt x="14" y="21"/>
                    <a:pt x="11" y="21"/>
                  </a:cubicBezTo>
                  <a:cubicBezTo>
                    <a:pt x="9" y="21"/>
                    <a:pt x="7" y="20"/>
                    <a:pt x="4" y="20"/>
                  </a:cubicBezTo>
                  <a:cubicBezTo>
                    <a:pt x="4" y="20"/>
                    <a:pt x="4" y="19"/>
                    <a:pt x="3" y="19"/>
                  </a:cubicBezTo>
                  <a:cubicBezTo>
                    <a:pt x="3" y="19"/>
                    <a:pt x="3" y="19"/>
                    <a:pt x="3" y="19"/>
                  </a:cubicBezTo>
                  <a:cubicBezTo>
                    <a:pt x="4" y="16"/>
                    <a:pt x="4" y="16"/>
                    <a:pt x="4" y="16"/>
                  </a:cubicBezTo>
                  <a:cubicBezTo>
                    <a:pt x="4" y="15"/>
                    <a:pt x="4" y="15"/>
                    <a:pt x="5" y="15"/>
                  </a:cubicBezTo>
                  <a:cubicBezTo>
                    <a:pt x="5" y="15"/>
                    <a:pt x="5" y="15"/>
                    <a:pt x="5" y="16"/>
                  </a:cubicBezTo>
                  <a:cubicBezTo>
                    <a:pt x="9" y="17"/>
                    <a:pt x="9" y="17"/>
                    <a:pt x="9" y="17"/>
                  </a:cubicBezTo>
                  <a:cubicBezTo>
                    <a:pt x="12" y="4"/>
                    <a:pt x="12" y="4"/>
                    <a:pt x="12" y="4"/>
                  </a:cubicBezTo>
                  <a:cubicBezTo>
                    <a:pt x="12" y="4"/>
                    <a:pt x="12" y="4"/>
                    <a:pt x="13" y="4"/>
                  </a:cubicBezTo>
                  <a:cubicBezTo>
                    <a:pt x="13" y="4"/>
                    <a:pt x="14" y="4"/>
                    <a:pt x="15" y="4"/>
                  </a:cubicBezTo>
                  <a:cubicBezTo>
                    <a:pt x="16" y="4"/>
                    <a:pt x="16" y="5"/>
                    <a:pt x="16" y="5"/>
                  </a:cubicBezTo>
                  <a:cubicBezTo>
                    <a:pt x="23" y="6"/>
                    <a:pt x="23" y="6"/>
                    <a:pt x="23" y="6"/>
                  </a:cubicBezTo>
                  <a:cubicBezTo>
                    <a:pt x="24" y="2"/>
                    <a:pt x="24" y="2"/>
                    <a:pt x="24" y="2"/>
                  </a:cubicBezTo>
                  <a:cubicBezTo>
                    <a:pt x="24" y="2"/>
                    <a:pt x="24" y="1"/>
                    <a:pt x="24" y="1"/>
                  </a:cubicBezTo>
                  <a:cubicBezTo>
                    <a:pt x="24" y="1"/>
                    <a:pt x="24" y="0"/>
                    <a:pt x="24" y="0"/>
                  </a:cubicBezTo>
                  <a:cubicBezTo>
                    <a:pt x="25" y="0"/>
                    <a:pt x="25" y="0"/>
                    <a:pt x="25" y="1"/>
                  </a:cubicBezTo>
                  <a:cubicBezTo>
                    <a:pt x="25" y="1"/>
                    <a:pt x="26" y="1"/>
                    <a:pt x="26" y="1"/>
                  </a:cubicBezTo>
                  <a:cubicBezTo>
                    <a:pt x="27" y="1"/>
                    <a:pt x="28" y="1"/>
                    <a:pt x="28" y="1"/>
                  </a:cubicBezTo>
                  <a:cubicBezTo>
                    <a:pt x="29" y="1"/>
                    <a:pt x="29" y="2"/>
                    <a:pt x="29" y="2"/>
                  </a:cubicBezTo>
                  <a:cubicBezTo>
                    <a:pt x="29" y="2"/>
                    <a:pt x="29" y="2"/>
                    <a:pt x="28" y="2"/>
                  </a:cubicBezTo>
                  <a:cubicBezTo>
                    <a:pt x="28" y="3"/>
                    <a:pt x="28" y="3"/>
                    <a:pt x="28" y="3"/>
                  </a:cubicBezTo>
                  <a:cubicBezTo>
                    <a:pt x="27" y="7"/>
                    <a:pt x="27" y="7"/>
                    <a:pt x="27" y="7"/>
                  </a:cubicBezTo>
                  <a:cubicBezTo>
                    <a:pt x="35" y="9"/>
                    <a:pt x="35" y="9"/>
                    <a:pt x="35" y="9"/>
                  </a:cubicBezTo>
                  <a:close/>
                  <a:moveTo>
                    <a:pt x="32" y="22"/>
                  </a:moveTo>
                  <a:cubicBezTo>
                    <a:pt x="34" y="13"/>
                    <a:pt x="34" y="13"/>
                    <a:pt x="34" y="13"/>
                  </a:cubicBezTo>
                  <a:cubicBezTo>
                    <a:pt x="26" y="11"/>
                    <a:pt x="26" y="11"/>
                    <a:pt x="26" y="11"/>
                  </a:cubicBezTo>
                  <a:cubicBezTo>
                    <a:pt x="26" y="12"/>
                    <a:pt x="25" y="14"/>
                    <a:pt x="25" y="16"/>
                  </a:cubicBezTo>
                  <a:cubicBezTo>
                    <a:pt x="24" y="17"/>
                    <a:pt x="24" y="19"/>
                    <a:pt x="23" y="20"/>
                  </a:cubicBezTo>
                  <a:lnTo>
                    <a:pt x="32"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16" name="îṡľïḓe"/>
            <p:cNvSpPr/>
            <p:nvPr/>
          </p:nvSpPr>
          <p:spPr bwMode="auto">
            <a:xfrm>
              <a:off x="3872518" y="4083665"/>
              <a:ext cx="113157" cy="118611"/>
            </a:xfrm>
            <a:custGeom>
              <a:avLst/>
              <a:gdLst>
                <a:gd name="T0" fmla="*/ 6 w 35"/>
                <a:gd name="T1" fmla="*/ 12 h 37"/>
                <a:gd name="T2" fmla="*/ 16 w 35"/>
                <a:gd name="T3" fmla="*/ 17 h 37"/>
                <a:gd name="T4" fmla="*/ 16 w 35"/>
                <a:gd name="T5" fmla="*/ 13 h 37"/>
                <a:gd name="T6" fmla="*/ 31 w 35"/>
                <a:gd name="T7" fmla="*/ 1 h 37"/>
                <a:gd name="T8" fmla="*/ 32 w 35"/>
                <a:gd name="T9" fmla="*/ 13 h 37"/>
                <a:gd name="T10" fmla="*/ 28 w 35"/>
                <a:gd name="T11" fmla="*/ 13 h 37"/>
                <a:gd name="T12" fmla="*/ 20 w 35"/>
                <a:gd name="T13" fmla="*/ 13 h 37"/>
                <a:gd name="T14" fmla="*/ 20 w 35"/>
                <a:gd name="T15" fmla="*/ 18 h 37"/>
                <a:gd name="T16" fmla="*/ 32 w 35"/>
                <a:gd name="T17" fmla="*/ 18 h 37"/>
                <a:gd name="T18" fmla="*/ 33 w 35"/>
                <a:gd name="T19" fmla="*/ 18 h 37"/>
                <a:gd name="T20" fmla="*/ 33 w 35"/>
                <a:gd name="T21" fmla="*/ 22 h 37"/>
                <a:gd name="T22" fmla="*/ 20 w 35"/>
                <a:gd name="T23" fmla="*/ 21 h 37"/>
                <a:gd name="T24" fmla="*/ 21 w 35"/>
                <a:gd name="T25" fmla="*/ 24 h 37"/>
                <a:gd name="T26" fmla="*/ 30 w 35"/>
                <a:gd name="T27" fmla="*/ 32 h 37"/>
                <a:gd name="T28" fmla="*/ 31 w 35"/>
                <a:gd name="T29" fmla="*/ 28 h 37"/>
                <a:gd name="T30" fmla="*/ 33 w 35"/>
                <a:gd name="T31" fmla="*/ 29 h 37"/>
                <a:gd name="T32" fmla="*/ 35 w 35"/>
                <a:gd name="T33" fmla="*/ 30 h 37"/>
                <a:gd name="T34" fmla="*/ 31 w 35"/>
                <a:gd name="T35" fmla="*/ 37 h 37"/>
                <a:gd name="T36" fmla="*/ 22 w 35"/>
                <a:gd name="T37" fmla="*/ 32 h 37"/>
                <a:gd name="T38" fmla="*/ 17 w 35"/>
                <a:gd name="T39" fmla="*/ 21 h 37"/>
                <a:gd name="T40" fmla="*/ 5 w 35"/>
                <a:gd name="T41" fmla="*/ 31 h 37"/>
                <a:gd name="T42" fmla="*/ 17 w 35"/>
                <a:gd name="T43" fmla="*/ 29 h 37"/>
                <a:gd name="T44" fmla="*/ 18 w 35"/>
                <a:gd name="T45" fmla="*/ 29 h 37"/>
                <a:gd name="T46" fmla="*/ 17 w 35"/>
                <a:gd name="T47" fmla="*/ 33 h 37"/>
                <a:gd name="T48" fmla="*/ 3 w 35"/>
                <a:gd name="T49" fmla="*/ 36 h 37"/>
                <a:gd name="T50" fmla="*/ 2 w 35"/>
                <a:gd name="T51" fmla="*/ 36 h 37"/>
                <a:gd name="T52" fmla="*/ 0 w 35"/>
                <a:gd name="T53" fmla="*/ 32 h 37"/>
                <a:gd name="T54" fmla="*/ 1 w 35"/>
                <a:gd name="T55" fmla="*/ 25 h 37"/>
                <a:gd name="T56" fmla="*/ 2 w 35"/>
                <a:gd name="T57" fmla="*/ 2 h 37"/>
                <a:gd name="T58" fmla="*/ 2 w 35"/>
                <a:gd name="T59" fmla="*/ 0 h 37"/>
                <a:gd name="T60" fmla="*/ 4 w 35"/>
                <a:gd name="T61" fmla="*/ 0 h 37"/>
                <a:gd name="T62" fmla="*/ 28 w 35"/>
                <a:gd name="T63" fmla="*/ 9 h 37"/>
                <a:gd name="T64" fmla="*/ 6 w 35"/>
                <a:gd name="T65" fmla="*/ 4 h 37"/>
                <a:gd name="T66" fmla="*/ 28 w 35"/>
                <a:gd name="T67" fmla="*/ 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37">
                  <a:moveTo>
                    <a:pt x="16" y="13"/>
                  </a:moveTo>
                  <a:cubicBezTo>
                    <a:pt x="6" y="12"/>
                    <a:pt x="6" y="12"/>
                    <a:pt x="6" y="12"/>
                  </a:cubicBezTo>
                  <a:cubicBezTo>
                    <a:pt x="6" y="17"/>
                    <a:pt x="6" y="17"/>
                    <a:pt x="6" y="17"/>
                  </a:cubicBezTo>
                  <a:cubicBezTo>
                    <a:pt x="16" y="17"/>
                    <a:pt x="16" y="17"/>
                    <a:pt x="16" y="17"/>
                  </a:cubicBezTo>
                  <a:cubicBezTo>
                    <a:pt x="16" y="17"/>
                    <a:pt x="16" y="16"/>
                    <a:pt x="16" y="15"/>
                  </a:cubicBezTo>
                  <a:cubicBezTo>
                    <a:pt x="16" y="14"/>
                    <a:pt x="16" y="13"/>
                    <a:pt x="16" y="13"/>
                  </a:cubicBezTo>
                  <a:close/>
                  <a:moveTo>
                    <a:pt x="29" y="1"/>
                  </a:moveTo>
                  <a:cubicBezTo>
                    <a:pt x="31" y="1"/>
                    <a:pt x="31" y="1"/>
                    <a:pt x="31" y="1"/>
                  </a:cubicBezTo>
                  <a:cubicBezTo>
                    <a:pt x="32" y="1"/>
                    <a:pt x="32" y="1"/>
                    <a:pt x="32" y="1"/>
                  </a:cubicBezTo>
                  <a:cubicBezTo>
                    <a:pt x="32" y="8"/>
                    <a:pt x="32" y="12"/>
                    <a:pt x="32" y="13"/>
                  </a:cubicBezTo>
                  <a:cubicBezTo>
                    <a:pt x="32" y="13"/>
                    <a:pt x="31" y="13"/>
                    <a:pt x="31" y="13"/>
                  </a:cubicBezTo>
                  <a:cubicBezTo>
                    <a:pt x="28" y="13"/>
                    <a:pt x="28" y="13"/>
                    <a:pt x="28" y="13"/>
                  </a:cubicBezTo>
                  <a:cubicBezTo>
                    <a:pt x="28" y="13"/>
                    <a:pt x="28" y="13"/>
                    <a:pt x="28" y="13"/>
                  </a:cubicBezTo>
                  <a:cubicBezTo>
                    <a:pt x="20" y="13"/>
                    <a:pt x="20" y="13"/>
                    <a:pt x="20" y="13"/>
                  </a:cubicBezTo>
                  <a:cubicBezTo>
                    <a:pt x="20" y="14"/>
                    <a:pt x="20" y="14"/>
                    <a:pt x="20" y="15"/>
                  </a:cubicBezTo>
                  <a:cubicBezTo>
                    <a:pt x="20" y="16"/>
                    <a:pt x="20" y="17"/>
                    <a:pt x="20" y="18"/>
                  </a:cubicBezTo>
                  <a:cubicBezTo>
                    <a:pt x="22" y="18"/>
                    <a:pt x="23" y="18"/>
                    <a:pt x="24" y="18"/>
                  </a:cubicBezTo>
                  <a:cubicBezTo>
                    <a:pt x="29" y="18"/>
                    <a:pt x="32" y="18"/>
                    <a:pt x="32" y="18"/>
                  </a:cubicBezTo>
                  <a:cubicBezTo>
                    <a:pt x="33" y="18"/>
                    <a:pt x="33" y="18"/>
                    <a:pt x="33" y="18"/>
                  </a:cubicBezTo>
                  <a:cubicBezTo>
                    <a:pt x="33" y="18"/>
                    <a:pt x="33" y="18"/>
                    <a:pt x="33" y="18"/>
                  </a:cubicBezTo>
                  <a:cubicBezTo>
                    <a:pt x="33" y="22"/>
                    <a:pt x="33" y="22"/>
                    <a:pt x="33" y="22"/>
                  </a:cubicBezTo>
                  <a:cubicBezTo>
                    <a:pt x="33" y="22"/>
                    <a:pt x="33" y="22"/>
                    <a:pt x="33" y="22"/>
                  </a:cubicBezTo>
                  <a:cubicBezTo>
                    <a:pt x="33" y="22"/>
                    <a:pt x="32" y="22"/>
                    <a:pt x="32" y="22"/>
                  </a:cubicBezTo>
                  <a:cubicBezTo>
                    <a:pt x="20" y="21"/>
                    <a:pt x="20" y="21"/>
                    <a:pt x="20" y="21"/>
                  </a:cubicBezTo>
                  <a:cubicBezTo>
                    <a:pt x="21" y="22"/>
                    <a:pt x="21" y="22"/>
                    <a:pt x="21" y="23"/>
                  </a:cubicBezTo>
                  <a:cubicBezTo>
                    <a:pt x="21" y="23"/>
                    <a:pt x="21" y="24"/>
                    <a:pt x="21" y="24"/>
                  </a:cubicBezTo>
                  <a:cubicBezTo>
                    <a:pt x="22" y="26"/>
                    <a:pt x="23" y="28"/>
                    <a:pt x="25" y="29"/>
                  </a:cubicBezTo>
                  <a:cubicBezTo>
                    <a:pt x="28" y="32"/>
                    <a:pt x="29" y="32"/>
                    <a:pt x="30" y="32"/>
                  </a:cubicBezTo>
                  <a:cubicBezTo>
                    <a:pt x="30" y="32"/>
                    <a:pt x="31" y="31"/>
                    <a:pt x="31" y="29"/>
                  </a:cubicBezTo>
                  <a:cubicBezTo>
                    <a:pt x="31" y="29"/>
                    <a:pt x="31" y="29"/>
                    <a:pt x="31" y="28"/>
                  </a:cubicBezTo>
                  <a:cubicBezTo>
                    <a:pt x="31" y="28"/>
                    <a:pt x="31" y="28"/>
                    <a:pt x="31" y="28"/>
                  </a:cubicBezTo>
                  <a:cubicBezTo>
                    <a:pt x="32" y="28"/>
                    <a:pt x="33" y="29"/>
                    <a:pt x="33" y="29"/>
                  </a:cubicBezTo>
                  <a:cubicBezTo>
                    <a:pt x="34" y="29"/>
                    <a:pt x="34" y="29"/>
                    <a:pt x="35" y="29"/>
                  </a:cubicBezTo>
                  <a:cubicBezTo>
                    <a:pt x="35" y="29"/>
                    <a:pt x="35" y="30"/>
                    <a:pt x="35" y="30"/>
                  </a:cubicBezTo>
                  <a:cubicBezTo>
                    <a:pt x="35" y="31"/>
                    <a:pt x="35" y="32"/>
                    <a:pt x="34" y="34"/>
                  </a:cubicBezTo>
                  <a:cubicBezTo>
                    <a:pt x="33" y="36"/>
                    <a:pt x="32" y="37"/>
                    <a:pt x="31" y="37"/>
                  </a:cubicBezTo>
                  <a:cubicBezTo>
                    <a:pt x="30" y="37"/>
                    <a:pt x="29" y="37"/>
                    <a:pt x="28" y="36"/>
                  </a:cubicBezTo>
                  <a:cubicBezTo>
                    <a:pt x="25" y="35"/>
                    <a:pt x="23" y="34"/>
                    <a:pt x="22" y="32"/>
                  </a:cubicBezTo>
                  <a:cubicBezTo>
                    <a:pt x="20" y="30"/>
                    <a:pt x="18" y="28"/>
                    <a:pt x="17" y="25"/>
                  </a:cubicBezTo>
                  <a:cubicBezTo>
                    <a:pt x="17" y="24"/>
                    <a:pt x="17" y="22"/>
                    <a:pt x="17" y="21"/>
                  </a:cubicBezTo>
                  <a:cubicBezTo>
                    <a:pt x="6" y="21"/>
                    <a:pt x="6" y="21"/>
                    <a:pt x="6" y="21"/>
                  </a:cubicBezTo>
                  <a:cubicBezTo>
                    <a:pt x="5" y="31"/>
                    <a:pt x="5" y="31"/>
                    <a:pt x="5" y="31"/>
                  </a:cubicBezTo>
                  <a:cubicBezTo>
                    <a:pt x="7" y="31"/>
                    <a:pt x="9" y="31"/>
                    <a:pt x="11" y="30"/>
                  </a:cubicBezTo>
                  <a:cubicBezTo>
                    <a:pt x="12" y="30"/>
                    <a:pt x="14" y="30"/>
                    <a:pt x="17" y="29"/>
                  </a:cubicBezTo>
                  <a:cubicBezTo>
                    <a:pt x="18" y="29"/>
                    <a:pt x="18" y="29"/>
                    <a:pt x="18" y="29"/>
                  </a:cubicBezTo>
                  <a:cubicBezTo>
                    <a:pt x="18" y="29"/>
                    <a:pt x="18" y="29"/>
                    <a:pt x="18" y="29"/>
                  </a:cubicBezTo>
                  <a:cubicBezTo>
                    <a:pt x="18" y="32"/>
                    <a:pt x="18" y="32"/>
                    <a:pt x="18" y="32"/>
                  </a:cubicBezTo>
                  <a:cubicBezTo>
                    <a:pt x="18" y="33"/>
                    <a:pt x="18" y="33"/>
                    <a:pt x="17" y="33"/>
                  </a:cubicBezTo>
                  <a:cubicBezTo>
                    <a:pt x="15" y="33"/>
                    <a:pt x="13" y="34"/>
                    <a:pt x="11" y="34"/>
                  </a:cubicBezTo>
                  <a:cubicBezTo>
                    <a:pt x="8" y="35"/>
                    <a:pt x="6" y="35"/>
                    <a:pt x="3" y="36"/>
                  </a:cubicBezTo>
                  <a:cubicBezTo>
                    <a:pt x="3" y="36"/>
                    <a:pt x="3" y="36"/>
                    <a:pt x="3" y="36"/>
                  </a:cubicBezTo>
                  <a:cubicBezTo>
                    <a:pt x="3" y="36"/>
                    <a:pt x="2" y="36"/>
                    <a:pt x="2" y="36"/>
                  </a:cubicBezTo>
                  <a:cubicBezTo>
                    <a:pt x="2" y="36"/>
                    <a:pt x="1" y="36"/>
                    <a:pt x="1" y="34"/>
                  </a:cubicBezTo>
                  <a:cubicBezTo>
                    <a:pt x="0" y="33"/>
                    <a:pt x="0" y="32"/>
                    <a:pt x="0" y="32"/>
                  </a:cubicBezTo>
                  <a:cubicBezTo>
                    <a:pt x="0" y="32"/>
                    <a:pt x="1" y="31"/>
                    <a:pt x="1" y="30"/>
                  </a:cubicBezTo>
                  <a:cubicBezTo>
                    <a:pt x="1" y="29"/>
                    <a:pt x="1" y="27"/>
                    <a:pt x="1" y="25"/>
                  </a:cubicBezTo>
                  <a:cubicBezTo>
                    <a:pt x="1" y="22"/>
                    <a:pt x="1" y="19"/>
                    <a:pt x="1" y="15"/>
                  </a:cubicBezTo>
                  <a:cubicBezTo>
                    <a:pt x="1" y="11"/>
                    <a:pt x="2" y="6"/>
                    <a:pt x="2" y="2"/>
                  </a:cubicBezTo>
                  <a:cubicBezTo>
                    <a:pt x="2" y="1"/>
                    <a:pt x="2" y="1"/>
                    <a:pt x="2" y="1"/>
                  </a:cubicBezTo>
                  <a:cubicBezTo>
                    <a:pt x="2" y="0"/>
                    <a:pt x="2" y="0"/>
                    <a:pt x="2" y="0"/>
                  </a:cubicBezTo>
                  <a:cubicBezTo>
                    <a:pt x="2" y="0"/>
                    <a:pt x="2" y="0"/>
                    <a:pt x="2" y="0"/>
                  </a:cubicBezTo>
                  <a:cubicBezTo>
                    <a:pt x="3" y="0"/>
                    <a:pt x="3" y="0"/>
                    <a:pt x="4" y="0"/>
                  </a:cubicBezTo>
                  <a:cubicBezTo>
                    <a:pt x="29" y="1"/>
                    <a:pt x="29" y="1"/>
                    <a:pt x="29" y="1"/>
                  </a:cubicBezTo>
                  <a:close/>
                  <a:moveTo>
                    <a:pt x="28" y="9"/>
                  </a:moveTo>
                  <a:cubicBezTo>
                    <a:pt x="28" y="5"/>
                    <a:pt x="28" y="5"/>
                    <a:pt x="28" y="5"/>
                  </a:cubicBezTo>
                  <a:cubicBezTo>
                    <a:pt x="6" y="4"/>
                    <a:pt x="6" y="4"/>
                    <a:pt x="6" y="4"/>
                  </a:cubicBezTo>
                  <a:cubicBezTo>
                    <a:pt x="6" y="8"/>
                    <a:pt x="6" y="8"/>
                    <a:pt x="6" y="8"/>
                  </a:cubicBezTo>
                  <a:lnTo>
                    <a:pt x="28"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17" name="isľîḋê"/>
            <p:cNvSpPr/>
            <p:nvPr/>
          </p:nvSpPr>
          <p:spPr bwMode="auto">
            <a:xfrm>
              <a:off x="4011579" y="4076849"/>
              <a:ext cx="134971" cy="125427"/>
            </a:xfrm>
            <a:custGeom>
              <a:avLst/>
              <a:gdLst>
                <a:gd name="T0" fmla="*/ 1 w 42"/>
                <a:gd name="T1" fmla="*/ 11 h 39"/>
                <a:gd name="T2" fmla="*/ 1 w 42"/>
                <a:gd name="T3" fmla="*/ 7 h 39"/>
                <a:gd name="T4" fmla="*/ 9 w 42"/>
                <a:gd name="T5" fmla="*/ 7 h 39"/>
                <a:gd name="T6" fmla="*/ 17 w 42"/>
                <a:gd name="T7" fmla="*/ 6 h 39"/>
                <a:gd name="T8" fmla="*/ 17 w 42"/>
                <a:gd name="T9" fmla="*/ 10 h 39"/>
                <a:gd name="T10" fmla="*/ 9 w 42"/>
                <a:gd name="T11" fmla="*/ 10 h 39"/>
                <a:gd name="T12" fmla="*/ 9 w 42"/>
                <a:gd name="T13" fmla="*/ 15 h 39"/>
                <a:gd name="T14" fmla="*/ 16 w 42"/>
                <a:gd name="T15" fmla="*/ 16 h 39"/>
                <a:gd name="T16" fmla="*/ 14 w 42"/>
                <a:gd name="T17" fmla="*/ 37 h 39"/>
                <a:gd name="T18" fmla="*/ 9 w 42"/>
                <a:gd name="T19" fmla="*/ 36 h 39"/>
                <a:gd name="T20" fmla="*/ 9 w 42"/>
                <a:gd name="T21" fmla="*/ 35 h 39"/>
                <a:gd name="T22" fmla="*/ 12 w 42"/>
                <a:gd name="T23" fmla="*/ 34 h 39"/>
                <a:gd name="T24" fmla="*/ 13 w 42"/>
                <a:gd name="T25" fmla="*/ 18 h 39"/>
                <a:gd name="T26" fmla="*/ 9 w 42"/>
                <a:gd name="T27" fmla="*/ 25 h 39"/>
                <a:gd name="T28" fmla="*/ 7 w 42"/>
                <a:gd name="T29" fmla="*/ 39 h 39"/>
                <a:gd name="T30" fmla="*/ 4 w 42"/>
                <a:gd name="T31" fmla="*/ 35 h 39"/>
                <a:gd name="T32" fmla="*/ 5 w 42"/>
                <a:gd name="T33" fmla="*/ 19 h 39"/>
                <a:gd name="T34" fmla="*/ 10 w 42"/>
                <a:gd name="T35" fmla="*/ 3 h 39"/>
                <a:gd name="T36" fmla="*/ 6 w 42"/>
                <a:gd name="T37" fmla="*/ 0 h 39"/>
                <a:gd name="T38" fmla="*/ 7 w 42"/>
                <a:gd name="T39" fmla="*/ 6 h 39"/>
                <a:gd name="T40" fmla="*/ 11 w 42"/>
                <a:gd name="T41" fmla="*/ 5 h 39"/>
                <a:gd name="T42" fmla="*/ 33 w 42"/>
                <a:gd name="T43" fmla="*/ 13 h 39"/>
                <a:gd name="T44" fmla="*/ 37 w 42"/>
                <a:gd name="T45" fmla="*/ 13 h 39"/>
                <a:gd name="T46" fmla="*/ 37 w 42"/>
                <a:gd name="T47" fmla="*/ 16 h 39"/>
                <a:gd name="T48" fmla="*/ 32 w 42"/>
                <a:gd name="T49" fmla="*/ 17 h 39"/>
                <a:gd name="T50" fmla="*/ 36 w 42"/>
                <a:gd name="T51" fmla="*/ 21 h 39"/>
                <a:gd name="T52" fmla="*/ 40 w 42"/>
                <a:gd name="T53" fmla="*/ 21 h 39"/>
                <a:gd name="T54" fmla="*/ 40 w 42"/>
                <a:gd name="T55" fmla="*/ 25 h 39"/>
                <a:gd name="T56" fmla="*/ 34 w 42"/>
                <a:gd name="T57" fmla="*/ 27 h 39"/>
                <a:gd name="T58" fmla="*/ 41 w 42"/>
                <a:gd name="T59" fmla="*/ 33 h 39"/>
                <a:gd name="T60" fmla="*/ 40 w 42"/>
                <a:gd name="T61" fmla="*/ 36 h 39"/>
                <a:gd name="T62" fmla="*/ 33 w 42"/>
                <a:gd name="T63" fmla="*/ 31 h 39"/>
                <a:gd name="T64" fmla="*/ 24 w 42"/>
                <a:gd name="T65" fmla="*/ 37 h 39"/>
                <a:gd name="T66" fmla="*/ 19 w 42"/>
                <a:gd name="T67" fmla="*/ 35 h 39"/>
                <a:gd name="T68" fmla="*/ 27 w 42"/>
                <a:gd name="T69" fmla="*/ 28 h 39"/>
                <a:gd name="T70" fmla="*/ 24 w 42"/>
                <a:gd name="T71" fmla="*/ 26 h 39"/>
                <a:gd name="T72" fmla="*/ 20 w 42"/>
                <a:gd name="T73" fmla="*/ 26 h 39"/>
                <a:gd name="T74" fmla="*/ 20 w 42"/>
                <a:gd name="T75" fmla="*/ 22 h 39"/>
                <a:gd name="T76" fmla="*/ 28 w 42"/>
                <a:gd name="T77" fmla="*/ 20 h 39"/>
                <a:gd name="T78" fmla="*/ 26 w 42"/>
                <a:gd name="T79" fmla="*/ 17 h 39"/>
                <a:gd name="T80" fmla="*/ 21 w 42"/>
                <a:gd name="T81" fmla="*/ 20 h 39"/>
                <a:gd name="T82" fmla="*/ 23 w 42"/>
                <a:gd name="T83" fmla="*/ 15 h 39"/>
                <a:gd name="T84" fmla="*/ 24 w 42"/>
                <a:gd name="T85" fmla="*/ 10 h 39"/>
                <a:gd name="T86" fmla="*/ 28 w 42"/>
                <a:gd name="T87" fmla="*/ 12 h 39"/>
                <a:gd name="T88" fmla="*/ 24 w 42"/>
                <a:gd name="T89" fmla="*/ 4 h 39"/>
                <a:gd name="T90" fmla="*/ 24 w 42"/>
                <a:gd name="T91" fmla="*/ 1 h 39"/>
                <a:gd name="T92" fmla="*/ 20 w 42"/>
                <a:gd name="T93" fmla="*/ 0 h 39"/>
                <a:gd name="T94" fmla="*/ 19 w 42"/>
                <a:gd name="T95" fmla="*/ 8 h 39"/>
                <a:gd name="T96" fmla="*/ 17 w 42"/>
                <a:gd name="T97" fmla="*/ 14 h 39"/>
                <a:gd name="T98" fmla="*/ 23 w 42"/>
                <a:gd name="T99" fmla="*/ 9 h 39"/>
                <a:gd name="T100" fmla="*/ 30 w 42"/>
                <a:gd name="T101" fmla="*/ 7 h 39"/>
                <a:gd name="T102" fmla="*/ 38 w 42"/>
                <a:gd name="T103" fmla="*/ 7 h 39"/>
                <a:gd name="T104" fmla="*/ 38 w 42"/>
                <a:gd name="T105" fmla="*/ 3 h 39"/>
                <a:gd name="T106" fmla="*/ 30 w 42"/>
                <a:gd name="T107"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39">
                  <a:moveTo>
                    <a:pt x="4" y="11"/>
                  </a:moveTo>
                  <a:cubicBezTo>
                    <a:pt x="2" y="11"/>
                    <a:pt x="2" y="11"/>
                    <a:pt x="2" y="11"/>
                  </a:cubicBezTo>
                  <a:cubicBezTo>
                    <a:pt x="1" y="11"/>
                    <a:pt x="1" y="11"/>
                    <a:pt x="1" y="11"/>
                  </a:cubicBezTo>
                  <a:cubicBezTo>
                    <a:pt x="1" y="11"/>
                    <a:pt x="1" y="11"/>
                    <a:pt x="1" y="11"/>
                  </a:cubicBezTo>
                  <a:cubicBezTo>
                    <a:pt x="0" y="7"/>
                    <a:pt x="0" y="7"/>
                    <a:pt x="0" y="7"/>
                  </a:cubicBezTo>
                  <a:cubicBezTo>
                    <a:pt x="0" y="7"/>
                    <a:pt x="0" y="7"/>
                    <a:pt x="1" y="7"/>
                  </a:cubicBezTo>
                  <a:cubicBezTo>
                    <a:pt x="1" y="7"/>
                    <a:pt x="1" y="7"/>
                    <a:pt x="1" y="7"/>
                  </a:cubicBezTo>
                  <a:cubicBezTo>
                    <a:pt x="2" y="7"/>
                    <a:pt x="3" y="7"/>
                    <a:pt x="5" y="7"/>
                  </a:cubicBezTo>
                  <a:cubicBezTo>
                    <a:pt x="7" y="7"/>
                    <a:pt x="8" y="7"/>
                    <a:pt x="9" y="7"/>
                  </a:cubicBezTo>
                  <a:cubicBezTo>
                    <a:pt x="10" y="6"/>
                    <a:pt x="11" y="6"/>
                    <a:pt x="13" y="6"/>
                  </a:cubicBezTo>
                  <a:cubicBezTo>
                    <a:pt x="14" y="6"/>
                    <a:pt x="15" y="6"/>
                    <a:pt x="16" y="6"/>
                  </a:cubicBezTo>
                  <a:cubicBezTo>
                    <a:pt x="16" y="6"/>
                    <a:pt x="17" y="6"/>
                    <a:pt x="17" y="6"/>
                  </a:cubicBezTo>
                  <a:cubicBezTo>
                    <a:pt x="17" y="6"/>
                    <a:pt x="17" y="6"/>
                    <a:pt x="17" y="6"/>
                  </a:cubicBezTo>
                  <a:cubicBezTo>
                    <a:pt x="17" y="10"/>
                    <a:pt x="17" y="10"/>
                    <a:pt x="17" y="10"/>
                  </a:cubicBezTo>
                  <a:cubicBezTo>
                    <a:pt x="17" y="10"/>
                    <a:pt x="17" y="10"/>
                    <a:pt x="17" y="10"/>
                  </a:cubicBezTo>
                  <a:cubicBezTo>
                    <a:pt x="17" y="10"/>
                    <a:pt x="16" y="10"/>
                    <a:pt x="16" y="10"/>
                  </a:cubicBezTo>
                  <a:cubicBezTo>
                    <a:pt x="15" y="10"/>
                    <a:pt x="14" y="10"/>
                    <a:pt x="12" y="10"/>
                  </a:cubicBezTo>
                  <a:cubicBezTo>
                    <a:pt x="10" y="10"/>
                    <a:pt x="9" y="10"/>
                    <a:pt x="9" y="10"/>
                  </a:cubicBezTo>
                  <a:cubicBezTo>
                    <a:pt x="8" y="10"/>
                    <a:pt x="8" y="10"/>
                    <a:pt x="8" y="10"/>
                  </a:cubicBezTo>
                  <a:cubicBezTo>
                    <a:pt x="8" y="11"/>
                    <a:pt x="8" y="12"/>
                    <a:pt x="8" y="12"/>
                  </a:cubicBezTo>
                  <a:cubicBezTo>
                    <a:pt x="8" y="13"/>
                    <a:pt x="9" y="14"/>
                    <a:pt x="9" y="15"/>
                  </a:cubicBezTo>
                  <a:cubicBezTo>
                    <a:pt x="13" y="15"/>
                    <a:pt x="13" y="15"/>
                    <a:pt x="13" y="15"/>
                  </a:cubicBezTo>
                  <a:cubicBezTo>
                    <a:pt x="16" y="14"/>
                    <a:pt x="16" y="14"/>
                    <a:pt x="16" y="14"/>
                  </a:cubicBezTo>
                  <a:cubicBezTo>
                    <a:pt x="16" y="14"/>
                    <a:pt x="16" y="15"/>
                    <a:pt x="16" y="16"/>
                  </a:cubicBezTo>
                  <a:cubicBezTo>
                    <a:pt x="17" y="19"/>
                    <a:pt x="17" y="22"/>
                    <a:pt x="17" y="26"/>
                  </a:cubicBezTo>
                  <a:cubicBezTo>
                    <a:pt x="17" y="31"/>
                    <a:pt x="17" y="33"/>
                    <a:pt x="17" y="34"/>
                  </a:cubicBezTo>
                  <a:cubicBezTo>
                    <a:pt x="16" y="36"/>
                    <a:pt x="16" y="37"/>
                    <a:pt x="14" y="37"/>
                  </a:cubicBezTo>
                  <a:cubicBezTo>
                    <a:pt x="13" y="38"/>
                    <a:pt x="12" y="38"/>
                    <a:pt x="11" y="38"/>
                  </a:cubicBezTo>
                  <a:cubicBezTo>
                    <a:pt x="10" y="38"/>
                    <a:pt x="10" y="38"/>
                    <a:pt x="10" y="38"/>
                  </a:cubicBezTo>
                  <a:cubicBezTo>
                    <a:pt x="9" y="38"/>
                    <a:pt x="9" y="37"/>
                    <a:pt x="9" y="36"/>
                  </a:cubicBezTo>
                  <a:cubicBezTo>
                    <a:pt x="9" y="36"/>
                    <a:pt x="8" y="35"/>
                    <a:pt x="8" y="35"/>
                  </a:cubicBezTo>
                  <a:cubicBezTo>
                    <a:pt x="8" y="35"/>
                    <a:pt x="8" y="35"/>
                    <a:pt x="8" y="35"/>
                  </a:cubicBezTo>
                  <a:cubicBezTo>
                    <a:pt x="8" y="35"/>
                    <a:pt x="8" y="35"/>
                    <a:pt x="9" y="35"/>
                  </a:cubicBezTo>
                  <a:cubicBezTo>
                    <a:pt x="9" y="35"/>
                    <a:pt x="9" y="35"/>
                    <a:pt x="9" y="35"/>
                  </a:cubicBezTo>
                  <a:cubicBezTo>
                    <a:pt x="10" y="35"/>
                    <a:pt x="10" y="35"/>
                    <a:pt x="10" y="35"/>
                  </a:cubicBezTo>
                  <a:cubicBezTo>
                    <a:pt x="11" y="35"/>
                    <a:pt x="11" y="35"/>
                    <a:pt x="12" y="34"/>
                  </a:cubicBezTo>
                  <a:cubicBezTo>
                    <a:pt x="12" y="34"/>
                    <a:pt x="13" y="34"/>
                    <a:pt x="13" y="33"/>
                  </a:cubicBezTo>
                  <a:cubicBezTo>
                    <a:pt x="13" y="32"/>
                    <a:pt x="13" y="29"/>
                    <a:pt x="13" y="25"/>
                  </a:cubicBezTo>
                  <a:cubicBezTo>
                    <a:pt x="13" y="23"/>
                    <a:pt x="13" y="20"/>
                    <a:pt x="13" y="18"/>
                  </a:cubicBezTo>
                  <a:cubicBezTo>
                    <a:pt x="9" y="19"/>
                    <a:pt x="9" y="19"/>
                    <a:pt x="9" y="19"/>
                  </a:cubicBezTo>
                  <a:cubicBezTo>
                    <a:pt x="9" y="19"/>
                    <a:pt x="9" y="19"/>
                    <a:pt x="9" y="19"/>
                  </a:cubicBezTo>
                  <a:cubicBezTo>
                    <a:pt x="9" y="20"/>
                    <a:pt x="9" y="23"/>
                    <a:pt x="9" y="25"/>
                  </a:cubicBezTo>
                  <a:cubicBezTo>
                    <a:pt x="9" y="28"/>
                    <a:pt x="9" y="31"/>
                    <a:pt x="9" y="32"/>
                  </a:cubicBezTo>
                  <a:cubicBezTo>
                    <a:pt x="8" y="35"/>
                    <a:pt x="8" y="36"/>
                    <a:pt x="7" y="38"/>
                  </a:cubicBezTo>
                  <a:cubicBezTo>
                    <a:pt x="7" y="38"/>
                    <a:pt x="7" y="38"/>
                    <a:pt x="7" y="39"/>
                  </a:cubicBezTo>
                  <a:cubicBezTo>
                    <a:pt x="6" y="38"/>
                    <a:pt x="5" y="38"/>
                    <a:pt x="4" y="38"/>
                  </a:cubicBezTo>
                  <a:cubicBezTo>
                    <a:pt x="3" y="37"/>
                    <a:pt x="3" y="37"/>
                    <a:pt x="3" y="37"/>
                  </a:cubicBezTo>
                  <a:cubicBezTo>
                    <a:pt x="3" y="36"/>
                    <a:pt x="4" y="36"/>
                    <a:pt x="4" y="35"/>
                  </a:cubicBezTo>
                  <a:cubicBezTo>
                    <a:pt x="4" y="34"/>
                    <a:pt x="4" y="33"/>
                    <a:pt x="5" y="31"/>
                  </a:cubicBezTo>
                  <a:cubicBezTo>
                    <a:pt x="5" y="30"/>
                    <a:pt x="5" y="28"/>
                    <a:pt x="5" y="26"/>
                  </a:cubicBezTo>
                  <a:cubicBezTo>
                    <a:pt x="5" y="24"/>
                    <a:pt x="5" y="22"/>
                    <a:pt x="5" y="19"/>
                  </a:cubicBezTo>
                  <a:cubicBezTo>
                    <a:pt x="4" y="11"/>
                    <a:pt x="4" y="11"/>
                    <a:pt x="4" y="11"/>
                  </a:cubicBezTo>
                  <a:close/>
                  <a:moveTo>
                    <a:pt x="11" y="5"/>
                  </a:moveTo>
                  <a:cubicBezTo>
                    <a:pt x="11" y="5"/>
                    <a:pt x="11" y="5"/>
                    <a:pt x="10" y="3"/>
                  </a:cubicBezTo>
                  <a:cubicBezTo>
                    <a:pt x="10" y="2"/>
                    <a:pt x="9" y="1"/>
                    <a:pt x="8" y="0"/>
                  </a:cubicBezTo>
                  <a:cubicBezTo>
                    <a:pt x="8" y="0"/>
                    <a:pt x="8" y="0"/>
                    <a:pt x="8" y="0"/>
                  </a:cubicBezTo>
                  <a:cubicBezTo>
                    <a:pt x="8" y="0"/>
                    <a:pt x="7" y="0"/>
                    <a:pt x="6" y="0"/>
                  </a:cubicBezTo>
                  <a:cubicBezTo>
                    <a:pt x="5" y="0"/>
                    <a:pt x="5" y="0"/>
                    <a:pt x="4" y="1"/>
                  </a:cubicBezTo>
                  <a:cubicBezTo>
                    <a:pt x="4" y="1"/>
                    <a:pt x="4" y="1"/>
                    <a:pt x="4" y="1"/>
                  </a:cubicBezTo>
                  <a:cubicBezTo>
                    <a:pt x="5" y="2"/>
                    <a:pt x="6" y="4"/>
                    <a:pt x="7" y="6"/>
                  </a:cubicBezTo>
                  <a:cubicBezTo>
                    <a:pt x="7" y="6"/>
                    <a:pt x="7" y="6"/>
                    <a:pt x="7" y="6"/>
                  </a:cubicBezTo>
                  <a:cubicBezTo>
                    <a:pt x="8" y="6"/>
                    <a:pt x="8" y="6"/>
                    <a:pt x="9" y="6"/>
                  </a:cubicBezTo>
                  <a:cubicBezTo>
                    <a:pt x="10" y="6"/>
                    <a:pt x="11" y="6"/>
                    <a:pt x="11" y="5"/>
                  </a:cubicBezTo>
                  <a:close/>
                  <a:moveTo>
                    <a:pt x="27" y="13"/>
                  </a:moveTo>
                  <a:cubicBezTo>
                    <a:pt x="30" y="13"/>
                    <a:pt x="30" y="13"/>
                    <a:pt x="30" y="13"/>
                  </a:cubicBezTo>
                  <a:cubicBezTo>
                    <a:pt x="31" y="13"/>
                    <a:pt x="32" y="13"/>
                    <a:pt x="33" y="13"/>
                  </a:cubicBezTo>
                  <a:cubicBezTo>
                    <a:pt x="35" y="13"/>
                    <a:pt x="36" y="13"/>
                    <a:pt x="36" y="13"/>
                  </a:cubicBezTo>
                  <a:cubicBezTo>
                    <a:pt x="36" y="12"/>
                    <a:pt x="37" y="12"/>
                    <a:pt x="37" y="12"/>
                  </a:cubicBezTo>
                  <a:cubicBezTo>
                    <a:pt x="37" y="12"/>
                    <a:pt x="37" y="13"/>
                    <a:pt x="37" y="13"/>
                  </a:cubicBezTo>
                  <a:cubicBezTo>
                    <a:pt x="37" y="16"/>
                    <a:pt x="37" y="16"/>
                    <a:pt x="37" y="16"/>
                  </a:cubicBezTo>
                  <a:cubicBezTo>
                    <a:pt x="37" y="16"/>
                    <a:pt x="37" y="16"/>
                    <a:pt x="37" y="16"/>
                  </a:cubicBezTo>
                  <a:cubicBezTo>
                    <a:pt x="37" y="16"/>
                    <a:pt x="37" y="16"/>
                    <a:pt x="37" y="16"/>
                  </a:cubicBezTo>
                  <a:cubicBezTo>
                    <a:pt x="36" y="17"/>
                    <a:pt x="35" y="17"/>
                    <a:pt x="34" y="17"/>
                  </a:cubicBezTo>
                  <a:cubicBezTo>
                    <a:pt x="33" y="17"/>
                    <a:pt x="32" y="17"/>
                    <a:pt x="32" y="17"/>
                  </a:cubicBezTo>
                  <a:cubicBezTo>
                    <a:pt x="32" y="17"/>
                    <a:pt x="32" y="17"/>
                    <a:pt x="32" y="17"/>
                  </a:cubicBezTo>
                  <a:cubicBezTo>
                    <a:pt x="32" y="18"/>
                    <a:pt x="32" y="19"/>
                    <a:pt x="32" y="20"/>
                  </a:cubicBezTo>
                  <a:cubicBezTo>
                    <a:pt x="32" y="21"/>
                    <a:pt x="32" y="21"/>
                    <a:pt x="32" y="22"/>
                  </a:cubicBezTo>
                  <a:cubicBezTo>
                    <a:pt x="33" y="22"/>
                    <a:pt x="35" y="21"/>
                    <a:pt x="36" y="21"/>
                  </a:cubicBezTo>
                  <a:cubicBezTo>
                    <a:pt x="37" y="21"/>
                    <a:pt x="38" y="21"/>
                    <a:pt x="39" y="21"/>
                  </a:cubicBezTo>
                  <a:cubicBezTo>
                    <a:pt x="40" y="21"/>
                    <a:pt x="40" y="21"/>
                    <a:pt x="40" y="21"/>
                  </a:cubicBezTo>
                  <a:cubicBezTo>
                    <a:pt x="40" y="21"/>
                    <a:pt x="40" y="21"/>
                    <a:pt x="40" y="21"/>
                  </a:cubicBezTo>
                  <a:cubicBezTo>
                    <a:pt x="41" y="25"/>
                    <a:pt x="41" y="25"/>
                    <a:pt x="41" y="25"/>
                  </a:cubicBezTo>
                  <a:cubicBezTo>
                    <a:pt x="41" y="25"/>
                    <a:pt x="41" y="25"/>
                    <a:pt x="40" y="25"/>
                  </a:cubicBezTo>
                  <a:cubicBezTo>
                    <a:pt x="40" y="25"/>
                    <a:pt x="40" y="25"/>
                    <a:pt x="40" y="25"/>
                  </a:cubicBezTo>
                  <a:cubicBezTo>
                    <a:pt x="38" y="25"/>
                    <a:pt x="37" y="25"/>
                    <a:pt x="36" y="25"/>
                  </a:cubicBezTo>
                  <a:cubicBezTo>
                    <a:pt x="35" y="25"/>
                    <a:pt x="34" y="25"/>
                    <a:pt x="33" y="25"/>
                  </a:cubicBezTo>
                  <a:cubicBezTo>
                    <a:pt x="34" y="26"/>
                    <a:pt x="34" y="27"/>
                    <a:pt x="34" y="27"/>
                  </a:cubicBezTo>
                  <a:cubicBezTo>
                    <a:pt x="35" y="29"/>
                    <a:pt x="36" y="29"/>
                    <a:pt x="37" y="30"/>
                  </a:cubicBezTo>
                  <a:cubicBezTo>
                    <a:pt x="38" y="31"/>
                    <a:pt x="39" y="32"/>
                    <a:pt x="40" y="32"/>
                  </a:cubicBezTo>
                  <a:cubicBezTo>
                    <a:pt x="40" y="32"/>
                    <a:pt x="41" y="33"/>
                    <a:pt x="41" y="33"/>
                  </a:cubicBezTo>
                  <a:cubicBezTo>
                    <a:pt x="42" y="33"/>
                    <a:pt x="42" y="33"/>
                    <a:pt x="42" y="33"/>
                  </a:cubicBezTo>
                  <a:cubicBezTo>
                    <a:pt x="42" y="34"/>
                    <a:pt x="42" y="34"/>
                    <a:pt x="41" y="34"/>
                  </a:cubicBezTo>
                  <a:cubicBezTo>
                    <a:pt x="40" y="35"/>
                    <a:pt x="40" y="36"/>
                    <a:pt x="40" y="36"/>
                  </a:cubicBezTo>
                  <a:cubicBezTo>
                    <a:pt x="39" y="36"/>
                    <a:pt x="38" y="36"/>
                    <a:pt x="38" y="36"/>
                  </a:cubicBezTo>
                  <a:cubicBezTo>
                    <a:pt x="36" y="35"/>
                    <a:pt x="35" y="34"/>
                    <a:pt x="34" y="33"/>
                  </a:cubicBezTo>
                  <a:cubicBezTo>
                    <a:pt x="34" y="33"/>
                    <a:pt x="33" y="32"/>
                    <a:pt x="33" y="31"/>
                  </a:cubicBezTo>
                  <a:cubicBezTo>
                    <a:pt x="32" y="31"/>
                    <a:pt x="32" y="30"/>
                    <a:pt x="31" y="29"/>
                  </a:cubicBezTo>
                  <a:cubicBezTo>
                    <a:pt x="30" y="31"/>
                    <a:pt x="29" y="33"/>
                    <a:pt x="28" y="34"/>
                  </a:cubicBezTo>
                  <a:cubicBezTo>
                    <a:pt x="27" y="36"/>
                    <a:pt x="25" y="36"/>
                    <a:pt x="24" y="37"/>
                  </a:cubicBezTo>
                  <a:cubicBezTo>
                    <a:pt x="22" y="38"/>
                    <a:pt x="22" y="38"/>
                    <a:pt x="22" y="38"/>
                  </a:cubicBezTo>
                  <a:cubicBezTo>
                    <a:pt x="21" y="37"/>
                    <a:pt x="21" y="37"/>
                    <a:pt x="20" y="36"/>
                  </a:cubicBezTo>
                  <a:cubicBezTo>
                    <a:pt x="19" y="35"/>
                    <a:pt x="19" y="35"/>
                    <a:pt x="19" y="35"/>
                  </a:cubicBezTo>
                  <a:cubicBezTo>
                    <a:pt x="19" y="35"/>
                    <a:pt x="19" y="34"/>
                    <a:pt x="20" y="34"/>
                  </a:cubicBezTo>
                  <a:cubicBezTo>
                    <a:pt x="21" y="34"/>
                    <a:pt x="22" y="33"/>
                    <a:pt x="23" y="33"/>
                  </a:cubicBezTo>
                  <a:cubicBezTo>
                    <a:pt x="25" y="32"/>
                    <a:pt x="27" y="30"/>
                    <a:pt x="27" y="28"/>
                  </a:cubicBezTo>
                  <a:cubicBezTo>
                    <a:pt x="27" y="28"/>
                    <a:pt x="28" y="27"/>
                    <a:pt x="28" y="27"/>
                  </a:cubicBezTo>
                  <a:cubicBezTo>
                    <a:pt x="28" y="27"/>
                    <a:pt x="28" y="26"/>
                    <a:pt x="28" y="26"/>
                  </a:cubicBezTo>
                  <a:cubicBezTo>
                    <a:pt x="26" y="26"/>
                    <a:pt x="25" y="26"/>
                    <a:pt x="24" y="26"/>
                  </a:cubicBezTo>
                  <a:cubicBezTo>
                    <a:pt x="23" y="26"/>
                    <a:pt x="22" y="26"/>
                    <a:pt x="21" y="27"/>
                  </a:cubicBezTo>
                  <a:cubicBezTo>
                    <a:pt x="20" y="27"/>
                    <a:pt x="20" y="27"/>
                    <a:pt x="20" y="27"/>
                  </a:cubicBezTo>
                  <a:cubicBezTo>
                    <a:pt x="20" y="27"/>
                    <a:pt x="20" y="27"/>
                    <a:pt x="20" y="26"/>
                  </a:cubicBezTo>
                  <a:cubicBezTo>
                    <a:pt x="20" y="23"/>
                    <a:pt x="20" y="23"/>
                    <a:pt x="20" y="23"/>
                  </a:cubicBezTo>
                  <a:cubicBezTo>
                    <a:pt x="20" y="23"/>
                    <a:pt x="20" y="22"/>
                    <a:pt x="20" y="22"/>
                  </a:cubicBezTo>
                  <a:cubicBezTo>
                    <a:pt x="20" y="22"/>
                    <a:pt x="20" y="22"/>
                    <a:pt x="20" y="22"/>
                  </a:cubicBezTo>
                  <a:cubicBezTo>
                    <a:pt x="22" y="22"/>
                    <a:pt x="23" y="22"/>
                    <a:pt x="25" y="22"/>
                  </a:cubicBezTo>
                  <a:cubicBezTo>
                    <a:pt x="26" y="22"/>
                    <a:pt x="27" y="22"/>
                    <a:pt x="28" y="22"/>
                  </a:cubicBezTo>
                  <a:cubicBezTo>
                    <a:pt x="28" y="21"/>
                    <a:pt x="28" y="21"/>
                    <a:pt x="28" y="20"/>
                  </a:cubicBezTo>
                  <a:cubicBezTo>
                    <a:pt x="28" y="19"/>
                    <a:pt x="28" y="19"/>
                    <a:pt x="28" y="18"/>
                  </a:cubicBezTo>
                  <a:cubicBezTo>
                    <a:pt x="28" y="18"/>
                    <a:pt x="28" y="17"/>
                    <a:pt x="28" y="17"/>
                  </a:cubicBezTo>
                  <a:cubicBezTo>
                    <a:pt x="26" y="17"/>
                    <a:pt x="26" y="17"/>
                    <a:pt x="26" y="17"/>
                  </a:cubicBezTo>
                  <a:cubicBezTo>
                    <a:pt x="25" y="20"/>
                    <a:pt x="24" y="21"/>
                    <a:pt x="24" y="21"/>
                  </a:cubicBezTo>
                  <a:cubicBezTo>
                    <a:pt x="24" y="21"/>
                    <a:pt x="23" y="21"/>
                    <a:pt x="23" y="21"/>
                  </a:cubicBezTo>
                  <a:cubicBezTo>
                    <a:pt x="23" y="21"/>
                    <a:pt x="22" y="21"/>
                    <a:pt x="21" y="20"/>
                  </a:cubicBezTo>
                  <a:cubicBezTo>
                    <a:pt x="21" y="20"/>
                    <a:pt x="20" y="20"/>
                    <a:pt x="20" y="20"/>
                  </a:cubicBezTo>
                  <a:cubicBezTo>
                    <a:pt x="20" y="19"/>
                    <a:pt x="21" y="19"/>
                    <a:pt x="21" y="18"/>
                  </a:cubicBezTo>
                  <a:cubicBezTo>
                    <a:pt x="22" y="17"/>
                    <a:pt x="22" y="16"/>
                    <a:pt x="23" y="15"/>
                  </a:cubicBezTo>
                  <a:cubicBezTo>
                    <a:pt x="23" y="13"/>
                    <a:pt x="24" y="11"/>
                    <a:pt x="24" y="11"/>
                  </a:cubicBezTo>
                  <a:cubicBezTo>
                    <a:pt x="24" y="11"/>
                    <a:pt x="24" y="10"/>
                    <a:pt x="24" y="10"/>
                  </a:cubicBezTo>
                  <a:cubicBezTo>
                    <a:pt x="24" y="10"/>
                    <a:pt x="24" y="10"/>
                    <a:pt x="24" y="10"/>
                  </a:cubicBezTo>
                  <a:cubicBezTo>
                    <a:pt x="25" y="10"/>
                    <a:pt x="26" y="10"/>
                    <a:pt x="27" y="10"/>
                  </a:cubicBezTo>
                  <a:cubicBezTo>
                    <a:pt x="28" y="11"/>
                    <a:pt x="28" y="11"/>
                    <a:pt x="28" y="11"/>
                  </a:cubicBezTo>
                  <a:cubicBezTo>
                    <a:pt x="28" y="11"/>
                    <a:pt x="28" y="12"/>
                    <a:pt x="28" y="12"/>
                  </a:cubicBezTo>
                  <a:cubicBezTo>
                    <a:pt x="28" y="12"/>
                    <a:pt x="28" y="12"/>
                    <a:pt x="28" y="12"/>
                  </a:cubicBezTo>
                  <a:cubicBezTo>
                    <a:pt x="27" y="13"/>
                    <a:pt x="27" y="13"/>
                    <a:pt x="27" y="13"/>
                  </a:cubicBezTo>
                  <a:close/>
                  <a:moveTo>
                    <a:pt x="24" y="4"/>
                  </a:moveTo>
                  <a:cubicBezTo>
                    <a:pt x="24" y="3"/>
                    <a:pt x="24" y="3"/>
                    <a:pt x="24" y="3"/>
                  </a:cubicBezTo>
                  <a:cubicBezTo>
                    <a:pt x="24" y="2"/>
                    <a:pt x="24" y="2"/>
                    <a:pt x="24" y="2"/>
                  </a:cubicBezTo>
                  <a:cubicBezTo>
                    <a:pt x="24" y="1"/>
                    <a:pt x="24" y="1"/>
                    <a:pt x="24" y="1"/>
                  </a:cubicBezTo>
                  <a:cubicBezTo>
                    <a:pt x="24" y="0"/>
                    <a:pt x="24" y="0"/>
                    <a:pt x="23" y="0"/>
                  </a:cubicBezTo>
                  <a:cubicBezTo>
                    <a:pt x="21" y="0"/>
                    <a:pt x="20" y="0"/>
                    <a:pt x="20" y="0"/>
                  </a:cubicBezTo>
                  <a:cubicBezTo>
                    <a:pt x="20" y="0"/>
                    <a:pt x="20" y="0"/>
                    <a:pt x="20" y="0"/>
                  </a:cubicBezTo>
                  <a:cubicBezTo>
                    <a:pt x="20" y="1"/>
                    <a:pt x="20" y="1"/>
                    <a:pt x="20" y="1"/>
                  </a:cubicBezTo>
                  <a:cubicBezTo>
                    <a:pt x="20" y="2"/>
                    <a:pt x="20" y="3"/>
                    <a:pt x="20" y="4"/>
                  </a:cubicBezTo>
                  <a:cubicBezTo>
                    <a:pt x="19" y="5"/>
                    <a:pt x="19" y="6"/>
                    <a:pt x="19" y="8"/>
                  </a:cubicBezTo>
                  <a:cubicBezTo>
                    <a:pt x="19" y="9"/>
                    <a:pt x="18" y="10"/>
                    <a:pt x="17" y="11"/>
                  </a:cubicBezTo>
                  <a:cubicBezTo>
                    <a:pt x="17" y="12"/>
                    <a:pt x="16" y="13"/>
                    <a:pt x="16" y="14"/>
                  </a:cubicBezTo>
                  <a:cubicBezTo>
                    <a:pt x="16" y="14"/>
                    <a:pt x="17" y="14"/>
                    <a:pt x="17" y="14"/>
                  </a:cubicBezTo>
                  <a:cubicBezTo>
                    <a:pt x="19" y="15"/>
                    <a:pt x="19" y="15"/>
                    <a:pt x="20" y="15"/>
                  </a:cubicBezTo>
                  <a:cubicBezTo>
                    <a:pt x="20" y="15"/>
                    <a:pt x="20" y="14"/>
                    <a:pt x="21" y="13"/>
                  </a:cubicBezTo>
                  <a:cubicBezTo>
                    <a:pt x="22" y="11"/>
                    <a:pt x="22" y="10"/>
                    <a:pt x="23" y="9"/>
                  </a:cubicBezTo>
                  <a:cubicBezTo>
                    <a:pt x="23" y="8"/>
                    <a:pt x="23" y="8"/>
                    <a:pt x="23" y="8"/>
                  </a:cubicBezTo>
                  <a:cubicBezTo>
                    <a:pt x="24" y="8"/>
                    <a:pt x="26" y="8"/>
                    <a:pt x="27" y="8"/>
                  </a:cubicBezTo>
                  <a:cubicBezTo>
                    <a:pt x="28" y="8"/>
                    <a:pt x="29" y="7"/>
                    <a:pt x="30" y="7"/>
                  </a:cubicBezTo>
                  <a:cubicBezTo>
                    <a:pt x="31" y="7"/>
                    <a:pt x="32" y="7"/>
                    <a:pt x="34" y="7"/>
                  </a:cubicBezTo>
                  <a:cubicBezTo>
                    <a:pt x="36" y="7"/>
                    <a:pt x="37" y="7"/>
                    <a:pt x="37" y="7"/>
                  </a:cubicBezTo>
                  <a:cubicBezTo>
                    <a:pt x="37" y="7"/>
                    <a:pt x="38" y="7"/>
                    <a:pt x="38" y="7"/>
                  </a:cubicBezTo>
                  <a:cubicBezTo>
                    <a:pt x="38" y="7"/>
                    <a:pt x="38" y="7"/>
                    <a:pt x="38" y="7"/>
                  </a:cubicBezTo>
                  <a:cubicBezTo>
                    <a:pt x="38" y="3"/>
                    <a:pt x="38" y="3"/>
                    <a:pt x="38" y="3"/>
                  </a:cubicBezTo>
                  <a:cubicBezTo>
                    <a:pt x="38" y="3"/>
                    <a:pt x="38" y="3"/>
                    <a:pt x="38" y="3"/>
                  </a:cubicBezTo>
                  <a:cubicBezTo>
                    <a:pt x="37" y="3"/>
                    <a:pt x="37" y="3"/>
                    <a:pt x="37" y="3"/>
                  </a:cubicBezTo>
                  <a:cubicBezTo>
                    <a:pt x="35" y="3"/>
                    <a:pt x="34" y="3"/>
                    <a:pt x="33" y="3"/>
                  </a:cubicBezTo>
                  <a:cubicBezTo>
                    <a:pt x="32" y="3"/>
                    <a:pt x="31" y="3"/>
                    <a:pt x="30" y="4"/>
                  </a:cubicBezTo>
                  <a:lnTo>
                    <a:pt x="24"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18" name="ïś1îḑè"/>
            <p:cNvSpPr/>
            <p:nvPr/>
          </p:nvSpPr>
          <p:spPr bwMode="auto">
            <a:xfrm>
              <a:off x="4158820" y="4044128"/>
              <a:ext cx="136334" cy="132244"/>
            </a:xfrm>
            <a:custGeom>
              <a:avLst/>
              <a:gdLst>
                <a:gd name="T0" fmla="*/ 19 w 42"/>
                <a:gd name="T1" fmla="*/ 11 h 41"/>
                <a:gd name="T2" fmla="*/ 25 w 42"/>
                <a:gd name="T3" fmla="*/ 9 h 41"/>
                <a:gd name="T4" fmla="*/ 34 w 42"/>
                <a:gd name="T5" fmla="*/ 6 h 41"/>
                <a:gd name="T6" fmla="*/ 34 w 42"/>
                <a:gd name="T7" fmla="*/ 6 h 41"/>
                <a:gd name="T8" fmla="*/ 35 w 42"/>
                <a:gd name="T9" fmla="*/ 6 h 41"/>
                <a:gd name="T10" fmla="*/ 35 w 42"/>
                <a:gd name="T11" fmla="*/ 6 h 41"/>
                <a:gd name="T12" fmla="*/ 36 w 42"/>
                <a:gd name="T13" fmla="*/ 10 h 41"/>
                <a:gd name="T14" fmla="*/ 36 w 42"/>
                <a:gd name="T15" fmla="*/ 10 h 41"/>
                <a:gd name="T16" fmla="*/ 35 w 42"/>
                <a:gd name="T17" fmla="*/ 10 h 41"/>
                <a:gd name="T18" fmla="*/ 28 w 42"/>
                <a:gd name="T19" fmla="*/ 12 h 41"/>
                <a:gd name="T20" fmla="*/ 21 w 42"/>
                <a:gd name="T21" fmla="*/ 14 h 41"/>
                <a:gd name="T22" fmla="*/ 24 w 42"/>
                <a:gd name="T23" fmla="*/ 19 h 41"/>
                <a:gd name="T24" fmla="*/ 28 w 42"/>
                <a:gd name="T25" fmla="*/ 22 h 41"/>
                <a:gd name="T26" fmla="*/ 34 w 42"/>
                <a:gd name="T27" fmla="*/ 25 h 41"/>
                <a:gd name="T28" fmla="*/ 39 w 42"/>
                <a:gd name="T29" fmla="*/ 27 h 41"/>
                <a:gd name="T30" fmla="*/ 42 w 42"/>
                <a:gd name="T31" fmla="*/ 27 h 41"/>
                <a:gd name="T32" fmla="*/ 42 w 42"/>
                <a:gd name="T33" fmla="*/ 29 h 41"/>
                <a:gd name="T34" fmla="*/ 40 w 42"/>
                <a:gd name="T35" fmla="*/ 32 h 41"/>
                <a:gd name="T36" fmla="*/ 37 w 42"/>
                <a:gd name="T37" fmla="*/ 31 h 41"/>
                <a:gd name="T38" fmla="*/ 31 w 42"/>
                <a:gd name="T39" fmla="*/ 29 h 41"/>
                <a:gd name="T40" fmla="*/ 24 w 42"/>
                <a:gd name="T41" fmla="*/ 25 h 41"/>
                <a:gd name="T42" fmla="*/ 22 w 42"/>
                <a:gd name="T43" fmla="*/ 23 h 41"/>
                <a:gd name="T44" fmla="*/ 20 w 42"/>
                <a:gd name="T45" fmla="*/ 20 h 41"/>
                <a:gd name="T46" fmla="*/ 20 w 42"/>
                <a:gd name="T47" fmla="*/ 21 h 41"/>
                <a:gd name="T48" fmla="*/ 17 w 42"/>
                <a:gd name="T49" fmla="*/ 32 h 41"/>
                <a:gd name="T50" fmla="*/ 12 w 42"/>
                <a:gd name="T51" fmla="*/ 39 h 41"/>
                <a:gd name="T52" fmla="*/ 10 w 42"/>
                <a:gd name="T53" fmla="*/ 41 h 41"/>
                <a:gd name="T54" fmla="*/ 7 w 42"/>
                <a:gd name="T55" fmla="*/ 40 h 41"/>
                <a:gd name="T56" fmla="*/ 6 w 42"/>
                <a:gd name="T57" fmla="*/ 38 h 41"/>
                <a:gd name="T58" fmla="*/ 6 w 42"/>
                <a:gd name="T59" fmla="*/ 38 h 41"/>
                <a:gd name="T60" fmla="*/ 8 w 42"/>
                <a:gd name="T61" fmla="*/ 36 h 41"/>
                <a:gd name="T62" fmla="*/ 13 w 42"/>
                <a:gd name="T63" fmla="*/ 30 h 41"/>
                <a:gd name="T64" fmla="*/ 16 w 42"/>
                <a:gd name="T65" fmla="*/ 20 h 41"/>
                <a:gd name="T66" fmla="*/ 16 w 42"/>
                <a:gd name="T67" fmla="*/ 16 h 41"/>
                <a:gd name="T68" fmla="*/ 2 w 42"/>
                <a:gd name="T69" fmla="*/ 20 h 41"/>
                <a:gd name="T70" fmla="*/ 2 w 42"/>
                <a:gd name="T71" fmla="*/ 20 h 41"/>
                <a:gd name="T72" fmla="*/ 1 w 42"/>
                <a:gd name="T73" fmla="*/ 20 h 41"/>
                <a:gd name="T74" fmla="*/ 0 w 42"/>
                <a:gd name="T75" fmla="*/ 17 h 41"/>
                <a:gd name="T76" fmla="*/ 1 w 42"/>
                <a:gd name="T77" fmla="*/ 16 h 41"/>
                <a:gd name="T78" fmla="*/ 1 w 42"/>
                <a:gd name="T79" fmla="*/ 16 h 41"/>
                <a:gd name="T80" fmla="*/ 15 w 42"/>
                <a:gd name="T81" fmla="*/ 12 h 41"/>
                <a:gd name="T82" fmla="*/ 14 w 42"/>
                <a:gd name="T83" fmla="*/ 8 h 41"/>
                <a:gd name="T84" fmla="*/ 13 w 42"/>
                <a:gd name="T85" fmla="*/ 5 h 41"/>
                <a:gd name="T86" fmla="*/ 13 w 42"/>
                <a:gd name="T87" fmla="*/ 4 h 41"/>
                <a:gd name="T88" fmla="*/ 13 w 42"/>
                <a:gd name="T89" fmla="*/ 3 h 41"/>
                <a:gd name="T90" fmla="*/ 12 w 42"/>
                <a:gd name="T91" fmla="*/ 2 h 41"/>
                <a:gd name="T92" fmla="*/ 12 w 42"/>
                <a:gd name="T93" fmla="*/ 2 h 41"/>
                <a:gd name="T94" fmla="*/ 12 w 42"/>
                <a:gd name="T95" fmla="*/ 1 h 41"/>
                <a:gd name="T96" fmla="*/ 13 w 42"/>
                <a:gd name="T97" fmla="*/ 1 h 41"/>
                <a:gd name="T98" fmla="*/ 13 w 42"/>
                <a:gd name="T99" fmla="*/ 1 h 41"/>
                <a:gd name="T100" fmla="*/ 16 w 42"/>
                <a:gd name="T101" fmla="*/ 0 h 41"/>
                <a:gd name="T102" fmla="*/ 17 w 42"/>
                <a:gd name="T103" fmla="*/ 0 h 41"/>
                <a:gd name="T104" fmla="*/ 17 w 42"/>
                <a:gd name="T105" fmla="*/ 1 h 41"/>
                <a:gd name="T106" fmla="*/ 17 w 42"/>
                <a:gd name="T107" fmla="*/ 2 h 41"/>
                <a:gd name="T108" fmla="*/ 18 w 42"/>
                <a:gd name="T109" fmla="*/ 4 h 41"/>
                <a:gd name="T110" fmla="*/ 19 w 42"/>
                <a:gd name="T111" fmla="*/ 1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 h="41">
                  <a:moveTo>
                    <a:pt x="19" y="11"/>
                  </a:moveTo>
                  <a:cubicBezTo>
                    <a:pt x="21" y="10"/>
                    <a:pt x="23" y="10"/>
                    <a:pt x="25" y="9"/>
                  </a:cubicBezTo>
                  <a:cubicBezTo>
                    <a:pt x="30" y="7"/>
                    <a:pt x="33" y="6"/>
                    <a:pt x="34" y="6"/>
                  </a:cubicBezTo>
                  <a:cubicBezTo>
                    <a:pt x="34" y="6"/>
                    <a:pt x="34" y="6"/>
                    <a:pt x="34" y="6"/>
                  </a:cubicBezTo>
                  <a:cubicBezTo>
                    <a:pt x="34" y="6"/>
                    <a:pt x="34" y="6"/>
                    <a:pt x="35" y="6"/>
                  </a:cubicBezTo>
                  <a:cubicBezTo>
                    <a:pt x="35" y="6"/>
                    <a:pt x="35" y="6"/>
                    <a:pt x="35" y="6"/>
                  </a:cubicBezTo>
                  <a:cubicBezTo>
                    <a:pt x="36" y="10"/>
                    <a:pt x="36" y="10"/>
                    <a:pt x="36" y="10"/>
                  </a:cubicBezTo>
                  <a:cubicBezTo>
                    <a:pt x="36" y="10"/>
                    <a:pt x="36" y="10"/>
                    <a:pt x="36" y="10"/>
                  </a:cubicBezTo>
                  <a:cubicBezTo>
                    <a:pt x="35" y="10"/>
                    <a:pt x="35" y="10"/>
                    <a:pt x="35" y="10"/>
                  </a:cubicBezTo>
                  <a:cubicBezTo>
                    <a:pt x="34" y="11"/>
                    <a:pt x="31" y="11"/>
                    <a:pt x="28" y="12"/>
                  </a:cubicBezTo>
                  <a:cubicBezTo>
                    <a:pt x="25" y="13"/>
                    <a:pt x="22" y="14"/>
                    <a:pt x="21" y="14"/>
                  </a:cubicBezTo>
                  <a:cubicBezTo>
                    <a:pt x="22" y="16"/>
                    <a:pt x="23" y="18"/>
                    <a:pt x="24" y="19"/>
                  </a:cubicBezTo>
                  <a:cubicBezTo>
                    <a:pt x="25" y="20"/>
                    <a:pt x="26" y="21"/>
                    <a:pt x="28" y="22"/>
                  </a:cubicBezTo>
                  <a:cubicBezTo>
                    <a:pt x="29" y="23"/>
                    <a:pt x="31" y="24"/>
                    <a:pt x="34" y="25"/>
                  </a:cubicBezTo>
                  <a:cubicBezTo>
                    <a:pt x="36" y="26"/>
                    <a:pt x="37" y="26"/>
                    <a:pt x="39" y="27"/>
                  </a:cubicBezTo>
                  <a:cubicBezTo>
                    <a:pt x="40" y="27"/>
                    <a:pt x="41" y="27"/>
                    <a:pt x="42" y="27"/>
                  </a:cubicBezTo>
                  <a:cubicBezTo>
                    <a:pt x="42" y="28"/>
                    <a:pt x="42" y="28"/>
                    <a:pt x="42" y="29"/>
                  </a:cubicBezTo>
                  <a:cubicBezTo>
                    <a:pt x="42" y="30"/>
                    <a:pt x="41" y="31"/>
                    <a:pt x="40" y="32"/>
                  </a:cubicBezTo>
                  <a:cubicBezTo>
                    <a:pt x="40" y="32"/>
                    <a:pt x="39" y="32"/>
                    <a:pt x="37" y="31"/>
                  </a:cubicBezTo>
                  <a:cubicBezTo>
                    <a:pt x="35" y="31"/>
                    <a:pt x="33" y="30"/>
                    <a:pt x="31" y="29"/>
                  </a:cubicBezTo>
                  <a:cubicBezTo>
                    <a:pt x="28" y="28"/>
                    <a:pt x="26" y="27"/>
                    <a:pt x="24" y="25"/>
                  </a:cubicBezTo>
                  <a:cubicBezTo>
                    <a:pt x="24" y="24"/>
                    <a:pt x="23" y="23"/>
                    <a:pt x="22" y="23"/>
                  </a:cubicBezTo>
                  <a:cubicBezTo>
                    <a:pt x="21" y="22"/>
                    <a:pt x="21" y="21"/>
                    <a:pt x="20" y="20"/>
                  </a:cubicBezTo>
                  <a:cubicBezTo>
                    <a:pt x="20" y="21"/>
                    <a:pt x="20" y="21"/>
                    <a:pt x="20" y="21"/>
                  </a:cubicBezTo>
                  <a:cubicBezTo>
                    <a:pt x="20" y="25"/>
                    <a:pt x="19" y="29"/>
                    <a:pt x="17" y="32"/>
                  </a:cubicBezTo>
                  <a:cubicBezTo>
                    <a:pt x="16" y="35"/>
                    <a:pt x="14" y="37"/>
                    <a:pt x="12" y="39"/>
                  </a:cubicBezTo>
                  <a:cubicBezTo>
                    <a:pt x="11" y="41"/>
                    <a:pt x="10" y="41"/>
                    <a:pt x="10" y="41"/>
                  </a:cubicBezTo>
                  <a:cubicBezTo>
                    <a:pt x="9" y="41"/>
                    <a:pt x="8" y="40"/>
                    <a:pt x="7" y="40"/>
                  </a:cubicBezTo>
                  <a:cubicBezTo>
                    <a:pt x="6" y="39"/>
                    <a:pt x="6" y="39"/>
                    <a:pt x="6" y="38"/>
                  </a:cubicBezTo>
                  <a:cubicBezTo>
                    <a:pt x="6" y="38"/>
                    <a:pt x="6" y="38"/>
                    <a:pt x="6" y="38"/>
                  </a:cubicBezTo>
                  <a:cubicBezTo>
                    <a:pt x="6" y="38"/>
                    <a:pt x="7" y="37"/>
                    <a:pt x="8" y="36"/>
                  </a:cubicBezTo>
                  <a:cubicBezTo>
                    <a:pt x="10" y="34"/>
                    <a:pt x="12" y="32"/>
                    <a:pt x="13" y="30"/>
                  </a:cubicBezTo>
                  <a:cubicBezTo>
                    <a:pt x="15" y="27"/>
                    <a:pt x="16" y="24"/>
                    <a:pt x="16" y="20"/>
                  </a:cubicBezTo>
                  <a:cubicBezTo>
                    <a:pt x="16" y="19"/>
                    <a:pt x="16" y="17"/>
                    <a:pt x="16" y="16"/>
                  </a:cubicBezTo>
                  <a:cubicBezTo>
                    <a:pt x="2" y="20"/>
                    <a:pt x="2" y="20"/>
                    <a:pt x="2" y="20"/>
                  </a:cubicBezTo>
                  <a:cubicBezTo>
                    <a:pt x="2" y="20"/>
                    <a:pt x="2" y="20"/>
                    <a:pt x="2" y="20"/>
                  </a:cubicBezTo>
                  <a:cubicBezTo>
                    <a:pt x="2" y="20"/>
                    <a:pt x="1" y="20"/>
                    <a:pt x="1" y="20"/>
                  </a:cubicBezTo>
                  <a:cubicBezTo>
                    <a:pt x="0" y="17"/>
                    <a:pt x="0" y="17"/>
                    <a:pt x="0" y="17"/>
                  </a:cubicBezTo>
                  <a:cubicBezTo>
                    <a:pt x="0" y="16"/>
                    <a:pt x="0" y="16"/>
                    <a:pt x="1" y="16"/>
                  </a:cubicBezTo>
                  <a:cubicBezTo>
                    <a:pt x="1" y="16"/>
                    <a:pt x="1" y="16"/>
                    <a:pt x="1" y="16"/>
                  </a:cubicBezTo>
                  <a:cubicBezTo>
                    <a:pt x="15" y="12"/>
                    <a:pt x="15" y="12"/>
                    <a:pt x="15" y="12"/>
                  </a:cubicBezTo>
                  <a:cubicBezTo>
                    <a:pt x="15" y="11"/>
                    <a:pt x="15" y="9"/>
                    <a:pt x="14" y="8"/>
                  </a:cubicBezTo>
                  <a:cubicBezTo>
                    <a:pt x="14" y="7"/>
                    <a:pt x="14" y="6"/>
                    <a:pt x="13" y="5"/>
                  </a:cubicBezTo>
                  <a:cubicBezTo>
                    <a:pt x="13" y="4"/>
                    <a:pt x="13" y="4"/>
                    <a:pt x="13" y="4"/>
                  </a:cubicBezTo>
                  <a:cubicBezTo>
                    <a:pt x="13" y="3"/>
                    <a:pt x="13" y="3"/>
                    <a:pt x="13" y="3"/>
                  </a:cubicBezTo>
                  <a:cubicBezTo>
                    <a:pt x="13" y="3"/>
                    <a:pt x="13" y="2"/>
                    <a:pt x="12" y="2"/>
                  </a:cubicBezTo>
                  <a:cubicBezTo>
                    <a:pt x="12" y="2"/>
                    <a:pt x="12" y="2"/>
                    <a:pt x="12" y="2"/>
                  </a:cubicBezTo>
                  <a:cubicBezTo>
                    <a:pt x="12" y="1"/>
                    <a:pt x="12" y="1"/>
                    <a:pt x="12" y="1"/>
                  </a:cubicBezTo>
                  <a:cubicBezTo>
                    <a:pt x="13" y="1"/>
                    <a:pt x="13" y="1"/>
                    <a:pt x="13" y="1"/>
                  </a:cubicBezTo>
                  <a:cubicBezTo>
                    <a:pt x="13" y="1"/>
                    <a:pt x="13" y="1"/>
                    <a:pt x="13" y="1"/>
                  </a:cubicBezTo>
                  <a:cubicBezTo>
                    <a:pt x="14" y="0"/>
                    <a:pt x="15" y="0"/>
                    <a:pt x="16" y="0"/>
                  </a:cubicBezTo>
                  <a:cubicBezTo>
                    <a:pt x="17" y="0"/>
                    <a:pt x="17" y="0"/>
                    <a:pt x="17" y="0"/>
                  </a:cubicBezTo>
                  <a:cubicBezTo>
                    <a:pt x="17" y="0"/>
                    <a:pt x="17" y="1"/>
                    <a:pt x="17" y="1"/>
                  </a:cubicBezTo>
                  <a:cubicBezTo>
                    <a:pt x="17" y="1"/>
                    <a:pt x="17" y="2"/>
                    <a:pt x="17" y="2"/>
                  </a:cubicBezTo>
                  <a:cubicBezTo>
                    <a:pt x="17" y="2"/>
                    <a:pt x="18" y="3"/>
                    <a:pt x="18" y="4"/>
                  </a:cubicBezTo>
                  <a:cubicBezTo>
                    <a:pt x="18" y="7"/>
                    <a:pt x="19" y="9"/>
                    <a:pt x="1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19" name="ïs1ïḑê"/>
            <p:cNvSpPr/>
            <p:nvPr/>
          </p:nvSpPr>
          <p:spPr bwMode="auto">
            <a:xfrm>
              <a:off x="4295154" y="3975961"/>
              <a:ext cx="132244" cy="133607"/>
            </a:xfrm>
            <a:custGeom>
              <a:avLst/>
              <a:gdLst>
                <a:gd name="T0" fmla="*/ 7 w 41"/>
                <a:gd name="T1" fmla="*/ 16 h 41"/>
                <a:gd name="T2" fmla="*/ 3 w 41"/>
                <a:gd name="T3" fmla="*/ 17 h 41"/>
                <a:gd name="T4" fmla="*/ 0 w 41"/>
                <a:gd name="T5" fmla="*/ 14 h 41"/>
                <a:gd name="T6" fmla="*/ 2 w 41"/>
                <a:gd name="T7" fmla="*/ 11 h 41"/>
                <a:gd name="T8" fmla="*/ 7 w 41"/>
                <a:gd name="T9" fmla="*/ 13 h 41"/>
                <a:gd name="T10" fmla="*/ 16 w 41"/>
                <a:gd name="T11" fmla="*/ 10 h 41"/>
                <a:gd name="T12" fmla="*/ 11 w 41"/>
                <a:gd name="T13" fmla="*/ 5 h 41"/>
                <a:gd name="T14" fmla="*/ 9 w 41"/>
                <a:gd name="T15" fmla="*/ 6 h 41"/>
                <a:gd name="T16" fmla="*/ 8 w 41"/>
                <a:gd name="T17" fmla="*/ 8 h 41"/>
                <a:gd name="T18" fmla="*/ 13 w 41"/>
                <a:gd name="T19" fmla="*/ 12 h 41"/>
                <a:gd name="T20" fmla="*/ 16 w 41"/>
                <a:gd name="T21" fmla="*/ 10 h 41"/>
                <a:gd name="T22" fmla="*/ 2 w 41"/>
                <a:gd name="T23" fmla="*/ 21 h 41"/>
                <a:gd name="T24" fmla="*/ 0 w 41"/>
                <a:gd name="T25" fmla="*/ 23 h 41"/>
                <a:gd name="T26" fmla="*/ 4 w 41"/>
                <a:gd name="T27" fmla="*/ 30 h 41"/>
                <a:gd name="T28" fmla="*/ 6 w 41"/>
                <a:gd name="T29" fmla="*/ 29 h 41"/>
                <a:gd name="T30" fmla="*/ 7 w 41"/>
                <a:gd name="T31" fmla="*/ 28 h 41"/>
                <a:gd name="T32" fmla="*/ 5 w 41"/>
                <a:gd name="T33" fmla="*/ 24 h 41"/>
                <a:gd name="T34" fmla="*/ 32 w 41"/>
                <a:gd name="T35" fmla="*/ 15 h 41"/>
                <a:gd name="T36" fmla="*/ 36 w 41"/>
                <a:gd name="T37" fmla="*/ 14 h 41"/>
                <a:gd name="T38" fmla="*/ 34 w 41"/>
                <a:gd name="T39" fmla="*/ 10 h 41"/>
                <a:gd name="T40" fmla="*/ 32 w 41"/>
                <a:gd name="T41" fmla="*/ 6 h 41"/>
                <a:gd name="T42" fmla="*/ 25 w 41"/>
                <a:gd name="T43" fmla="*/ 1 h 41"/>
                <a:gd name="T44" fmla="*/ 25 w 41"/>
                <a:gd name="T45" fmla="*/ 2 h 41"/>
                <a:gd name="T46" fmla="*/ 24 w 41"/>
                <a:gd name="T47" fmla="*/ 9 h 41"/>
                <a:gd name="T48" fmla="*/ 19 w 41"/>
                <a:gd name="T49" fmla="*/ 10 h 41"/>
                <a:gd name="T50" fmla="*/ 20 w 41"/>
                <a:gd name="T51" fmla="*/ 6 h 41"/>
                <a:gd name="T52" fmla="*/ 20 w 41"/>
                <a:gd name="T53" fmla="*/ 2 h 41"/>
                <a:gd name="T54" fmla="*/ 20 w 41"/>
                <a:gd name="T55" fmla="*/ 0 h 41"/>
                <a:gd name="T56" fmla="*/ 25 w 41"/>
                <a:gd name="T57" fmla="*/ 1 h 41"/>
                <a:gd name="T58" fmla="*/ 23 w 41"/>
                <a:gd name="T59" fmla="*/ 27 h 41"/>
                <a:gd name="T60" fmla="*/ 22 w 41"/>
                <a:gd name="T61" fmla="*/ 29 h 41"/>
                <a:gd name="T62" fmla="*/ 22 w 41"/>
                <a:gd name="T63" fmla="*/ 30 h 41"/>
                <a:gd name="T64" fmla="*/ 8 w 41"/>
                <a:gd name="T65" fmla="*/ 37 h 41"/>
                <a:gd name="T66" fmla="*/ 7 w 41"/>
                <a:gd name="T67" fmla="*/ 37 h 41"/>
                <a:gd name="T68" fmla="*/ 9 w 41"/>
                <a:gd name="T69" fmla="*/ 40 h 41"/>
                <a:gd name="T70" fmla="*/ 17 w 41"/>
                <a:gd name="T71" fmla="*/ 36 h 41"/>
                <a:gd name="T72" fmla="*/ 24 w 41"/>
                <a:gd name="T73" fmla="*/ 34 h 41"/>
                <a:gd name="T74" fmla="*/ 25 w 41"/>
                <a:gd name="T75" fmla="*/ 36 h 41"/>
                <a:gd name="T76" fmla="*/ 25 w 41"/>
                <a:gd name="T77" fmla="*/ 38 h 41"/>
                <a:gd name="T78" fmla="*/ 23 w 41"/>
                <a:gd name="T79" fmla="*/ 38 h 41"/>
                <a:gd name="T80" fmla="*/ 23 w 41"/>
                <a:gd name="T81" fmla="*/ 39 h 41"/>
                <a:gd name="T82" fmla="*/ 26 w 41"/>
                <a:gd name="T83" fmla="*/ 40 h 41"/>
                <a:gd name="T84" fmla="*/ 29 w 41"/>
                <a:gd name="T85" fmla="*/ 38 h 41"/>
                <a:gd name="T86" fmla="*/ 29 w 41"/>
                <a:gd name="T87" fmla="*/ 35 h 41"/>
                <a:gd name="T88" fmla="*/ 40 w 41"/>
                <a:gd name="T89" fmla="*/ 24 h 41"/>
                <a:gd name="T90" fmla="*/ 41 w 41"/>
                <a:gd name="T91" fmla="*/ 24 h 41"/>
                <a:gd name="T92" fmla="*/ 40 w 41"/>
                <a:gd name="T93" fmla="*/ 21 h 41"/>
                <a:gd name="T94" fmla="*/ 39 w 41"/>
                <a:gd name="T95" fmla="*/ 21 h 41"/>
                <a:gd name="T96" fmla="*/ 26 w 41"/>
                <a:gd name="T97" fmla="*/ 27 h 41"/>
                <a:gd name="T98" fmla="*/ 30 w 41"/>
                <a:gd name="T99" fmla="*/ 18 h 41"/>
                <a:gd name="T100" fmla="*/ 28 w 41"/>
                <a:gd name="T101" fmla="*/ 16 h 41"/>
                <a:gd name="T102" fmla="*/ 27 w 41"/>
                <a:gd name="T103" fmla="*/ 17 h 41"/>
                <a:gd name="T104" fmla="*/ 22 w 41"/>
                <a:gd name="T105" fmla="*/ 20 h 41"/>
                <a:gd name="T106" fmla="*/ 13 w 41"/>
                <a:gd name="T107" fmla="*/ 24 h 41"/>
                <a:gd name="T108" fmla="*/ 9 w 41"/>
                <a:gd name="T109" fmla="*/ 27 h 41"/>
                <a:gd name="T110" fmla="*/ 11 w 41"/>
                <a:gd name="T111" fmla="*/ 30 h 41"/>
                <a:gd name="T112" fmla="*/ 14 w 41"/>
                <a:gd name="T113" fmla="*/ 27 h 41"/>
                <a:gd name="T114" fmla="*/ 25 w 41"/>
                <a:gd name="T115" fmla="*/ 2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41">
                  <a:moveTo>
                    <a:pt x="8" y="15"/>
                  </a:moveTo>
                  <a:cubicBezTo>
                    <a:pt x="8" y="15"/>
                    <a:pt x="8" y="16"/>
                    <a:pt x="7" y="16"/>
                  </a:cubicBezTo>
                  <a:cubicBezTo>
                    <a:pt x="6" y="18"/>
                    <a:pt x="6" y="18"/>
                    <a:pt x="6" y="18"/>
                  </a:cubicBezTo>
                  <a:cubicBezTo>
                    <a:pt x="5" y="18"/>
                    <a:pt x="4" y="17"/>
                    <a:pt x="3" y="17"/>
                  </a:cubicBezTo>
                  <a:cubicBezTo>
                    <a:pt x="2" y="16"/>
                    <a:pt x="1" y="15"/>
                    <a:pt x="0" y="14"/>
                  </a:cubicBezTo>
                  <a:cubicBezTo>
                    <a:pt x="0" y="14"/>
                    <a:pt x="0" y="14"/>
                    <a:pt x="0" y="14"/>
                  </a:cubicBezTo>
                  <a:cubicBezTo>
                    <a:pt x="0" y="13"/>
                    <a:pt x="0" y="13"/>
                    <a:pt x="1" y="13"/>
                  </a:cubicBezTo>
                  <a:cubicBezTo>
                    <a:pt x="2" y="12"/>
                    <a:pt x="2" y="11"/>
                    <a:pt x="2" y="11"/>
                  </a:cubicBezTo>
                  <a:cubicBezTo>
                    <a:pt x="2" y="11"/>
                    <a:pt x="2" y="11"/>
                    <a:pt x="3" y="11"/>
                  </a:cubicBezTo>
                  <a:cubicBezTo>
                    <a:pt x="4" y="11"/>
                    <a:pt x="5" y="12"/>
                    <a:pt x="7" y="13"/>
                  </a:cubicBezTo>
                  <a:cubicBezTo>
                    <a:pt x="8" y="14"/>
                    <a:pt x="9" y="15"/>
                    <a:pt x="8" y="15"/>
                  </a:cubicBezTo>
                  <a:close/>
                  <a:moveTo>
                    <a:pt x="16" y="10"/>
                  </a:moveTo>
                  <a:cubicBezTo>
                    <a:pt x="17" y="10"/>
                    <a:pt x="16" y="9"/>
                    <a:pt x="15" y="8"/>
                  </a:cubicBezTo>
                  <a:cubicBezTo>
                    <a:pt x="14" y="7"/>
                    <a:pt x="13" y="6"/>
                    <a:pt x="11" y="5"/>
                  </a:cubicBezTo>
                  <a:cubicBezTo>
                    <a:pt x="11" y="5"/>
                    <a:pt x="11" y="5"/>
                    <a:pt x="11" y="5"/>
                  </a:cubicBezTo>
                  <a:cubicBezTo>
                    <a:pt x="11" y="5"/>
                    <a:pt x="10" y="6"/>
                    <a:pt x="9" y="6"/>
                  </a:cubicBezTo>
                  <a:cubicBezTo>
                    <a:pt x="8" y="7"/>
                    <a:pt x="8" y="7"/>
                    <a:pt x="8" y="7"/>
                  </a:cubicBezTo>
                  <a:cubicBezTo>
                    <a:pt x="8" y="8"/>
                    <a:pt x="8" y="8"/>
                    <a:pt x="8" y="8"/>
                  </a:cubicBezTo>
                  <a:cubicBezTo>
                    <a:pt x="9" y="9"/>
                    <a:pt x="10" y="10"/>
                    <a:pt x="11" y="11"/>
                  </a:cubicBezTo>
                  <a:cubicBezTo>
                    <a:pt x="13" y="12"/>
                    <a:pt x="13" y="13"/>
                    <a:pt x="13" y="12"/>
                  </a:cubicBezTo>
                  <a:cubicBezTo>
                    <a:pt x="13" y="12"/>
                    <a:pt x="14" y="12"/>
                    <a:pt x="15" y="11"/>
                  </a:cubicBezTo>
                  <a:cubicBezTo>
                    <a:pt x="16" y="11"/>
                    <a:pt x="16" y="10"/>
                    <a:pt x="16" y="10"/>
                  </a:cubicBezTo>
                  <a:close/>
                  <a:moveTo>
                    <a:pt x="29" y="8"/>
                  </a:moveTo>
                  <a:cubicBezTo>
                    <a:pt x="2" y="21"/>
                    <a:pt x="2" y="21"/>
                    <a:pt x="2" y="21"/>
                  </a:cubicBezTo>
                  <a:cubicBezTo>
                    <a:pt x="0" y="22"/>
                    <a:pt x="0" y="22"/>
                    <a:pt x="0" y="22"/>
                  </a:cubicBezTo>
                  <a:cubicBezTo>
                    <a:pt x="0" y="22"/>
                    <a:pt x="0" y="22"/>
                    <a:pt x="0" y="23"/>
                  </a:cubicBezTo>
                  <a:cubicBezTo>
                    <a:pt x="2" y="27"/>
                    <a:pt x="3" y="29"/>
                    <a:pt x="3" y="30"/>
                  </a:cubicBezTo>
                  <a:cubicBezTo>
                    <a:pt x="4" y="30"/>
                    <a:pt x="4" y="30"/>
                    <a:pt x="4" y="30"/>
                  </a:cubicBezTo>
                  <a:cubicBezTo>
                    <a:pt x="4" y="30"/>
                    <a:pt x="4" y="30"/>
                    <a:pt x="5" y="30"/>
                  </a:cubicBezTo>
                  <a:cubicBezTo>
                    <a:pt x="5" y="30"/>
                    <a:pt x="5" y="30"/>
                    <a:pt x="6" y="29"/>
                  </a:cubicBezTo>
                  <a:cubicBezTo>
                    <a:pt x="6" y="29"/>
                    <a:pt x="7" y="29"/>
                    <a:pt x="7" y="29"/>
                  </a:cubicBezTo>
                  <a:cubicBezTo>
                    <a:pt x="7" y="28"/>
                    <a:pt x="7" y="28"/>
                    <a:pt x="7" y="28"/>
                  </a:cubicBezTo>
                  <a:cubicBezTo>
                    <a:pt x="7" y="28"/>
                    <a:pt x="7" y="28"/>
                    <a:pt x="7" y="28"/>
                  </a:cubicBezTo>
                  <a:cubicBezTo>
                    <a:pt x="5" y="24"/>
                    <a:pt x="5" y="24"/>
                    <a:pt x="5" y="24"/>
                  </a:cubicBezTo>
                  <a:cubicBezTo>
                    <a:pt x="30" y="11"/>
                    <a:pt x="30" y="11"/>
                    <a:pt x="30" y="11"/>
                  </a:cubicBezTo>
                  <a:cubicBezTo>
                    <a:pt x="32" y="15"/>
                    <a:pt x="32" y="15"/>
                    <a:pt x="32" y="15"/>
                  </a:cubicBezTo>
                  <a:cubicBezTo>
                    <a:pt x="32" y="16"/>
                    <a:pt x="33" y="16"/>
                    <a:pt x="33" y="16"/>
                  </a:cubicBezTo>
                  <a:cubicBezTo>
                    <a:pt x="36" y="14"/>
                    <a:pt x="36" y="14"/>
                    <a:pt x="36" y="14"/>
                  </a:cubicBezTo>
                  <a:cubicBezTo>
                    <a:pt x="36" y="14"/>
                    <a:pt x="36" y="14"/>
                    <a:pt x="36" y="13"/>
                  </a:cubicBezTo>
                  <a:cubicBezTo>
                    <a:pt x="35" y="13"/>
                    <a:pt x="35" y="12"/>
                    <a:pt x="34" y="10"/>
                  </a:cubicBezTo>
                  <a:cubicBezTo>
                    <a:pt x="32" y="6"/>
                    <a:pt x="32" y="6"/>
                    <a:pt x="32" y="6"/>
                  </a:cubicBezTo>
                  <a:cubicBezTo>
                    <a:pt x="32" y="6"/>
                    <a:pt x="32" y="6"/>
                    <a:pt x="32" y="6"/>
                  </a:cubicBezTo>
                  <a:cubicBezTo>
                    <a:pt x="29" y="8"/>
                    <a:pt x="29" y="8"/>
                    <a:pt x="29" y="8"/>
                  </a:cubicBezTo>
                  <a:close/>
                  <a:moveTo>
                    <a:pt x="25" y="1"/>
                  </a:moveTo>
                  <a:cubicBezTo>
                    <a:pt x="25" y="1"/>
                    <a:pt x="25" y="1"/>
                    <a:pt x="25" y="1"/>
                  </a:cubicBezTo>
                  <a:cubicBezTo>
                    <a:pt x="25" y="1"/>
                    <a:pt x="25" y="2"/>
                    <a:pt x="25" y="2"/>
                  </a:cubicBezTo>
                  <a:cubicBezTo>
                    <a:pt x="24" y="6"/>
                    <a:pt x="24" y="6"/>
                    <a:pt x="24" y="6"/>
                  </a:cubicBezTo>
                  <a:cubicBezTo>
                    <a:pt x="24" y="7"/>
                    <a:pt x="24" y="8"/>
                    <a:pt x="24" y="9"/>
                  </a:cubicBezTo>
                  <a:cubicBezTo>
                    <a:pt x="23" y="10"/>
                    <a:pt x="23" y="10"/>
                    <a:pt x="23" y="10"/>
                  </a:cubicBezTo>
                  <a:cubicBezTo>
                    <a:pt x="19" y="10"/>
                    <a:pt x="19" y="10"/>
                    <a:pt x="19" y="10"/>
                  </a:cubicBezTo>
                  <a:cubicBezTo>
                    <a:pt x="19" y="10"/>
                    <a:pt x="19" y="9"/>
                    <a:pt x="19" y="9"/>
                  </a:cubicBezTo>
                  <a:cubicBezTo>
                    <a:pt x="20" y="8"/>
                    <a:pt x="20" y="7"/>
                    <a:pt x="20" y="6"/>
                  </a:cubicBezTo>
                  <a:cubicBezTo>
                    <a:pt x="20" y="5"/>
                    <a:pt x="20" y="4"/>
                    <a:pt x="20" y="4"/>
                  </a:cubicBezTo>
                  <a:cubicBezTo>
                    <a:pt x="20" y="3"/>
                    <a:pt x="20" y="2"/>
                    <a:pt x="20" y="2"/>
                  </a:cubicBezTo>
                  <a:cubicBezTo>
                    <a:pt x="20" y="1"/>
                    <a:pt x="20" y="1"/>
                    <a:pt x="20" y="1"/>
                  </a:cubicBezTo>
                  <a:cubicBezTo>
                    <a:pt x="20" y="1"/>
                    <a:pt x="20" y="1"/>
                    <a:pt x="20" y="0"/>
                  </a:cubicBezTo>
                  <a:cubicBezTo>
                    <a:pt x="21" y="0"/>
                    <a:pt x="21" y="0"/>
                    <a:pt x="23" y="0"/>
                  </a:cubicBezTo>
                  <a:cubicBezTo>
                    <a:pt x="24" y="0"/>
                    <a:pt x="25" y="0"/>
                    <a:pt x="25" y="1"/>
                  </a:cubicBezTo>
                  <a:close/>
                  <a:moveTo>
                    <a:pt x="25" y="22"/>
                  </a:moveTo>
                  <a:cubicBezTo>
                    <a:pt x="25" y="24"/>
                    <a:pt x="24" y="25"/>
                    <a:pt x="23" y="27"/>
                  </a:cubicBezTo>
                  <a:cubicBezTo>
                    <a:pt x="22" y="27"/>
                    <a:pt x="22" y="28"/>
                    <a:pt x="22" y="29"/>
                  </a:cubicBezTo>
                  <a:cubicBezTo>
                    <a:pt x="21" y="29"/>
                    <a:pt x="21" y="29"/>
                    <a:pt x="22" y="29"/>
                  </a:cubicBezTo>
                  <a:cubicBezTo>
                    <a:pt x="22" y="29"/>
                    <a:pt x="22" y="29"/>
                    <a:pt x="22" y="30"/>
                  </a:cubicBezTo>
                  <a:cubicBezTo>
                    <a:pt x="22" y="30"/>
                    <a:pt x="22" y="30"/>
                    <a:pt x="22" y="30"/>
                  </a:cubicBezTo>
                  <a:cubicBezTo>
                    <a:pt x="20" y="31"/>
                    <a:pt x="18" y="32"/>
                    <a:pt x="15" y="33"/>
                  </a:cubicBezTo>
                  <a:cubicBezTo>
                    <a:pt x="11" y="35"/>
                    <a:pt x="9" y="36"/>
                    <a:pt x="8" y="37"/>
                  </a:cubicBezTo>
                  <a:cubicBezTo>
                    <a:pt x="8" y="37"/>
                    <a:pt x="8" y="37"/>
                    <a:pt x="8" y="37"/>
                  </a:cubicBezTo>
                  <a:cubicBezTo>
                    <a:pt x="7" y="37"/>
                    <a:pt x="7" y="37"/>
                    <a:pt x="7" y="37"/>
                  </a:cubicBezTo>
                  <a:cubicBezTo>
                    <a:pt x="9" y="40"/>
                    <a:pt x="9" y="40"/>
                    <a:pt x="9" y="40"/>
                  </a:cubicBezTo>
                  <a:cubicBezTo>
                    <a:pt x="9" y="40"/>
                    <a:pt x="9" y="40"/>
                    <a:pt x="9" y="40"/>
                  </a:cubicBezTo>
                  <a:cubicBezTo>
                    <a:pt x="9" y="40"/>
                    <a:pt x="10" y="40"/>
                    <a:pt x="10" y="40"/>
                  </a:cubicBezTo>
                  <a:cubicBezTo>
                    <a:pt x="13" y="38"/>
                    <a:pt x="15" y="37"/>
                    <a:pt x="17" y="36"/>
                  </a:cubicBezTo>
                  <a:cubicBezTo>
                    <a:pt x="20" y="35"/>
                    <a:pt x="22" y="33"/>
                    <a:pt x="24" y="32"/>
                  </a:cubicBezTo>
                  <a:cubicBezTo>
                    <a:pt x="24" y="33"/>
                    <a:pt x="24" y="33"/>
                    <a:pt x="24" y="34"/>
                  </a:cubicBezTo>
                  <a:cubicBezTo>
                    <a:pt x="25" y="34"/>
                    <a:pt x="25" y="35"/>
                    <a:pt x="25" y="35"/>
                  </a:cubicBezTo>
                  <a:cubicBezTo>
                    <a:pt x="25" y="35"/>
                    <a:pt x="25" y="35"/>
                    <a:pt x="25" y="36"/>
                  </a:cubicBezTo>
                  <a:cubicBezTo>
                    <a:pt x="26" y="36"/>
                    <a:pt x="26" y="37"/>
                    <a:pt x="26" y="37"/>
                  </a:cubicBezTo>
                  <a:cubicBezTo>
                    <a:pt x="25" y="37"/>
                    <a:pt x="25" y="37"/>
                    <a:pt x="25" y="38"/>
                  </a:cubicBezTo>
                  <a:cubicBezTo>
                    <a:pt x="25" y="38"/>
                    <a:pt x="24" y="38"/>
                    <a:pt x="24" y="38"/>
                  </a:cubicBezTo>
                  <a:cubicBezTo>
                    <a:pt x="24" y="38"/>
                    <a:pt x="23" y="38"/>
                    <a:pt x="23" y="38"/>
                  </a:cubicBezTo>
                  <a:cubicBezTo>
                    <a:pt x="23" y="38"/>
                    <a:pt x="23" y="39"/>
                    <a:pt x="23" y="39"/>
                  </a:cubicBezTo>
                  <a:cubicBezTo>
                    <a:pt x="23" y="39"/>
                    <a:pt x="23" y="39"/>
                    <a:pt x="23" y="39"/>
                  </a:cubicBezTo>
                  <a:cubicBezTo>
                    <a:pt x="24" y="40"/>
                    <a:pt x="25" y="40"/>
                    <a:pt x="25" y="41"/>
                  </a:cubicBezTo>
                  <a:cubicBezTo>
                    <a:pt x="25" y="41"/>
                    <a:pt x="26" y="41"/>
                    <a:pt x="26" y="40"/>
                  </a:cubicBezTo>
                  <a:cubicBezTo>
                    <a:pt x="27" y="40"/>
                    <a:pt x="28" y="40"/>
                    <a:pt x="28" y="39"/>
                  </a:cubicBezTo>
                  <a:cubicBezTo>
                    <a:pt x="29" y="39"/>
                    <a:pt x="29" y="39"/>
                    <a:pt x="29" y="38"/>
                  </a:cubicBezTo>
                  <a:cubicBezTo>
                    <a:pt x="30" y="38"/>
                    <a:pt x="30" y="37"/>
                    <a:pt x="30" y="36"/>
                  </a:cubicBezTo>
                  <a:cubicBezTo>
                    <a:pt x="30" y="36"/>
                    <a:pt x="30" y="35"/>
                    <a:pt x="29" y="35"/>
                  </a:cubicBezTo>
                  <a:cubicBezTo>
                    <a:pt x="27" y="31"/>
                    <a:pt x="27" y="31"/>
                    <a:pt x="27" y="31"/>
                  </a:cubicBezTo>
                  <a:cubicBezTo>
                    <a:pt x="40" y="24"/>
                    <a:pt x="40" y="24"/>
                    <a:pt x="40" y="24"/>
                  </a:cubicBezTo>
                  <a:cubicBezTo>
                    <a:pt x="41" y="24"/>
                    <a:pt x="41" y="24"/>
                    <a:pt x="41" y="24"/>
                  </a:cubicBezTo>
                  <a:cubicBezTo>
                    <a:pt x="41" y="24"/>
                    <a:pt x="41" y="24"/>
                    <a:pt x="41" y="24"/>
                  </a:cubicBezTo>
                  <a:cubicBezTo>
                    <a:pt x="41" y="24"/>
                    <a:pt x="41" y="24"/>
                    <a:pt x="41" y="24"/>
                  </a:cubicBezTo>
                  <a:cubicBezTo>
                    <a:pt x="40" y="21"/>
                    <a:pt x="40" y="21"/>
                    <a:pt x="40" y="21"/>
                  </a:cubicBezTo>
                  <a:cubicBezTo>
                    <a:pt x="40" y="21"/>
                    <a:pt x="40" y="21"/>
                    <a:pt x="39" y="21"/>
                  </a:cubicBezTo>
                  <a:cubicBezTo>
                    <a:pt x="39" y="21"/>
                    <a:pt x="39" y="21"/>
                    <a:pt x="39" y="21"/>
                  </a:cubicBezTo>
                  <a:cubicBezTo>
                    <a:pt x="38" y="22"/>
                    <a:pt x="36" y="23"/>
                    <a:pt x="33" y="24"/>
                  </a:cubicBezTo>
                  <a:cubicBezTo>
                    <a:pt x="30" y="26"/>
                    <a:pt x="28" y="27"/>
                    <a:pt x="26" y="27"/>
                  </a:cubicBezTo>
                  <a:cubicBezTo>
                    <a:pt x="27" y="26"/>
                    <a:pt x="28" y="25"/>
                    <a:pt x="28" y="24"/>
                  </a:cubicBezTo>
                  <a:cubicBezTo>
                    <a:pt x="29" y="22"/>
                    <a:pt x="30" y="20"/>
                    <a:pt x="30" y="18"/>
                  </a:cubicBezTo>
                  <a:cubicBezTo>
                    <a:pt x="30" y="18"/>
                    <a:pt x="30" y="17"/>
                    <a:pt x="29" y="17"/>
                  </a:cubicBezTo>
                  <a:cubicBezTo>
                    <a:pt x="29" y="16"/>
                    <a:pt x="28" y="16"/>
                    <a:pt x="28" y="16"/>
                  </a:cubicBezTo>
                  <a:cubicBezTo>
                    <a:pt x="27" y="17"/>
                    <a:pt x="27" y="17"/>
                    <a:pt x="27" y="17"/>
                  </a:cubicBezTo>
                  <a:cubicBezTo>
                    <a:pt x="27" y="17"/>
                    <a:pt x="27" y="17"/>
                    <a:pt x="27" y="17"/>
                  </a:cubicBezTo>
                  <a:cubicBezTo>
                    <a:pt x="26" y="18"/>
                    <a:pt x="26" y="18"/>
                    <a:pt x="26" y="18"/>
                  </a:cubicBezTo>
                  <a:cubicBezTo>
                    <a:pt x="24" y="18"/>
                    <a:pt x="23" y="19"/>
                    <a:pt x="22" y="20"/>
                  </a:cubicBezTo>
                  <a:cubicBezTo>
                    <a:pt x="21" y="20"/>
                    <a:pt x="20" y="21"/>
                    <a:pt x="18" y="22"/>
                  </a:cubicBezTo>
                  <a:cubicBezTo>
                    <a:pt x="17" y="22"/>
                    <a:pt x="15" y="23"/>
                    <a:pt x="13" y="24"/>
                  </a:cubicBezTo>
                  <a:cubicBezTo>
                    <a:pt x="11" y="25"/>
                    <a:pt x="10" y="26"/>
                    <a:pt x="9" y="26"/>
                  </a:cubicBezTo>
                  <a:cubicBezTo>
                    <a:pt x="9" y="26"/>
                    <a:pt x="8" y="26"/>
                    <a:pt x="9" y="27"/>
                  </a:cubicBezTo>
                  <a:cubicBezTo>
                    <a:pt x="10" y="29"/>
                    <a:pt x="10" y="29"/>
                    <a:pt x="10" y="29"/>
                  </a:cubicBezTo>
                  <a:cubicBezTo>
                    <a:pt x="10" y="30"/>
                    <a:pt x="10" y="30"/>
                    <a:pt x="11" y="30"/>
                  </a:cubicBezTo>
                  <a:cubicBezTo>
                    <a:pt x="11" y="30"/>
                    <a:pt x="11" y="29"/>
                    <a:pt x="11" y="29"/>
                  </a:cubicBezTo>
                  <a:cubicBezTo>
                    <a:pt x="12" y="29"/>
                    <a:pt x="13" y="28"/>
                    <a:pt x="14" y="27"/>
                  </a:cubicBezTo>
                  <a:cubicBezTo>
                    <a:pt x="16" y="26"/>
                    <a:pt x="18" y="25"/>
                    <a:pt x="20" y="25"/>
                  </a:cubicBezTo>
                  <a:lnTo>
                    <a:pt x="25"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20" name="îṣļiḑé"/>
            <p:cNvSpPr/>
            <p:nvPr/>
          </p:nvSpPr>
          <p:spPr bwMode="auto">
            <a:xfrm>
              <a:off x="3178577" y="2608530"/>
              <a:ext cx="1603290" cy="1083856"/>
            </a:xfrm>
            <a:custGeom>
              <a:avLst/>
              <a:gdLst>
                <a:gd name="T0" fmla="*/ 41 w 497"/>
                <a:gd name="T1" fmla="*/ 282 h 335"/>
                <a:gd name="T2" fmla="*/ 37 w 497"/>
                <a:gd name="T3" fmla="*/ 306 h 335"/>
                <a:gd name="T4" fmla="*/ 50 w 497"/>
                <a:gd name="T5" fmla="*/ 317 h 335"/>
                <a:gd name="T6" fmla="*/ 46 w 497"/>
                <a:gd name="T7" fmla="*/ 300 h 335"/>
                <a:gd name="T8" fmla="*/ 40 w 497"/>
                <a:gd name="T9" fmla="*/ 273 h 335"/>
                <a:gd name="T10" fmla="*/ 2 w 497"/>
                <a:gd name="T11" fmla="*/ 219 h 335"/>
                <a:gd name="T12" fmla="*/ 1 w 497"/>
                <a:gd name="T13" fmla="*/ 241 h 335"/>
                <a:gd name="T14" fmla="*/ 7 w 497"/>
                <a:gd name="T15" fmla="*/ 246 h 335"/>
                <a:gd name="T16" fmla="*/ 41 w 497"/>
                <a:gd name="T17" fmla="*/ 213 h 335"/>
                <a:gd name="T18" fmla="*/ 18 w 497"/>
                <a:gd name="T19" fmla="*/ 177 h 335"/>
                <a:gd name="T20" fmla="*/ 15 w 497"/>
                <a:gd name="T21" fmla="*/ 187 h 335"/>
                <a:gd name="T22" fmla="*/ 46 w 497"/>
                <a:gd name="T23" fmla="*/ 147 h 335"/>
                <a:gd name="T24" fmla="*/ 38 w 497"/>
                <a:gd name="T25" fmla="*/ 162 h 335"/>
                <a:gd name="T26" fmla="*/ 58 w 497"/>
                <a:gd name="T27" fmla="*/ 162 h 335"/>
                <a:gd name="T28" fmla="*/ 63 w 497"/>
                <a:gd name="T29" fmla="*/ 84 h 335"/>
                <a:gd name="T30" fmla="*/ 76 w 497"/>
                <a:gd name="T31" fmla="*/ 114 h 335"/>
                <a:gd name="T32" fmla="*/ 65 w 497"/>
                <a:gd name="T33" fmla="*/ 118 h 335"/>
                <a:gd name="T34" fmla="*/ 63 w 497"/>
                <a:gd name="T35" fmla="*/ 84 h 335"/>
                <a:gd name="T36" fmla="*/ 91 w 497"/>
                <a:gd name="T37" fmla="*/ 65 h 335"/>
                <a:gd name="T38" fmla="*/ 90 w 497"/>
                <a:gd name="T39" fmla="*/ 57 h 335"/>
                <a:gd name="T40" fmla="*/ 107 w 497"/>
                <a:gd name="T41" fmla="*/ 43 h 335"/>
                <a:gd name="T42" fmla="*/ 140 w 497"/>
                <a:gd name="T43" fmla="*/ 68 h 335"/>
                <a:gd name="T44" fmla="*/ 138 w 497"/>
                <a:gd name="T45" fmla="*/ 25 h 335"/>
                <a:gd name="T46" fmla="*/ 164 w 497"/>
                <a:gd name="T47" fmla="*/ 14 h 335"/>
                <a:gd name="T48" fmla="*/ 193 w 497"/>
                <a:gd name="T49" fmla="*/ 45 h 335"/>
                <a:gd name="T50" fmla="*/ 198 w 497"/>
                <a:gd name="T51" fmla="*/ 27 h 335"/>
                <a:gd name="T52" fmla="*/ 195 w 497"/>
                <a:gd name="T53" fmla="*/ 12 h 335"/>
                <a:gd name="T54" fmla="*/ 193 w 497"/>
                <a:gd name="T55" fmla="*/ 45 h 335"/>
                <a:gd name="T56" fmla="*/ 242 w 497"/>
                <a:gd name="T57" fmla="*/ 16 h 335"/>
                <a:gd name="T58" fmla="*/ 244 w 497"/>
                <a:gd name="T59" fmla="*/ 23 h 335"/>
                <a:gd name="T60" fmla="*/ 256 w 497"/>
                <a:gd name="T61" fmla="*/ 29 h 335"/>
                <a:gd name="T62" fmla="*/ 257 w 497"/>
                <a:gd name="T63" fmla="*/ 9 h 335"/>
                <a:gd name="T64" fmla="*/ 236 w 497"/>
                <a:gd name="T65" fmla="*/ 38 h 335"/>
                <a:gd name="T66" fmla="*/ 269 w 497"/>
                <a:gd name="T67" fmla="*/ 12 h 335"/>
                <a:gd name="T68" fmla="*/ 280 w 497"/>
                <a:gd name="T69" fmla="*/ 35 h 335"/>
                <a:gd name="T70" fmla="*/ 297 w 497"/>
                <a:gd name="T71" fmla="*/ 31 h 335"/>
                <a:gd name="T72" fmla="*/ 285 w 497"/>
                <a:gd name="T73" fmla="*/ 8 h 335"/>
                <a:gd name="T74" fmla="*/ 314 w 497"/>
                <a:gd name="T75" fmla="*/ 8 h 335"/>
                <a:gd name="T76" fmla="*/ 330 w 497"/>
                <a:gd name="T77" fmla="*/ 20 h 335"/>
                <a:gd name="T78" fmla="*/ 348 w 497"/>
                <a:gd name="T79" fmla="*/ 27 h 335"/>
                <a:gd name="T80" fmla="*/ 330 w 497"/>
                <a:gd name="T81" fmla="*/ 20 h 335"/>
                <a:gd name="T82" fmla="*/ 379 w 497"/>
                <a:gd name="T83" fmla="*/ 36 h 335"/>
                <a:gd name="T84" fmla="*/ 374 w 497"/>
                <a:gd name="T85" fmla="*/ 64 h 335"/>
                <a:gd name="T86" fmla="*/ 430 w 497"/>
                <a:gd name="T87" fmla="*/ 107 h 335"/>
                <a:gd name="T88" fmla="*/ 427 w 497"/>
                <a:gd name="T89" fmla="*/ 84 h 335"/>
                <a:gd name="T90" fmla="*/ 427 w 497"/>
                <a:gd name="T91" fmla="*/ 84 h 335"/>
                <a:gd name="T92" fmla="*/ 466 w 497"/>
                <a:gd name="T93" fmla="*/ 128 h 335"/>
                <a:gd name="T94" fmla="*/ 453 w 497"/>
                <a:gd name="T95" fmla="*/ 135 h 335"/>
                <a:gd name="T96" fmla="*/ 477 w 497"/>
                <a:gd name="T97" fmla="*/ 187 h 335"/>
                <a:gd name="T98" fmla="*/ 464 w 497"/>
                <a:gd name="T99" fmla="*/ 191 h 335"/>
                <a:gd name="T100" fmla="*/ 479 w 497"/>
                <a:gd name="T101" fmla="*/ 169 h 335"/>
                <a:gd name="T102" fmla="*/ 472 w 497"/>
                <a:gd name="T103" fmla="*/ 207 h 335"/>
                <a:gd name="T104" fmla="*/ 497 w 497"/>
                <a:gd name="T105" fmla="*/ 225 h 335"/>
                <a:gd name="T106" fmla="*/ 493 w 497"/>
                <a:gd name="T107" fmla="*/ 203 h 335"/>
                <a:gd name="T108" fmla="*/ 497 w 497"/>
                <a:gd name="T109" fmla="*/ 249 h 335"/>
                <a:gd name="T110" fmla="*/ 497 w 497"/>
                <a:gd name="T111" fmla="*/ 249 h 335"/>
                <a:gd name="T112" fmla="*/ 463 w 497"/>
                <a:gd name="T113" fmla="*/ 287 h 335"/>
                <a:gd name="T114" fmla="*/ 458 w 497"/>
                <a:gd name="T115" fmla="*/ 260 h 335"/>
                <a:gd name="T116" fmla="*/ 456 w 497"/>
                <a:gd name="T117" fmla="*/ 282 h 335"/>
                <a:gd name="T118" fmla="*/ 451 w 497"/>
                <a:gd name="T119" fmla="*/ 327 h 335"/>
                <a:gd name="T120" fmla="*/ 484 w 497"/>
                <a:gd name="T121" fmla="*/ 326 h 335"/>
                <a:gd name="T122" fmla="*/ 475 w 497"/>
                <a:gd name="T123" fmla="*/ 328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7" h="335">
                  <a:moveTo>
                    <a:pt x="11" y="298"/>
                  </a:moveTo>
                  <a:cubicBezTo>
                    <a:pt x="12" y="298"/>
                    <a:pt x="12" y="298"/>
                    <a:pt x="12" y="298"/>
                  </a:cubicBezTo>
                  <a:cubicBezTo>
                    <a:pt x="43" y="290"/>
                    <a:pt x="43" y="290"/>
                    <a:pt x="43" y="290"/>
                  </a:cubicBezTo>
                  <a:cubicBezTo>
                    <a:pt x="41" y="282"/>
                    <a:pt x="41" y="282"/>
                    <a:pt x="41" y="282"/>
                  </a:cubicBezTo>
                  <a:cubicBezTo>
                    <a:pt x="4" y="292"/>
                    <a:pt x="4" y="292"/>
                    <a:pt x="4" y="292"/>
                  </a:cubicBezTo>
                  <a:cubicBezTo>
                    <a:pt x="8" y="305"/>
                    <a:pt x="8" y="305"/>
                    <a:pt x="8" y="305"/>
                  </a:cubicBezTo>
                  <a:cubicBezTo>
                    <a:pt x="37" y="306"/>
                    <a:pt x="37" y="306"/>
                    <a:pt x="37" y="306"/>
                  </a:cubicBezTo>
                  <a:cubicBezTo>
                    <a:pt x="37" y="306"/>
                    <a:pt x="37" y="306"/>
                    <a:pt x="37" y="306"/>
                  </a:cubicBezTo>
                  <a:cubicBezTo>
                    <a:pt x="12" y="321"/>
                    <a:pt x="12" y="321"/>
                    <a:pt x="12" y="321"/>
                  </a:cubicBezTo>
                  <a:cubicBezTo>
                    <a:pt x="15" y="334"/>
                    <a:pt x="15" y="334"/>
                    <a:pt x="15" y="334"/>
                  </a:cubicBezTo>
                  <a:cubicBezTo>
                    <a:pt x="52" y="324"/>
                    <a:pt x="52" y="324"/>
                    <a:pt x="52" y="324"/>
                  </a:cubicBezTo>
                  <a:cubicBezTo>
                    <a:pt x="50" y="317"/>
                    <a:pt x="50" y="317"/>
                    <a:pt x="50" y="317"/>
                  </a:cubicBezTo>
                  <a:cubicBezTo>
                    <a:pt x="19" y="325"/>
                    <a:pt x="19" y="325"/>
                    <a:pt x="19" y="325"/>
                  </a:cubicBezTo>
                  <a:cubicBezTo>
                    <a:pt x="18" y="325"/>
                    <a:pt x="18" y="325"/>
                    <a:pt x="18" y="325"/>
                  </a:cubicBezTo>
                  <a:cubicBezTo>
                    <a:pt x="48" y="307"/>
                    <a:pt x="48" y="307"/>
                    <a:pt x="48" y="307"/>
                  </a:cubicBezTo>
                  <a:cubicBezTo>
                    <a:pt x="46" y="300"/>
                    <a:pt x="46" y="300"/>
                    <a:pt x="46" y="300"/>
                  </a:cubicBezTo>
                  <a:cubicBezTo>
                    <a:pt x="11" y="298"/>
                    <a:pt x="11" y="298"/>
                    <a:pt x="11" y="298"/>
                  </a:cubicBezTo>
                  <a:close/>
                  <a:moveTo>
                    <a:pt x="2" y="268"/>
                  </a:moveTo>
                  <a:cubicBezTo>
                    <a:pt x="3" y="277"/>
                    <a:pt x="3" y="277"/>
                    <a:pt x="3" y="277"/>
                  </a:cubicBezTo>
                  <a:cubicBezTo>
                    <a:pt x="40" y="273"/>
                    <a:pt x="40" y="273"/>
                    <a:pt x="40" y="273"/>
                  </a:cubicBezTo>
                  <a:cubicBezTo>
                    <a:pt x="40" y="264"/>
                    <a:pt x="40" y="264"/>
                    <a:pt x="40" y="264"/>
                  </a:cubicBezTo>
                  <a:cubicBezTo>
                    <a:pt x="2" y="268"/>
                    <a:pt x="2" y="268"/>
                    <a:pt x="2" y="268"/>
                  </a:cubicBezTo>
                  <a:close/>
                  <a:moveTo>
                    <a:pt x="40" y="221"/>
                  </a:moveTo>
                  <a:cubicBezTo>
                    <a:pt x="2" y="219"/>
                    <a:pt x="2" y="219"/>
                    <a:pt x="2" y="219"/>
                  </a:cubicBezTo>
                  <a:cubicBezTo>
                    <a:pt x="2" y="227"/>
                    <a:pt x="2" y="227"/>
                    <a:pt x="2" y="227"/>
                  </a:cubicBezTo>
                  <a:cubicBezTo>
                    <a:pt x="31" y="228"/>
                    <a:pt x="31" y="228"/>
                    <a:pt x="31" y="228"/>
                  </a:cubicBezTo>
                  <a:cubicBezTo>
                    <a:pt x="32" y="228"/>
                    <a:pt x="32" y="228"/>
                    <a:pt x="32" y="228"/>
                  </a:cubicBezTo>
                  <a:cubicBezTo>
                    <a:pt x="1" y="241"/>
                    <a:pt x="1" y="241"/>
                    <a:pt x="1" y="241"/>
                  </a:cubicBezTo>
                  <a:cubicBezTo>
                    <a:pt x="0" y="253"/>
                    <a:pt x="0" y="253"/>
                    <a:pt x="0" y="253"/>
                  </a:cubicBezTo>
                  <a:cubicBezTo>
                    <a:pt x="39" y="255"/>
                    <a:pt x="39" y="255"/>
                    <a:pt x="39" y="255"/>
                  </a:cubicBezTo>
                  <a:cubicBezTo>
                    <a:pt x="39" y="247"/>
                    <a:pt x="39" y="247"/>
                    <a:pt x="39" y="247"/>
                  </a:cubicBezTo>
                  <a:cubicBezTo>
                    <a:pt x="7" y="246"/>
                    <a:pt x="7" y="246"/>
                    <a:pt x="7" y="246"/>
                  </a:cubicBezTo>
                  <a:cubicBezTo>
                    <a:pt x="7" y="246"/>
                    <a:pt x="7" y="246"/>
                    <a:pt x="7" y="246"/>
                  </a:cubicBezTo>
                  <a:cubicBezTo>
                    <a:pt x="39" y="232"/>
                    <a:pt x="39" y="232"/>
                    <a:pt x="39" y="232"/>
                  </a:cubicBezTo>
                  <a:cubicBezTo>
                    <a:pt x="40" y="221"/>
                    <a:pt x="40" y="221"/>
                    <a:pt x="40" y="221"/>
                  </a:cubicBezTo>
                  <a:close/>
                  <a:moveTo>
                    <a:pt x="41" y="213"/>
                  </a:moveTo>
                  <a:cubicBezTo>
                    <a:pt x="48" y="185"/>
                    <a:pt x="48" y="185"/>
                    <a:pt x="48" y="185"/>
                  </a:cubicBezTo>
                  <a:cubicBezTo>
                    <a:pt x="42" y="183"/>
                    <a:pt x="42" y="183"/>
                    <a:pt x="42" y="183"/>
                  </a:cubicBezTo>
                  <a:cubicBezTo>
                    <a:pt x="38" y="202"/>
                    <a:pt x="38" y="202"/>
                    <a:pt x="38" y="202"/>
                  </a:cubicBezTo>
                  <a:cubicBezTo>
                    <a:pt x="18" y="177"/>
                    <a:pt x="18" y="177"/>
                    <a:pt x="18" y="177"/>
                  </a:cubicBezTo>
                  <a:cubicBezTo>
                    <a:pt x="11" y="176"/>
                    <a:pt x="11" y="176"/>
                    <a:pt x="11" y="176"/>
                  </a:cubicBezTo>
                  <a:cubicBezTo>
                    <a:pt x="5" y="203"/>
                    <a:pt x="5" y="203"/>
                    <a:pt x="5" y="203"/>
                  </a:cubicBezTo>
                  <a:cubicBezTo>
                    <a:pt x="11" y="204"/>
                    <a:pt x="11" y="204"/>
                    <a:pt x="11" y="204"/>
                  </a:cubicBezTo>
                  <a:cubicBezTo>
                    <a:pt x="15" y="187"/>
                    <a:pt x="15" y="187"/>
                    <a:pt x="15" y="187"/>
                  </a:cubicBezTo>
                  <a:cubicBezTo>
                    <a:pt x="35" y="212"/>
                    <a:pt x="35" y="212"/>
                    <a:pt x="35" y="212"/>
                  </a:cubicBezTo>
                  <a:cubicBezTo>
                    <a:pt x="41" y="213"/>
                    <a:pt x="41" y="213"/>
                    <a:pt x="41" y="213"/>
                  </a:cubicBezTo>
                  <a:close/>
                  <a:moveTo>
                    <a:pt x="27" y="138"/>
                  </a:moveTo>
                  <a:cubicBezTo>
                    <a:pt x="46" y="147"/>
                    <a:pt x="46" y="147"/>
                    <a:pt x="46" y="147"/>
                  </a:cubicBezTo>
                  <a:cubicBezTo>
                    <a:pt x="50" y="148"/>
                    <a:pt x="52" y="150"/>
                    <a:pt x="53" y="152"/>
                  </a:cubicBezTo>
                  <a:cubicBezTo>
                    <a:pt x="54" y="154"/>
                    <a:pt x="54" y="156"/>
                    <a:pt x="53" y="159"/>
                  </a:cubicBezTo>
                  <a:cubicBezTo>
                    <a:pt x="52" y="162"/>
                    <a:pt x="50" y="164"/>
                    <a:pt x="48" y="164"/>
                  </a:cubicBezTo>
                  <a:cubicBezTo>
                    <a:pt x="46" y="165"/>
                    <a:pt x="43" y="164"/>
                    <a:pt x="38" y="162"/>
                  </a:cubicBezTo>
                  <a:cubicBezTo>
                    <a:pt x="20" y="153"/>
                    <a:pt x="20" y="153"/>
                    <a:pt x="20" y="153"/>
                  </a:cubicBezTo>
                  <a:cubicBezTo>
                    <a:pt x="16" y="160"/>
                    <a:pt x="16" y="160"/>
                    <a:pt x="16" y="160"/>
                  </a:cubicBezTo>
                  <a:cubicBezTo>
                    <a:pt x="38" y="170"/>
                    <a:pt x="38" y="170"/>
                    <a:pt x="38" y="170"/>
                  </a:cubicBezTo>
                  <a:cubicBezTo>
                    <a:pt x="46" y="174"/>
                    <a:pt x="53" y="171"/>
                    <a:pt x="58" y="162"/>
                  </a:cubicBezTo>
                  <a:cubicBezTo>
                    <a:pt x="62" y="152"/>
                    <a:pt x="60" y="145"/>
                    <a:pt x="52" y="140"/>
                  </a:cubicBezTo>
                  <a:cubicBezTo>
                    <a:pt x="30" y="130"/>
                    <a:pt x="30" y="130"/>
                    <a:pt x="30" y="130"/>
                  </a:cubicBezTo>
                  <a:cubicBezTo>
                    <a:pt x="27" y="138"/>
                    <a:pt x="27" y="138"/>
                    <a:pt x="27" y="138"/>
                  </a:cubicBezTo>
                  <a:close/>
                  <a:moveTo>
                    <a:pt x="63" y="84"/>
                  </a:moveTo>
                  <a:cubicBezTo>
                    <a:pt x="79" y="97"/>
                    <a:pt x="79" y="97"/>
                    <a:pt x="79" y="97"/>
                  </a:cubicBezTo>
                  <a:cubicBezTo>
                    <a:pt x="82" y="100"/>
                    <a:pt x="84" y="102"/>
                    <a:pt x="85" y="104"/>
                  </a:cubicBezTo>
                  <a:cubicBezTo>
                    <a:pt x="86" y="106"/>
                    <a:pt x="85" y="108"/>
                    <a:pt x="83" y="111"/>
                  </a:cubicBezTo>
                  <a:cubicBezTo>
                    <a:pt x="81" y="113"/>
                    <a:pt x="79" y="114"/>
                    <a:pt x="76" y="114"/>
                  </a:cubicBezTo>
                  <a:cubicBezTo>
                    <a:pt x="74" y="114"/>
                    <a:pt x="72" y="113"/>
                    <a:pt x="68" y="110"/>
                  </a:cubicBezTo>
                  <a:cubicBezTo>
                    <a:pt x="52" y="97"/>
                    <a:pt x="52" y="97"/>
                    <a:pt x="52" y="97"/>
                  </a:cubicBezTo>
                  <a:cubicBezTo>
                    <a:pt x="47" y="103"/>
                    <a:pt x="47" y="103"/>
                    <a:pt x="47" y="103"/>
                  </a:cubicBezTo>
                  <a:cubicBezTo>
                    <a:pt x="65" y="118"/>
                    <a:pt x="65" y="118"/>
                    <a:pt x="65" y="118"/>
                  </a:cubicBezTo>
                  <a:cubicBezTo>
                    <a:pt x="73" y="124"/>
                    <a:pt x="80" y="123"/>
                    <a:pt x="87" y="114"/>
                  </a:cubicBezTo>
                  <a:cubicBezTo>
                    <a:pt x="94" y="106"/>
                    <a:pt x="93" y="99"/>
                    <a:pt x="86" y="92"/>
                  </a:cubicBezTo>
                  <a:cubicBezTo>
                    <a:pt x="68" y="77"/>
                    <a:pt x="68" y="77"/>
                    <a:pt x="68" y="77"/>
                  </a:cubicBezTo>
                  <a:cubicBezTo>
                    <a:pt x="63" y="84"/>
                    <a:pt x="63" y="84"/>
                    <a:pt x="63" y="84"/>
                  </a:cubicBezTo>
                  <a:close/>
                  <a:moveTo>
                    <a:pt x="132" y="73"/>
                  </a:moveTo>
                  <a:cubicBezTo>
                    <a:pt x="123" y="80"/>
                    <a:pt x="123" y="80"/>
                    <a:pt x="123" y="80"/>
                  </a:cubicBezTo>
                  <a:cubicBezTo>
                    <a:pt x="91" y="65"/>
                    <a:pt x="91" y="65"/>
                    <a:pt x="91" y="65"/>
                  </a:cubicBezTo>
                  <a:cubicBezTo>
                    <a:pt x="91" y="65"/>
                    <a:pt x="91" y="65"/>
                    <a:pt x="91" y="65"/>
                  </a:cubicBezTo>
                  <a:cubicBezTo>
                    <a:pt x="111" y="90"/>
                    <a:pt x="111" y="90"/>
                    <a:pt x="111" y="90"/>
                  </a:cubicBezTo>
                  <a:cubicBezTo>
                    <a:pt x="105" y="95"/>
                    <a:pt x="105" y="95"/>
                    <a:pt x="105" y="95"/>
                  </a:cubicBezTo>
                  <a:cubicBezTo>
                    <a:pt x="81" y="65"/>
                    <a:pt x="81" y="65"/>
                    <a:pt x="81" y="65"/>
                  </a:cubicBezTo>
                  <a:cubicBezTo>
                    <a:pt x="90" y="57"/>
                    <a:pt x="90" y="57"/>
                    <a:pt x="90" y="57"/>
                  </a:cubicBezTo>
                  <a:cubicBezTo>
                    <a:pt x="120" y="71"/>
                    <a:pt x="120" y="71"/>
                    <a:pt x="120" y="71"/>
                  </a:cubicBezTo>
                  <a:cubicBezTo>
                    <a:pt x="120" y="71"/>
                    <a:pt x="120" y="71"/>
                    <a:pt x="120" y="71"/>
                  </a:cubicBezTo>
                  <a:cubicBezTo>
                    <a:pt x="101" y="48"/>
                    <a:pt x="101" y="48"/>
                    <a:pt x="101" y="48"/>
                  </a:cubicBezTo>
                  <a:cubicBezTo>
                    <a:pt x="107" y="43"/>
                    <a:pt x="107" y="43"/>
                    <a:pt x="107" y="43"/>
                  </a:cubicBezTo>
                  <a:cubicBezTo>
                    <a:pt x="132" y="73"/>
                    <a:pt x="132" y="73"/>
                    <a:pt x="132" y="73"/>
                  </a:cubicBezTo>
                  <a:close/>
                  <a:moveTo>
                    <a:pt x="129" y="31"/>
                  </a:moveTo>
                  <a:cubicBezTo>
                    <a:pt x="121" y="35"/>
                    <a:pt x="121" y="35"/>
                    <a:pt x="121" y="35"/>
                  </a:cubicBezTo>
                  <a:cubicBezTo>
                    <a:pt x="140" y="68"/>
                    <a:pt x="140" y="68"/>
                    <a:pt x="140" y="68"/>
                  </a:cubicBezTo>
                  <a:cubicBezTo>
                    <a:pt x="147" y="64"/>
                    <a:pt x="147" y="64"/>
                    <a:pt x="147" y="64"/>
                  </a:cubicBezTo>
                  <a:cubicBezTo>
                    <a:pt x="129" y="31"/>
                    <a:pt x="129" y="31"/>
                    <a:pt x="129" y="31"/>
                  </a:cubicBezTo>
                  <a:close/>
                  <a:moveTo>
                    <a:pt x="165" y="55"/>
                  </a:moveTo>
                  <a:cubicBezTo>
                    <a:pt x="138" y="25"/>
                    <a:pt x="138" y="25"/>
                    <a:pt x="138" y="25"/>
                  </a:cubicBezTo>
                  <a:cubicBezTo>
                    <a:pt x="146" y="22"/>
                    <a:pt x="146" y="22"/>
                    <a:pt x="146" y="22"/>
                  </a:cubicBezTo>
                  <a:cubicBezTo>
                    <a:pt x="167" y="46"/>
                    <a:pt x="167" y="46"/>
                    <a:pt x="167" y="46"/>
                  </a:cubicBezTo>
                  <a:cubicBezTo>
                    <a:pt x="167" y="45"/>
                    <a:pt x="167" y="45"/>
                    <a:pt x="167" y="45"/>
                  </a:cubicBezTo>
                  <a:cubicBezTo>
                    <a:pt x="164" y="14"/>
                    <a:pt x="164" y="14"/>
                    <a:pt x="164" y="14"/>
                  </a:cubicBezTo>
                  <a:cubicBezTo>
                    <a:pt x="172" y="11"/>
                    <a:pt x="172" y="11"/>
                    <a:pt x="172" y="11"/>
                  </a:cubicBezTo>
                  <a:cubicBezTo>
                    <a:pt x="174" y="51"/>
                    <a:pt x="174" y="51"/>
                    <a:pt x="174" y="51"/>
                  </a:cubicBezTo>
                  <a:cubicBezTo>
                    <a:pt x="165" y="55"/>
                    <a:pt x="165" y="55"/>
                    <a:pt x="165" y="55"/>
                  </a:cubicBezTo>
                  <a:close/>
                  <a:moveTo>
                    <a:pt x="193" y="45"/>
                  </a:moveTo>
                  <a:cubicBezTo>
                    <a:pt x="219" y="40"/>
                    <a:pt x="219" y="40"/>
                    <a:pt x="219" y="40"/>
                  </a:cubicBezTo>
                  <a:cubicBezTo>
                    <a:pt x="217" y="34"/>
                    <a:pt x="217" y="34"/>
                    <a:pt x="217" y="34"/>
                  </a:cubicBezTo>
                  <a:cubicBezTo>
                    <a:pt x="200" y="37"/>
                    <a:pt x="200" y="37"/>
                    <a:pt x="200" y="37"/>
                  </a:cubicBezTo>
                  <a:cubicBezTo>
                    <a:pt x="198" y="27"/>
                    <a:pt x="198" y="27"/>
                    <a:pt x="198" y="27"/>
                  </a:cubicBezTo>
                  <a:cubicBezTo>
                    <a:pt x="213" y="24"/>
                    <a:pt x="213" y="24"/>
                    <a:pt x="213" y="24"/>
                  </a:cubicBezTo>
                  <a:cubicBezTo>
                    <a:pt x="212" y="18"/>
                    <a:pt x="212" y="18"/>
                    <a:pt x="212" y="18"/>
                  </a:cubicBezTo>
                  <a:cubicBezTo>
                    <a:pt x="196" y="21"/>
                    <a:pt x="196" y="21"/>
                    <a:pt x="196" y="21"/>
                  </a:cubicBezTo>
                  <a:cubicBezTo>
                    <a:pt x="195" y="12"/>
                    <a:pt x="195" y="12"/>
                    <a:pt x="195" y="12"/>
                  </a:cubicBezTo>
                  <a:cubicBezTo>
                    <a:pt x="211" y="9"/>
                    <a:pt x="211" y="9"/>
                    <a:pt x="211" y="9"/>
                  </a:cubicBezTo>
                  <a:cubicBezTo>
                    <a:pt x="210" y="3"/>
                    <a:pt x="210" y="3"/>
                    <a:pt x="210" y="3"/>
                  </a:cubicBezTo>
                  <a:cubicBezTo>
                    <a:pt x="185" y="8"/>
                    <a:pt x="185" y="8"/>
                    <a:pt x="185" y="8"/>
                  </a:cubicBezTo>
                  <a:cubicBezTo>
                    <a:pt x="193" y="45"/>
                    <a:pt x="193" y="45"/>
                    <a:pt x="193" y="45"/>
                  </a:cubicBezTo>
                  <a:close/>
                  <a:moveTo>
                    <a:pt x="235" y="6"/>
                  </a:moveTo>
                  <a:cubicBezTo>
                    <a:pt x="242" y="6"/>
                    <a:pt x="242" y="6"/>
                    <a:pt x="242" y="6"/>
                  </a:cubicBezTo>
                  <a:cubicBezTo>
                    <a:pt x="246" y="6"/>
                    <a:pt x="248" y="7"/>
                    <a:pt x="248" y="11"/>
                  </a:cubicBezTo>
                  <a:cubicBezTo>
                    <a:pt x="248" y="14"/>
                    <a:pt x="246" y="16"/>
                    <a:pt x="242" y="16"/>
                  </a:cubicBezTo>
                  <a:cubicBezTo>
                    <a:pt x="236" y="16"/>
                    <a:pt x="236" y="16"/>
                    <a:pt x="236" y="16"/>
                  </a:cubicBezTo>
                  <a:cubicBezTo>
                    <a:pt x="235" y="6"/>
                    <a:pt x="235" y="6"/>
                    <a:pt x="235" y="6"/>
                  </a:cubicBezTo>
                  <a:close/>
                  <a:moveTo>
                    <a:pt x="236" y="23"/>
                  </a:moveTo>
                  <a:cubicBezTo>
                    <a:pt x="244" y="23"/>
                    <a:pt x="244" y="23"/>
                    <a:pt x="244" y="23"/>
                  </a:cubicBezTo>
                  <a:cubicBezTo>
                    <a:pt x="246" y="23"/>
                    <a:pt x="248" y="24"/>
                    <a:pt x="248" y="27"/>
                  </a:cubicBezTo>
                  <a:cubicBezTo>
                    <a:pt x="248" y="31"/>
                    <a:pt x="249" y="34"/>
                    <a:pt x="249" y="38"/>
                  </a:cubicBezTo>
                  <a:cubicBezTo>
                    <a:pt x="258" y="38"/>
                    <a:pt x="258" y="38"/>
                    <a:pt x="258" y="38"/>
                  </a:cubicBezTo>
                  <a:cubicBezTo>
                    <a:pt x="257" y="36"/>
                    <a:pt x="257" y="33"/>
                    <a:pt x="256" y="29"/>
                  </a:cubicBezTo>
                  <a:cubicBezTo>
                    <a:pt x="256" y="28"/>
                    <a:pt x="256" y="28"/>
                    <a:pt x="256" y="27"/>
                  </a:cubicBezTo>
                  <a:cubicBezTo>
                    <a:pt x="256" y="22"/>
                    <a:pt x="253" y="19"/>
                    <a:pt x="249" y="19"/>
                  </a:cubicBezTo>
                  <a:cubicBezTo>
                    <a:pt x="249" y="19"/>
                    <a:pt x="249" y="19"/>
                    <a:pt x="249" y="19"/>
                  </a:cubicBezTo>
                  <a:cubicBezTo>
                    <a:pt x="254" y="17"/>
                    <a:pt x="257" y="14"/>
                    <a:pt x="257" y="9"/>
                  </a:cubicBezTo>
                  <a:cubicBezTo>
                    <a:pt x="256" y="3"/>
                    <a:pt x="252" y="0"/>
                    <a:pt x="243" y="0"/>
                  </a:cubicBezTo>
                  <a:cubicBezTo>
                    <a:pt x="227" y="0"/>
                    <a:pt x="227" y="0"/>
                    <a:pt x="227" y="0"/>
                  </a:cubicBezTo>
                  <a:cubicBezTo>
                    <a:pt x="228" y="38"/>
                    <a:pt x="228" y="38"/>
                    <a:pt x="228" y="38"/>
                  </a:cubicBezTo>
                  <a:cubicBezTo>
                    <a:pt x="236" y="38"/>
                    <a:pt x="236" y="38"/>
                    <a:pt x="236" y="38"/>
                  </a:cubicBezTo>
                  <a:cubicBezTo>
                    <a:pt x="236" y="23"/>
                    <a:pt x="236" y="23"/>
                    <a:pt x="236" y="23"/>
                  </a:cubicBezTo>
                  <a:close/>
                  <a:moveTo>
                    <a:pt x="298" y="15"/>
                  </a:moveTo>
                  <a:cubicBezTo>
                    <a:pt x="298" y="8"/>
                    <a:pt x="295" y="4"/>
                    <a:pt x="287" y="2"/>
                  </a:cubicBezTo>
                  <a:cubicBezTo>
                    <a:pt x="277" y="1"/>
                    <a:pt x="271" y="4"/>
                    <a:pt x="269" y="12"/>
                  </a:cubicBezTo>
                  <a:cubicBezTo>
                    <a:pt x="268" y="17"/>
                    <a:pt x="272" y="21"/>
                    <a:pt x="280" y="24"/>
                  </a:cubicBezTo>
                  <a:cubicBezTo>
                    <a:pt x="280" y="25"/>
                    <a:pt x="281" y="25"/>
                    <a:pt x="281" y="25"/>
                  </a:cubicBezTo>
                  <a:cubicBezTo>
                    <a:pt x="286" y="27"/>
                    <a:pt x="288" y="29"/>
                    <a:pt x="288" y="31"/>
                  </a:cubicBezTo>
                  <a:cubicBezTo>
                    <a:pt x="287" y="34"/>
                    <a:pt x="284" y="36"/>
                    <a:pt x="280" y="35"/>
                  </a:cubicBezTo>
                  <a:cubicBezTo>
                    <a:pt x="275" y="34"/>
                    <a:pt x="274" y="32"/>
                    <a:pt x="274" y="27"/>
                  </a:cubicBezTo>
                  <a:cubicBezTo>
                    <a:pt x="266" y="26"/>
                    <a:pt x="266" y="26"/>
                    <a:pt x="266" y="26"/>
                  </a:cubicBezTo>
                  <a:cubicBezTo>
                    <a:pt x="265" y="34"/>
                    <a:pt x="269" y="39"/>
                    <a:pt x="279" y="41"/>
                  </a:cubicBezTo>
                  <a:cubicBezTo>
                    <a:pt x="289" y="42"/>
                    <a:pt x="295" y="39"/>
                    <a:pt x="297" y="31"/>
                  </a:cubicBezTo>
                  <a:cubicBezTo>
                    <a:pt x="298" y="26"/>
                    <a:pt x="294" y="21"/>
                    <a:pt x="285" y="18"/>
                  </a:cubicBezTo>
                  <a:cubicBezTo>
                    <a:pt x="285" y="18"/>
                    <a:pt x="284" y="18"/>
                    <a:pt x="284" y="18"/>
                  </a:cubicBezTo>
                  <a:cubicBezTo>
                    <a:pt x="279" y="17"/>
                    <a:pt x="277" y="15"/>
                    <a:pt x="278" y="12"/>
                  </a:cubicBezTo>
                  <a:cubicBezTo>
                    <a:pt x="279" y="9"/>
                    <a:pt x="281" y="7"/>
                    <a:pt x="285" y="8"/>
                  </a:cubicBezTo>
                  <a:cubicBezTo>
                    <a:pt x="289" y="8"/>
                    <a:pt x="290" y="11"/>
                    <a:pt x="290" y="14"/>
                  </a:cubicBezTo>
                  <a:cubicBezTo>
                    <a:pt x="298" y="15"/>
                    <a:pt x="298" y="15"/>
                    <a:pt x="298" y="15"/>
                  </a:cubicBezTo>
                  <a:close/>
                  <a:moveTo>
                    <a:pt x="322" y="11"/>
                  </a:moveTo>
                  <a:cubicBezTo>
                    <a:pt x="314" y="8"/>
                    <a:pt x="314" y="8"/>
                    <a:pt x="314" y="8"/>
                  </a:cubicBezTo>
                  <a:cubicBezTo>
                    <a:pt x="303" y="45"/>
                    <a:pt x="303" y="45"/>
                    <a:pt x="303" y="45"/>
                  </a:cubicBezTo>
                  <a:cubicBezTo>
                    <a:pt x="311" y="47"/>
                    <a:pt x="311" y="47"/>
                    <a:pt x="311" y="47"/>
                  </a:cubicBezTo>
                  <a:cubicBezTo>
                    <a:pt x="322" y="11"/>
                    <a:pt x="322" y="11"/>
                    <a:pt x="322" y="11"/>
                  </a:cubicBezTo>
                  <a:close/>
                  <a:moveTo>
                    <a:pt x="330" y="20"/>
                  </a:moveTo>
                  <a:cubicBezTo>
                    <a:pt x="340" y="24"/>
                    <a:pt x="340" y="24"/>
                    <a:pt x="340" y="24"/>
                  </a:cubicBezTo>
                  <a:cubicBezTo>
                    <a:pt x="328" y="53"/>
                    <a:pt x="328" y="53"/>
                    <a:pt x="328" y="53"/>
                  </a:cubicBezTo>
                  <a:cubicBezTo>
                    <a:pt x="336" y="56"/>
                    <a:pt x="336" y="56"/>
                    <a:pt x="336" y="56"/>
                  </a:cubicBezTo>
                  <a:cubicBezTo>
                    <a:pt x="348" y="27"/>
                    <a:pt x="348" y="27"/>
                    <a:pt x="348" y="27"/>
                  </a:cubicBezTo>
                  <a:cubicBezTo>
                    <a:pt x="358" y="31"/>
                    <a:pt x="358" y="31"/>
                    <a:pt x="358" y="31"/>
                  </a:cubicBezTo>
                  <a:cubicBezTo>
                    <a:pt x="361" y="25"/>
                    <a:pt x="361" y="25"/>
                    <a:pt x="361" y="25"/>
                  </a:cubicBezTo>
                  <a:cubicBezTo>
                    <a:pt x="332" y="14"/>
                    <a:pt x="332" y="14"/>
                    <a:pt x="332" y="14"/>
                  </a:cubicBezTo>
                  <a:cubicBezTo>
                    <a:pt x="330" y="20"/>
                    <a:pt x="330" y="20"/>
                    <a:pt x="330" y="20"/>
                  </a:cubicBezTo>
                  <a:close/>
                  <a:moveTo>
                    <a:pt x="361" y="70"/>
                  </a:moveTo>
                  <a:cubicBezTo>
                    <a:pt x="367" y="60"/>
                    <a:pt x="367" y="60"/>
                    <a:pt x="367" y="60"/>
                  </a:cubicBezTo>
                  <a:cubicBezTo>
                    <a:pt x="371" y="31"/>
                    <a:pt x="371" y="31"/>
                    <a:pt x="371" y="31"/>
                  </a:cubicBezTo>
                  <a:cubicBezTo>
                    <a:pt x="379" y="36"/>
                    <a:pt x="379" y="36"/>
                    <a:pt x="379" y="36"/>
                  </a:cubicBezTo>
                  <a:cubicBezTo>
                    <a:pt x="376" y="55"/>
                    <a:pt x="376" y="55"/>
                    <a:pt x="376" y="55"/>
                  </a:cubicBezTo>
                  <a:cubicBezTo>
                    <a:pt x="392" y="45"/>
                    <a:pt x="392" y="45"/>
                    <a:pt x="392" y="45"/>
                  </a:cubicBezTo>
                  <a:cubicBezTo>
                    <a:pt x="399" y="50"/>
                    <a:pt x="399" y="50"/>
                    <a:pt x="399" y="50"/>
                  </a:cubicBezTo>
                  <a:cubicBezTo>
                    <a:pt x="374" y="64"/>
                    <a:pt x="374" y="64"/>
                    <a:pt x="374" y="64"/>
                  </a:cubicBezTo>
                  <a:cubicBezTo>
                    <a:pt x="367" y="75"/>
                    <a:pt x="367" y="75"/>
                    <a:pt x="367" y="75"/>
                  </a:cubicBezTo>
                  <a:cubicBezTo>
                    <a:pt x="361" y="70"/>
                    <a:pt x="361" y="70"/>
                    <a:pt x="361" y="70"/>
                  </a:cubicBezTo>
                  <a:close/>
                  <a:moveTo>
                    <a:pt x="403" y="107"/>
                  </a:moveTo>
                  <a:cubicBezTo>
                    <a:pt x="412" y="115"/>
                    <a:pt x="420" y="115"/>
                    <a:pt x="430" y="107"/>
                  </a:cubicBezTo>
                  <a:cubicBezTo>
                    <a:pt x="439" y="97"/>
                    <a:pt x="440" y="88"/>
                    <a:pt x="432" y="80"/>
                  </a:cubicBezTo>
                  <a:cubicBezTo>
                    <a:pt x="423" y="71"/>
                    <a:pt x="414" y="71"/>
                    <a:pt x="405" y="80"/>
                  </a:cubicBezTo>
                  <a:cubicBezTo>
                    <a:pt x="396" y="89"/>
                    <a:pt x="395" y="98"/>
                    <a:pt x="403" y="107"/>
                  </a:cubicBezTo>
                  <a:close/>
                  <a:moveTo>
                    <a:pt x="427" y="84"/>
                  </a:moveTo>
                  <a:cubicBezTo>
                    <a:pt x="432" y="88"/>
                    <a:pt x="431" y="94"/>
                    <a:pt x="424" y="100"/>
                  </a:cubicBezTo>
                  <a:cubicBezTo>
                    <a:pt x="417" y="107"/>
                    <a:pt x="412" y="108"/>
                    <a:pt x="407" y="103"/>
                  </a:cubicBezTo>
                  <a:cubicBezTo>
                    <a:pt x="403" y="98"/>
                    <a:pt x="404" y="93"/>
                    <a:pt x="411" y="86"/>
                  </a:cubicBezTo>
                  <a:cubicBezTo>
                    <a:pt x="417" y="80"/>
                    <a:pt x="423" y="79"/>
                    <a:pt x="427" y="84"/>
                  </a:cubicBezTo>
                  <a:close/>
                  <a:moveTo>
                    <a:pt x="425" y="134"/>
                  </a:moveTo>
                  <a:cubicBezTo>
                    <a:pt x="421" y="127"/>
                    <a:pt x="421" y="127"/>
                    <a:pt x="421" y="127"/>
                  </a:cubicBezTo>
                  <a:cubicBezTo>
                    <a:pt x="453" y="107"/>
                    <a:pt x="453" y="107"/>
                    <a:pt x="453" y="107"/>
                  </a:cubicBezTo>
                  <a:cubicBezTo>
                    <a:pt x="466" y="128"/>
                    <a:pt x="466" y="128"/>
                    <a:pt x="466" y="128"/>
                  </a:cubicBezTo>
                  <a:cubicBezTo>
                    <a:pt x="461" y="132"/>
                    <a:pt x="461" y="132"/>
                    <a:pt x="461" y="132"/>
                  </a:cubicBezTo>
                  <a:cubicBezTo>
                    <a:pt x="452" y="118"/>
                    <a:pt x="452" y="118"/>
                    <a:pt x="452" y="118"/>
                  </a:cubicBezTo>
                  <a:cubicBezTo>
                    <a:pt x="444" y="122"/>
                    <a:pt x="444" y="122"/>
                    <a:pt x="444" y="122"/>
                  </a:cubicBezTo>
                  <a:cubicBezTo>
                    <a:pt x="453" y="135"/>
                    <a:pt x="453" y="135"/>
                    <a:pt x="453" y="135"/>
                  </a:cubicBezTo>
                  <a:cubicBezTo>
                    <a:pt x="447" y="139"/>
                    <a:pt x="447" y="139"/>
                    <a:pt x="447" y="139"/>
                  </a:cubicBezTo>
                  <a:cubicBezTo>
                    <a:pt x="439" y="126"/>
                    <a:pt x="439" y="126"/>
                    <a:pt x="439" y="126"/>
                  </a:cubicBezTo>
                  <a:cubicBezTo>
                    <a:pt x="425" y="134"/>
                    <a:pt x="425" y="134"/>
                    <a:pt x="425" y="134"/>
                  </a:cubicBezTo>
                  <a:close/>
                  <a:moveTo>
                    <a:pt x="477" y="187"/>
                  </a:moveTo>
                  <a:cubicBezTo>
                    <a:pt x="485" y="183"/>
                    <a:pt x="487" y="177"/>
                    <a:pt x="484" y="167"/>
                  </a:cubicBezTo>
                  <a:cubicBezTo>
                    <a:pt x="481" y="158"/>
                    <a:pt x="473" y="155"/>
                    <a:pt x="460" y="158"/>
                  </a:cubicBezTo>
                  <a:cubicBezTo>
                    <a:pt x="448" y="162"/>
                    <a:pt x="444" y="169"/>
                    <a:pt x="447" y="179"/>
                  </a:cubicBezTo>
                  <a:cubicBezTo>
                    <a:pt x="450" y="189"/>
                    <a:pt x="456" y="193"/>
                    <a:pt x="464" y="191"/>
                  </a:cubicBezTo>
                  <a:cubicBezTo>
                    <a:pt x="461" y="182"/>
                    <a:pt x="461" y="182"/>
                    <a:pt x="461" y="182"/>
                  </a:cubicBezTo>
                  <a:cubicBezTo>
                    <a:pt x="457" y="184"/>
                    <a:pt x="454" y="182"/>
                    <a:pt x="452" y="178"/>
                  </a:cubicBezTo>
                  <a:cubicBezTo>
                    <a:pt x="451" y="173"/>
                    <a:pt x="455" y="169"/>
                    <a:pt x="463" y="166"/>
                  </a:cubicBezTo>
                  <a:cubicBezTo>
                    <a:pt x="472" y="164"/>
                    <a:pt x="477" y="165"/>
                    <a:pt x="479" y="169"/>
                  </a:cubicBezTo>
                  <a:cubicBezTo>
                    <a:pt x="480" y="174"/>
                    <a:pt x="478" y="177"/>
                    <a:pt x="474" y="178"/>
                  </a:cubicBezTo>
                  <a:cubicBezTo>
                    <a:pt x="477" y="187"/>
                    <a:pt x="477" y="187"/>
                    <a:pt x="477" y="187"/>
                  </a:cubicBezTo>
                  <a:close/>
                  <a:moveTo>
                    <a:pt x="455" y="210"/>
                  </a:moveTo>
                  <a:cubicBezTo>
                    <a:pt x="472" y="207"/>
                    <a:pt x="472" y="207"/>
                    <a:pt x="472" y="207"/>
                  </a:cubicBezTo>
                  <a:cubicBezTo>
                    <a:pt x="474" y="221"/>
                    <a:pt x="474" y="221"/>
                    <a:pt x="474" y="221"/>
                  </a:cubicBezTo>
                  <a:cubicBezTo>
                    <a:pt x="458" y="224"/>
                    <a:pt x="458" y="224"/>
                    <a:pt x="458" y="224"/>
                  </a:cubicBezTo>
                  <a:cubicBezTo>
                    <a:pt x="459" y="232"/>
                    <a:pt x="459" y="232"/>
                    <a:pt x="459" y="232"/>
                  </a:cubicBezTo>
                  <a:cubicBezTo>
                    <a:pt x="497" y="225"/>
                    <a:pt x="497" y="225"/>
                    <a:pt x="497" y="225"/>
                  </a:cubicBezTo>
                  <a:cubicBezTo>
                    <a:pt x="495" y="217"/>
                    <a:pt x="495" y="217"/>
                    <a:pt x="495" y="217"/>
                  </a:cubicBezTo>
                  <a:cubicBezTo>
                    <a:pt x="481" y="220"/>
                    <a:pt x="481" y="220"/>
                    <a:pt x="481" y="220"/>
                  </a:cubicBezTo>
                  <a:cubicBezTo>
                    <a:pt x="478" y="205"/>
                    <a:pt x="478" y="205"/>
                    <a:pt x="478" y="205"/>
                  </a:cubicBezTo>
                  <a:cubicBezTo>
                    <a:pt x="493" y="203"/>
                    <a:pt x="493" y="203"/>
                    <a:pt x="493" y="203"/>
                  </a:cubicBezTo>
                  <a:cubicBezTo>
                    <a:pt x="491" y="195"/>
                    <a:pt x="491" y="195"/>
                    <a:pt x="491" y="195"/>
                  </a:cubicBezTo>
                  <a:cubicBezTo>
                    <a:pt x="454" y="202"/>
                    <a:pt x="454" y="202"/>
                    <a:pt x="454" y="202"/>
                  </a:cubicBezTo>
                  <a:cubicBezTo>
                    <a:pt x="455" y="210"/>
                    <a:pt x="455" y="210"/>
                    <a:pt x="455" y="210"/>
                  </a:cubicBezTo>
                  <a:close/>
                  <a:moveTo>
                    <a:pt x="497" y="249"/>
                  </a:moveTo>
                  <a:cubicBezTo>
                    <a:pt x="497" y="241"/>
                    <a:pt x="497" y="241"/>
                    <a:pt x="497" y="241"/>
                  </a:cubicBezTo>
                  <a:cubicBezTo>
                    <a:pt x="459" y="242"/>
                    <a:pt x="459" y="242"/>
                    <a:pt x="459" y="242"/>
                  </a:cubicBezTo>
                  <a:cubicBezTo>
                    <a:pt x="459" y="250"/>
                    <a:pt x="459" y="250"/>
                    <a:pt x="459" y="250"/>
                  </a:cubicBezTo>
                  <a:cubicBezTo>
                    <a:pt x="497" y="249"/>
                    <a:pt x="497" y="249"/>
                    <a:pt x="497" y="249"/>
                  </a:cubicBezTo>
                  <a:close/>
                  <a:moveTo>
                    <a:pt x="454" y="294"/>
                  </a:moveTo>
                  <a:cubicBezTo>
                    <a:pt x="492" y="299"/>
                    <a:pt x="492" y="299"/>
                    <a:pt x="492" y="299"/>
                  </a:cubicBezTo>
                  <a:cubicBezTo>
                    <a:pt x="493" y="291"/>
                    <a:pt x="493" y="291"/>
                    <a:pt x="493" y="291"/>
                  </a:cubicBezTo>
                  <a:cubicBezTo>
                    <a:pt x="463" y="287"/>
                    <a:pt x="463" y="287"/>
                    <a:pt x="463" y="287"/>
                  </a:cubicBezTo>
                  <a:cubicBezTo>
                    <a:pt x="463" y="287"/>
                    <a:pt x="463" y="287"/>
                    <a:pt x="463" y="287"/>
                  </a:cubicBezTo>
                  <a:cubicBezTo>
                    <a:pt x="495" y="277"/>
                    <a:pt x="495" y="277"/>
                    <a:pt x="495" y="277"/>
                  </a:cubicBezTo>
                  <a:cubicBezTo>
                    <a:pt x="496" y="265"/>
                    <a:pt x="496" y="265"/>
                    <a:pt x="496" y="265"/>
                  </a:cubicBezTo>
                  <a:cubicBezTo>
                    <a:pt x="458" y="260"/>
                    <a:pt x="458" y="260"/>
                    <a:pt x="458" y="260"/>
                  </a:cubicBezTo>
                  <a:cubicBezTo>
                    <a:pt x="457" y="267"/>
                    <a:pt x="457" y="267"/>
                    <a:pt x="457" y="267"/>
                  </a:cubicBezTo>
                  <a:cubicBezTo>
                    <a:pt x="489" y="271"/>
                    <a:pt x="489" y="271"/>
                    <a:pt x="489" y="271"/>
                  </a:cubicBezTo>
                  <a:cubicBezTo>
                    <a:pt x="489" y="272"/>
                    <a:pt x="489" y="272"/>
                    <a:pt x="489" y="272"/>
                  </a:cubicBezTo>
                  <a:cubicBezTo>
                    <a:pt x="456" y="282"/>
                    <a:pt x="456" y="282"/>
                    <a:pt x="456" y="282"/>
                  </a:cubicBezTo>
                  <a:cubicBezTo>
                    <a:pt x="454" y="294"/>
                    <a:pt x="454" y="294"/>
                    <a:pt x="454" y="294"/>
                  </a:cubicBezTo>
                  <a:close/>
                  <a:moveTo>
                    <a:pt x="450" y="308"/>
                  </a:moveTo>
                  <a:cubicBezTo>
                    <a:pt x="456" y="313"/>
                    <a:pt x="456" y="313"/>
                    <a:pt x="456" y="313"/>
                  </a:cubicBezTo>
                  <a:cubicBezTo>
                    <a:pt x="451" y="327"/>
                    <a:pt x="451" y="327"/>
                    <a:pt x="451" y="327"/>
                  </a:cubicBezTo>
                  <a:cubicBezTo>
                    <a:pt x="443" y="327"/>
                    <a:pt x="443" y="327"/>
                    <a:pt x="443" y="327"/>
                  </a:cubicBezTo>
                  <a:cubicBezTo>
                    <a:pt x="440" y="335"/>
                    <a:pt x="440" y="335"/>
                    <a:pt x="440" y="335"/>
                  </a:cubicBezTo>
                  <a:cubicBezTo>
                    <a:pt x="481" y="335"/>
                    <a:pt x="481" y="335"/>
                    <a:pt x="481" y="335"/>
                  </a:cubicBezTo>
                  <a:cubicBezTo>
                    <a:pt x="484" y="326"/>
                    <a:pt x="484" y="326"/>
                    <a:pt x="484" y="326"/>
                  </a:cubicBezTo>
                  <a:cubicBezTo>
                    <a:pt x="452" y="300"/>
                    <a:pt x="452" y="300"/>
                    <a:pt x="452" y="300"/>
                  </a:cubicBezTo>
                  <a:cubicBezTo>
                    <a:pt x="450" y="308"/>
                    <a:pt x="450" y="308"/>
                    <a:pt x="450" y="308"/>
                  </a:cubicBezTo>
                  <a:close/>
                  <a:moveTo>
                    <a:pt x="462" y="317"/>
                  </a:moveTo>
                  <a:cubicBezTo>
                    <a:pt x="475" y="328"/>
                    <a:pt x="475" y="328"/>
                    <a:pt x="475" y="328"/>
                  </a:cubicBezTo>
                  <a:cubicBezTo>
                    <a:pt x="475" y="328"/>
                    <a:pt x="475" y="328"/>
                    <a:pt x="475" y="328"/>
                  </a:cubicBezTo>
                  <a:cubicBezTo>
                    <a:pt x="458" y="327"/>
                    <a:pt x="458" y="327"/>
                    <a:pt x="458" y="327"/>
                  </a:cubicBezTo>
                  <a:lnTo>
                    <a:pt x="462" y="3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21" name="îSľïḑe"/>
            <p:cNvSpPr/>
            <p:nvPr/>
          </p:nvSpPr>
          <p:spPr bwMode="auto">
            <a:xfrm>
              <a:off x="8400175" y="2903012"/>
              <a:ext cx="400822" cy="396732"/>
            </a:xfrm>
            <a:custGeom>
              <a:avLst/>
              <a:gdLst>
                <a:gd name="T0" fmla="*/ 64 w 124"/>
                <a:gd name="T1" fmla="*/ 67 h 123"/>
                <a:gd name="T2" fmla="*/ 66 w 124"/>
                <a:gd name="T3" fmla="*/ 73 h 123"/>
                <a:gd name="T4" fmla="*/ 48 w 124"/>
                <a:gd name="T5" fmla="*/ 76 h 123"/>
                <a:gd name="T6" fmla="*/ 30 w 124"/>
                <a:gd name="T7" fmla="*/ 63 h 123"/>
                <a:gd name="T8" fmla="*/ 33 w 124"/>
                <a:gd name="T9" fmla="*/ 65 h 123"/>
                <a:gd name="T10" fmla="*/ 26 w 124"/>
                <a:gd name="T11" fmla="*/ 74 h 123"/>
                <a:gd name="T12" fmla="*/ 30 w 124"/>
                <a:gd name="T13" fmla="*/ 63 h 123"/>
                <a:gd name="T14" fmla="*/ 61 w 124"/>
                <a:gd name="T15" fmla="*/ 32 h 123"/>
                <a:gd name="T16" fmla="*/ 65 w 124"/>
                <a:gd name="T17" fmla="*/ 49 h 123"/>
                <a:gd name="T18" fmla="*/ 55 w 124"/>
                <a:gd name="T19" fmla="*/ 31 h 123"/>
                <a:gd name="T20" fmla="*/ 48 w 124"/>
                <a:gd name="T21" fmla="*/ 23 h 123"/>
                <a:gd name="T22" fmla="*/ 42 w 124"/>
                <a:gd name="T23" fmla="*/ 28 h 123"/>
                <a:gd name="T24" fmla="*/ 36 w 124"/>
                <a:gd name="T25" fmla="*/ 43 h 123"/>
                <a:gd name="T26" fmla="*/ 30 w 124"/>
                <a:gd name="T27" fmla="*/ 39 h 123"/>
                <a:gd name="T28" fmla="*/ 21 w 124"/>
                <a:gd name="T29" fmla="*/ 34 h 123"/>
                <a:gd name="T30" fmla="*/ 5 w 124"/>
                <a:gd name="T31" fmla="*/ 52 h 123"/>
                <a:gd name="T32" fmla="*/ 0 w 124"/>
                <a:gd name="T33" fmla="*/ 73 h 123"/>
                <a:gd name="T34" fmla="*/ 2 w 124"/>
                <a:gd name="T35" fmla="*/ 85 h 123"/>
                <a:gd name="T36" fmla="*/ 14 w 124"/>
                <a:gd name="T37" fmla="*/ 89 h 123"/>
                <a:gd name="T38" fmla="*/ 30 w 124"/>
                <a:gd name="T39" fmla="*/ 83 h 123"/>
                <a:gd name="T40" fmla="*/ 36 w 124"/>
                <a:gd name="T41" fmla="*/ 91 h 123"/>
                <a:gd name="T42" fmla="*/ 8 w 124"/>
                <a:gd name="T43" fmla="*/ 115 h 123"/>
                <a:gd name="T44" fmla="*/ 105 w 124"/>
                <a:gd name="T45" fmla="*/ 97 h 123"/>
                <a:gd name="T46" fmla="*/ 91 w 124"/>
                <a:gd name="T47" fmla="*/ 116 h 123"/>
                <a:gd name="T48" fmla="*/ 92 w 124"/>
                <a:gd name="T49" fmla="*/ 120 h 123"/>
                <a:gd name="T50" fmla="*/ 122 w 124"/>
                <a:gd name="T51" fmla="*/ 97 h 123"/>
                <a:gd name="T52" fmla="*/ 107 w 124"/>
                <a:gd name="T53" fmla="*/ 78 h 123"/>
                <a:gd name="T54" fmla="*/ 85 w 124"/>
                <a:gd name="T55" fmla="*/ 79 h 123"/>
                <a:gd name="T56" fmla="*/ 83 w 124"/>
                <a:gd name="T57" fmla="*/ 59 h 123"/>
                <a:gd name="T58" fmla="*/ 77 w 124"/>
                <a:gd name="T59" fmla="*/ 38 h 123"/>
                <a:gd name="T60" fmla="*/ 94 w 124"/>
                <a:gd name="T61" fmla="*/ 16 h 123"/>
                <a:gd name="T62" fmla="*/ 85 w 124"/>
                <a:gd name="T63" fmla="*/ 6 h 123"/>
                <a:gd name="T64" fmla="*/ 81 w 124"/>
                <a:gd name="T65" fmla="*/ 0 h 123"/>
                <a:gd name="T66" fmla="*/ 70 w 124"/>
                <a:gd name="T67" fmla="*/ 1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4" h="123">
                  <a:moveTo>
                    <a:pt x="48" y="74"/>
                  </a:moveTo>
                  <a:cubicBezTo>
                    <a:pt x="48" y="63"/>
                    <a:pt x="56" y="67"/>
                    <a:pt x="64" y="67"/>
                  </a:cubicBezTo>
                  <a:cubicBezTo>
                    <a:pt x="65" y="69"/>
                    <a:pt x="65" y="69"/>
                    <a:pt x="65" y="69"/>
                  </a:cubicBezTo>
                  <a:cubicBezTo>
                    <a:pt x="66" y="73"/>
                    <a:pt x="66" y="73"/>
                    <a:pt x="66" y="73"/>
                  </a:cubicBezTo>
                  <a:cubicBezTo>
                    <a:pt x="64" y="76"/>
                    <a:pt x="58" y="82"/>
                    <a:pt x="53" y="82"/>
                  </a:cubicBezTo>
                  <a:cubicBezTo>
                    <a:pt x="51" y="82"/>
                    <a:pt x="48" y="79"/>
                    <a:pt x="48" y="76"/>
                  </a:cubicBezTo>
                  <a:cubicBezTo>
                    <a:pt x="48" y="74"/>
                    <a:pt x="48" y="74"/>
                    <a:pt x="48" y="74"/>
                  </a:cubicBezTo>
                  <a:close/>
                  <a:moveTo>
                    <a:pt x="30" y="63"/>
                  </a:moveTo>
                  <a:cubicBezTo>
                    <a:pt x="30" y="64"/>
                    <a:pt x="30" y="64"/>
                    <a:pt x="30" y="64"/>
                  </a:cubicBezTo>
                  <a:cubicBezTo>
                    <a:pt x="33" y="65"/>
                    <a:pt x="33" y="65"/>
                    <a:pt x="33" y="65"/>
                  </a:cubicBezTo>
                  <a:cubicBezTo>
                    <a:pt x="33" y="68"/>
                    <a:pt x="34" y="76"/>
                    <a:pt x="30" y="76"/>
                  </a:cubicBezTo>
                  <a:cubicBezTo>
                    <a:pt x="29" y="76"/>
                    <a:pt x="29" y="75"/>
                    <a:pt x="26" y="74"/>
                  </a:cubicBezTo>
                  <a:cubicBezTo>
                    <a:pt x="25" y="70"/>
                    <a:pt x="25" y="70"/>
                    <a:pt x="25" y="70"/>
                  </a:cubicBezTo>
                  <a:cubicBezTo>
                    <a:pt x="30" y="63"/>
                    <a:pt x="30" y="63"/>
                    <a:pt x="30" y="63"/>
                  </a:cubicBezTo>
                  <a:close/>
                  <a:moveTo>
                    <a:pt x="61" y="29"/>
                  </a:moveTo>
                  <a:cubicBezTo>
                    <a:pt x="61" y="32"/>
                    <a:pt x="61" y="32"/>
                    <a:pt x="61" y="32"/>
                  </a:cubicBezTo>
                  <a:cubicBezTo>
                    <a:pt x="61" y="37"/>
                    <a:pt x="65" y="41"/>
                    <a:pt x="65" y="45"/>
                  </a:cubicBezTo>
                  <a:cubicBezTo>
                    <a:pt x="65" y="49"/>
                    <a:pt x="65" y="49"/>
                    <a:pt x="65" y="49"/>
                  </a:cubicBezTo>
                  <a:cubicBezTo>
                    <a:pt x="65" y="53"/>
                    <a:pt x="62" y="56"/>
                    <a:pt x="58" y="56"/>
                  </a:cubicBezTo>
                  <a:cubicBezTo>
                    <a:pt x="47" y="56"/>
                    <a:pt x="55" y="37"/>
                    <a:pt x="55" y="31"/>
                  </a:cubicBezTo>
                  <a:cubicBezTo>
                    <a:pt x="55" y="30"/>
                    <a:pt x="55" y="30"/>
                    <a:pt x="55" y="30"/>
                  </a:cubicBezTo>
                  <a:cubicBezTo>
                    <a:pt x="55" y="26"/>
                    <a:pt x="51" y="23"/>
                    <a:pt x="48" y="23"/>
                  </a:cubicBezTo>
                  <a:cubicBezTo>
                    <a:pt x="46" y="23"/>
                    <a:pt x="44" y="24"/>
                    <a:pt x="43" y="25"/>
                  </a:cubicBezTo>
                  <a:cubicBezTo>
                    <a:pt x="42" y="27"/>
                    <a:pt x="42" y="27"/>
                    <a:pt x="42" y="28"/>
                  </a:cubicBezTo>
                  <a:cubicBezTo>
                    <a:pt x="41" y="30"/>
                    <a:pt x="41" y="28"/>
                    <a:pt x="40" y="30"/>
                  </a:cubicBezTo>
                  <a:cubicBezTo>
                    <a:pt x="39" y="31"/>
                    <a:pt x="36" y="42"/>
                    <a:pt x="36" y="43"/>
                  </a:cubicBezTo>
                  <a:cubicBezTo>
                    <a:pt x="36" y="43"/>
                    <a:pt x="35" y="44"/>
                    <a:pt x="34" y="44"/>
                  </a:cubicBezTo>
                  <a:cubicBezTo>
                    <a:pt x="32" y="44"/>
                    <a:pt x="31" y="40"/>
                    <a:pt x="30" y="39"/>
                  </a:cubicBezTo>
                  <a:cubicBezTo>
                    <a:pt x="29" y="37"/>
                    <a:pt x="24" y="34"/>
                    <a:pt x="23" y="34"/>
                  </a:cubicBezTo>
                  <a:cubicBezTo>
                    <a:pt x="21" y="34"/>
                    <a:pt x="21" y="34"/>
                    <a:pt x="21" y="34"/>
                  </a:cubicBezTo>
                  <a:cubicBezTo>
                    <a:pt x="17" y="34"/>
                    <a:pt x="11" y="37"/>
                    <a:pt x="9" y="39"/>
                  </a:cubicBezTo>
                  <a:cubicBezTo>
                    <a:pt x="7" y="43"/>
                    <a:pt x="5" y="48"/>
                    <a:pt x="5" y="52"/>
                  </a:cubicBezTo>
                  <a:cubicBezTo>
                    <a:pt x="2" y="54"/>
                    <a:pt x="2" y="57"/>
                    <a:pt x="2" y="62"/>
                  </a:cubicBezTo>
                  <a:cubicBezTo>
                    <a:pt x="2" y="66"/>
                    <a:pt x="0" y="71"/>
                    <a:pt x="0" y="73"/>
                  </a:cubicBezTo>
                  <a:cubicBezTo>
                    <a:pt x="0" y="76"/>
                    <a:pt x="0" y="76"/>
                    <a:pt x="0" y="76"/>
                  </a:cubicBezTo>
                  <a:cubicBezTo>
                    <a:pt x="0" y="76"/>
                    <a:pt x="2" y="84"/>
                    <a:pt x="2" y="85"/>
                  </a:cubicBezTo>
                  <a:cubicBezTo>
                    <a:pt x="3" y="86"/>
                    <a:pt x="8" y="89"/>
                    <a:pt x="10" y="89"/>
                  </a:cubicBezTo>
                  <a:cubicBezTo>
                    <a:pt x="14" y="89"/>
                    <a:pt x="14" y="89"/>
                    <a:pt x="14" y="89"/>
                  </a:cubicBezTo>
                  <a:cubicBezTo>
                    <a:pt x="21" y="89"/>
                    <a:pt x="24" y="83"/>
                    <a:pt x="28" y="83"/>
                  </a:cubicBezTo>
                  <a:cubicBezTo>
                    <a:pt x="30" y="83"/>
                    <a:pt x="30" y="83"/>
                    <a:pt x="30" y="83"/>
                  </a:cubicBezTo>
                  <a:cubicBezTo>
                    <a:pt x="34" y="83"/>
                    <a:pt x="35" y="86"/>
                    <a:pt x="37" y="87"/>
                  </a:cubicBezTo>
                  <a:cubicBezTo>
                    <a:pt x="36" y="91"/>
                    <a:pt x="36" y="91"/>
                    <a:pt x="36" y="91"/>
                  </a:cubicBezTo>
                  <a:cubicBezTo>
                    <a:pt x="29" y="97"/>
                    <a:pt x="30" y="97"/>
                    <a:pt x="19" y="101"/>
                  </a:cubicBezTo>
                  <a:cubicBezTo>
                    <a:pt x="9" y="104"/>
                    <a:pt x="8" y="105"/>
                    <a:pt x="8" y="115"/>
                  </a:cubicBezTo>
                  <a:cubicBezTo>
                    <a:pt x="22" y="123"/>
                    <a:pt x="44" y="103"/>
                    <a:pt x="53" y="98"/>
                  </a:cubicBezTo>
                  <a:cubicBezTo>
                    <a:pt x="58" y="96"/>
                    <a:pt x="105" y="85"/>
                    <a:pt x="105" y="97"/>
                  </a:cubicBezTo>
                  <a:cubicBezTo>
                    <a:pt x="105" y="98"/>
                    <a:pt x="105" y="98"/>
                    <a:pt x="105" y="98"/>
                  </a:cubicBezTo>
                  <a:cubicBezTo>
                    <a:pt x="105" y="102"/>
                    <a:pt x="91" y="109"/>
                    <a:pt x="91" y="116"/>
                  </a:cubicBezTo>
                  <a:cubicBezTo>
                    <a:pt x="91" y="117"/>
                    <a:pt x="91" y="117"/>
                    <a:pt x="91" y="117"/>
                  </a:cubicBezTo>
                  <a:cubicBezTo>
                    <a:pt x="91" y="119"/>
                    <a:pt x="91" y="119"/>
                    <a:pt x="92" y="120"/>
                  </a:cubicBezTo>
                  <a:cubicBezTo>
                    <a:pt x="97" y="121"/>
                    <a:pt x="97" y="121"/>
                    <a:pt x="97" y="121"/>
                  </a:cubicBezTo>
                  <a:cubicBezTo>
                    <a:pt x="109" y="114"/>
                    <a:pt x="118" y="113"/>
                    <a:pt x="122" y="97"/>
                  </a:cubicBezTo>
                  <a:cubicBezTo>
                    <a:pt x="124" y="89"/>
                    <a:pt x="123" y="84"/>
                    <a:pt x="116" y="81"/>
                  </a:cubicBezTo>
                  <a:cubicBezTo>
                    <a:pt x="111" y="80"/>
                    <a:pt x="114" y="78"/>
                    <a:pt x="107" y="78"/>
                  </a:cubicBezTo>
                  <a:cubicBezTo>
                    <a:pt x="103" y="78"/>
                    <a:pt x="99" y="77"/>
                    <a:pt x="95" y="77"/>
                  </a:cubicBezTo>
                  <a:cubicBezTo>
                    <a:pt x="85" y="79"/>
                    <a:pt x="85" y="79"/>
                    <a:pt x="85" y="79"/>
                  </a:cubicBezTo>
                  <a:cubicBezTo>
                    <a:pt x="83" y="79"/>
                    <a:pt x="81" y="77"/>
                    <a:pt x="81" y="77"/>
                  </a:cubicBezTo>
                  <a:cubicBezTo>
                    <a:pt x="81" y="72"/>
                    <a:pt x="79" y="62"/>
                    <a:pt x="83" y="59"/>
                  </a:cubicBezTo>
                  <a:cubicBezTo>
                    <a:pt x="85" y="57"/>
                    <a:pt x="96" y="51"/>
                    <a:pt x="96" y="50"/>
                  </a:cubicBezTo>
                  <a:cubicBezTo>
                    <a:pt x="96" y="37"/>
                    <a:pt x="77" y="51"/>
                    <a:pt x="77" y="38"/>
                  </a:cubicBezTo>
                  <a:cubicBezTo>
                    <a:pt x="77" y="34"/>
                    <a:pt x="82" y="29"/>
                    <a:pt x="84" y="27"/>
                  </a:cubicBezTo>
                  <a:cubicBezTo>
                    <a:pt x="90" y="21"/>
                    <a:pt x="90" y="25"/>
                    <a:pt x="94" y="16"/>
                  </a:cubicBezTo>
                  <a:cubicBezTo>
                    <a:pt x="85" y="14"/>
                    <a:pt x="85" y="14"/>
                    <a:pt x="85" y="14"/>
                  </a:cubicBezTo>
                  <a:cubicBezTo>
                    <a:pt x="85" y="6"/>
                    <a:pt x="85" y="6"/>
                    <a:pt x="85" y="6"/>
                  </a:cubicBezTo>
                  <a:cubicBezTo>
                    <a:pt x="85" y="6"/>
                    <a:pt x="85" y="6"/>
                    <a:pt x="85" y="6"/>
                  </a:cubicBezTo>
                  <a:cubicBezTo>
                    <a:pt x="85" y="2"/>
                    <a:pt x="84" y="0"/>
                    <a:pt x="81" y="0"/>
                  </a:cubicBezTo>
                  <a:cubicBezTo>
                    <a:pt x="78" y="0"/>
                    <a:pt x="78" y="0"/>
                    <a:pt x="78" y="0"/>
                  </a:cubicBezTo>
                  <a:cubicBezTo>
                    <a:pt x="73" y="0"/>
                    <a:pt x="73" y="11"/>
                    <a:pt x="70" y="15"/>
                  </a:cubicBezTo>
                  <a:cubicBezTo>
                    <a:pt x="67" y="20"/>
                    <a:pt x="61" y="22"/>
                    <a:pt x="6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22" name="îṡ1ïdé"/>
            <p:cNvSpPr/>
            <p:nvPr/>
          </p:nvSpPr>
          <p:spPr bwMode="auto">
            <a:xfrm>
              <a:off x="5320386" y="3167500"/>
              <a:ext cx="109067" cy="174508"/>
            </a:xfrm>
            <a:custGeom>
              <a:avLst/>
              <a:gdLst>
                <a:gd name="T0" fmla="*/ 3 w 34"/>
                <a:gd name="T1" fmla="*/ 17 h 54"/>
                <a:gd name="T2" fmla="*/ 1 w 34"/>
                <a:gd name="T3" fmla="*/ 20 h 54"/>
                <a:gd name="T4" fmla="*/ 0 w 34"/>
                <a:gd name="T5" fmla="*/ 29 h 54"/>
                <a:gd name="T6" fmla="*/ 20 w 34"/>
                <a:gd name="T7" fmla="*/ 54 h 54"/>
                <a:gd name="T8" fmla="*/ 34 w 34"/>
                <a:gd name="T9" fmla="*/ 40 h 54"/>
                <a:gd name="T10" fmla="*/ 29 w 34"/>
                <a:gd name="T11" fmla="*/ 15 h 54"/>
                <a:gd name="T12" fmla="*/ 27 w 34"/>
                <a:gd name="T13" fmla="*/ 10 h 54"/>
                <a:gd name="T14" fmla="*/ 24 w 34"/>
                <a:gd name="T15" fmla="*/ 5 h 54"/>
                <a:gd name="T16" fmla="*/ 14 w 34"/>
                <a:gd name="T17" fmla="*/ 0 h 54"/>
                <a:gd name="T18" fmla="*/ 3 w 34"/>
                <a:gd name="T19" fmla="*/ 1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54">
                  <a:moveTo>
                    <a:pt x="3" y="17"/>
                  </a:moveTo>
                  <a:cubicBezTo>
                    <a:pt x="1" y="20"/>
                    <a:pt x="1" y="20"/>
                    <a:pt x="1" y="20"/>
                  </a:cubicBezTo>
                  <a:cubicBezTo>
                    <a:pt x="1" y="25"/>
                    <a:pt x="0" y="26"/>
                    <a:pt x="0" y="29"/>
                  </a:cubicBezTo>
                  <a:cubicBezTo>
                    <a:pt x="0" y="44"/>
                    <a:pt x="6" y="54"/>
                    <a:pt x="20" y="54"/>
                  </a:cubicBezTo>
                  <a:cubicBezTo>
                    <a:pt x="27" y="54"/>
                    <a:pt x="34" y="47"/>
                    <a:pt x="34" y="40"/>
                  </a:cubicBezTo>
                  <a:cubicBezTo>
                    <a:pt x="34" y="34"/>
                    <a:pt x="32" y="20"/>
                    <a:pt x="29" y="15"/>
                  </a:cubicBezTo>
                  <a:cubicBezTo>
                    <a:pt x="28" y="13"/>
                    <a:pt x="28" y="12"/>
                    <a:pt x="27" y="10"/>
                  </a:cubicBezTo>
                  <a:cubicBezTo>
                    <a:pt x="27" y="8"/>
                    <a:pt x="25" y="8"/>
                    <a:pt x="24" y="5"/>
                  </a:cubicBezTo>
                  <a:cubicBezTo>
                    <a:pt x="23" y="3"/>
                    <a:pt x="18" y="0"/>
                    <a:pt x="14" y="0"/>
                  </a:cubicBezTo>
                  <a:cubicBezTo>
                    <a:pt x="6" y="0"/>
                    <a:pt x="3" y="9"/>
                    <a:pt x="3"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23" name="iṩḻîḑé"/>
            <p:cNvSpPr/>
            <p:nvPr/>
          </p:nvSpPr>
          <p:spPr bwMode="auto">
            <a:xfrm>
              <a:off x="8310194" y="3254754"/>
              <a:ext cx="77710" cy="145878"/>
            </a:xfrm>
            <a:custGeom>
              <a:avLst/>
              <a:gdLst>
                <a:gd name="T0" fmla="*/ 7 w 24"/>
                <a:gd name="T1" fmla="*/ 17 h 45"/>
                <a:gd name="T2" fmla="*/ 3 w 24"/>
                <a:gd name="T3" fmla="*/ 24 h 45"/>
                <a:gd name="T4" fmla="*/ 0 w 24"/>
                <a:gd name="T5" fmla="*/ 33 h 45"/>
                <a:gd name="T6" fmla="*/ 0 w 24"/>
                <a:gd name="T7" fmla="*/ 38 h 45"/>
                <a:gd name="T8" fmla="*/ 4 w 24"/>
                <a:gd name="T9" fmla="*/ 44 h 45"/>
                <a:gd name="T10" fmla="*/ 5 w 24"/>
                <a:gd name="T11" fmla="*/ 45 h 45"/>
                <a:gd name="T12" fmla="*/ 23 w 24"/>
                <a:gd name="T13" fmla="*/ 31 h 45"/>
                <a:gd name="T14" fmla="*/ 24 w 24"/>
                <a:gd name="T15" fmla="*/ 5 h 45"/>
                <a:gd name="T16" fmla="*/ 21 w 24"/>
                <a:gd name="T17" fmla="*/ 0 h 45"/>
                <a:gd name="T18" fmla="*/ 12 w 24"/>
                <a:gd name="T19" fmla="*/ 6 h 45"/>
                <a:gd name="T20" fmla="*/ 7 w 24"/>
                <a:gd name="T21" fmla="*/ 1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45">
                  <a:moveTo>
                    <a:pt x="7" y="17"/>
                  </a:moveTo>
                  <a:cubicBezTo>
                    <a:pt x="2" y="19"/>
                    <a:pt x="5" y="20"/>
                    <a:pt x="3" y="24"/>
                  </a:cubicBezTo>
                  <a:cubicBezTo>
                    <a:pt x="2" y="27"/>
                    <a:pt x="0" y="26"/>
                    <a:pt x="0" y="33"/>
                  </a:cubicBezTo>
                  <a:cubicBezTo>
                    <a:pt x="0" y="38"/>
                    <a:pt x="0" y="38"/>
                    <a:pt x="0" y="38"/>
                  </a:cubicBezTo>
                  <a:cubicBezTo>
                    <a:pt x="0" y="41"/>
                    <a:pt x="3" y="40"/>
                    <a:pt x="4" y="44"/>
                  </a:cubicBezTo>
                  <a:cubicBezTo>
                    <a:pt x="5" y="45"/>
                    <a:pt x="5" y="45"/>
                    <a:pt x="5" y="45"/>
                  </a:cubicBezTo>
                  <a:cubicBezTo>
                    <a:pt x="18" y="44"/>
                    <a:pt x="19" y="40"/>
                    <a:pt x="23" y="31"/>
                  </a:cubicBezTo>
                  <a:cubicBezTo>
                    <a:pt x="12" y="11"/>
                    <a:pt x="24" y="12"/>
                    <a:pt x="24" y="5"/>
                  </a:cubicBezTo>
                  <a:cubicBezTo>
                    <a:pt x="24" y="2"/>
                    <a:pt x="23" y="2"/>
                    <a:pt x="21" y="0"/>
                  </a:cubicBezTo>
                  <a:cubicBezTo>
                    <a:pt x="16" y="3"/>
                    <a:pt x="14" y="0"/>
                    <a:pt x="12" y="6"/>
                  </a:cubicBezTo>
                  <a:cubicBezTo>
                    <a:pt x="9" y="11"/>
                    <a:pt x="7" y="10"/>
                    <a:pt x="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24" name="ïšľîḍè"/>
            <p:cNvSpPr/>
            <p:nvPr/>
          </p:nvSpPr>
          <p:spPr bwMode="auto">
            <a:xfrm>
              <a:off x="7778491" y="3096606"/>
              <a:ext cx="444449" cy="414456"/>
            </a:xfrm>
            <a:custGeom>
              <a:avLst/>
              <a:gdLst>
                <a:gd name="T0" fmla="*/ 53 w 138"/>
                <a:gd name="T1" fmla="*/ 65 h 128"/>
                <a:gd name="T2" fmla="*/ 61 w 138"/>
                <a:gd name="T3" fmla="*/ 54 h 128"/>
                <a:gd name="T4" fmla="*/ 73 w 138"/>
                <a:gd name="T5" fmla="*/ 48 h 128"/>
                <a:gd name="T6" fmla="*/ 86 w 138"/>
                <a:gd name="T7" fmla="*/ 42 h 128"/>
                <a:gd name="T8" fmla="*/ 93 w 138"/>
                <a:gd name="T9" fmla="*/ 30 h 128"/>
                <a:gd name="T10" fmla="*/ 93 w 138"/>
                <a:gd name="T11" fmla="*/ 29 h 128"/>
                <a:gd name="T12" fmla="*/ 73 w 138"/>
                <a:gd name="T13" fmla="*/ 21 h 128"/>
                <a:gd name="T14" fmla="*/ 68 w 138"/>
                <a:gd name="T15" fmla="*/ 14 h 128"/>
                <a:gd name="T16" fmla="*/ 64 w 138"/>
                <a:gd name="T17" fmla="*/ 8 h 128"/>
                <a:gd name="T18" fmla="*/ 59 w 138"/>
                <a:gd name="T19" fmla="*/ 3 h 128"/>
                <a:gd name="T20" fmla="*/ 52 w 138"/>
                <a:gd name="T21" fmla="*/ 0 h 128"/>
                <a:gd name="T22" fmla="*/ 50 w 138"/>
                <a:gd name="T23" fmla="*/ 0 h 128"/>
                <a:gd name="T24" fmla="*/ 46 w 138"/>
                <a:gd name="T25" fmla="*/ 2 h 128"/>
                <a:gd name="T26" fmla="*/ 41 w 138"/>
                <a:gd name="T27" fmla="*/ 4 h 128"/>
                <a:gd name="T28" fmla="*/ 36 w 138"/>
                <a:gd name="T29" fmla="*/ 13 h 128"/>
                <a:gd name="T30" fmla="*/ 35 w 138"/>
                <a:gd name="T31" fmla="*/ 25 h 128"/>
                <a:gd name="T32" fmla="*/ 32 w 138"/>
                <a:gd name="T33" fmla="*/ 35 h 128"/>
                <a:gd name="T34" fmla="*/ 15 w 138"/>
                <a:gd name="T35" fmla="*/ 40 h 128"/>
                <a:gd name="T36" fmla="*/ 8 w 138"/>
                <a:gd name="T37" fmla="*/ 44 h 128"/>
                <a:gd name="T38" fmla="*/ 5 w 138"/>
                <a:gd name="T39" fmla="*/ 51 h 128"/>
                <a:gd name="T40" fmla="*/ 29 w 138"/>
                <a:gd name="T41" fmla="*/ 69 h 128"/>
                <a:gd name="T42" fmla="*/ 29 w 138"/>
                <a:gd name="T43" fmla="*/ 70 h 128"/>
                <a:gd name="T44" fmla="*/ 16 w 138"/>
                <a:gd name="T45" fmla="*/ 94 h 128"/>
                <a:gd name="T46" fmla="*/ 2 w 138"/>
                <a:gd name="T47" fmla="*/ 110 h 128"/>
                <a:gd name="T48" fmla="*/ 0 w 138"/>
                <a:gd name="T49" fmla="*/ 121 h 128"/>
                <a:gd name="T50" fmla="*/ 3 w 138"/>
                <a:gd name="T51" fmla="*/ 123 h 128"/>
                <a:gd name="T52" fmla="*/ 18 w 138"/>
                <a:gd name="T53" fmla="*/ 116 h 128"/>
                <a:gd name="T54" fmla="*/ 28 w 138"/>
                <a:gd name="T55" fmla="*/ 106 h 128"/>
                <a:gd name="T56" fmla="*/ 46 w 138"/>
                <a:gd name="T57" fmla="*/ 83 h 128"/>
                <a:gd name="T58" fmla="*/ 49 w 138"/>
                <a:gd name="T59" fmla="*/ 83 h 128"/>
                <a:gd name="T60" fmla="*/ 64 w 138"/>
                <a:gd name="T61" fmla="*/ 96 h 128"/>
                <a:gd name="T62" fmla="*/ 74 w 138"/>
                <a:gd name="T63" fmla="*/ 111 h 128"/>
                <a:gd name="T64" fmla="*/ 89 w 138"/>
                <a:gd name="T65" fmla="*/ 123 h 128"/>
                <a:gd name="T66" fmla="*/ 110 w 138"/>
                <a:gd name="T67" fmla="*/ 128 h 128"/>
                <a:gd name="T68" fmla="*/ 138 w 138"/>
                <a:gd name="T69" fmla="*/ 121 h 128"/>
                <a:gd name="T70" fmla="*/ 138 w 138"/>
                <a:gd name="T71" fmla="*/ 120 h 128"/>
                <a:gd name="T72" fmla="*/ 127 w 138"/>
                <a:gd name="T73" fmla="*/ 112 h 128"/>
                <a:gd name="T74" fmla="*/ 126 w 138"/>
                <a:gd name="T75" fmla="*/ 113 h 128"/>
                <a:gd name="T76" fmla="*/ 120 w 138"/>
                <a:gd name="T77" fmla="*/ 110 h 128"/>
                <a:gd name="T78" fmla="*/ 108 w 138"/>
                <a:gd name="T79" fmla="*/ 104 h 128"/>
                <a:gd name="T80" fmla="*/ 97 w 138"/>
                <a:gd name="T81" fmla="*/ 98 h 128"/>
                <a:gd name="T82" fmla="*/ 79 w 138"/>
                <a:gd name="T83" fmla="*/ 83 h 128"/>
                <a:gd name="T84" fmla="*/ 75 w 138"/>
                <a:gd name="T85" fmla="*/ 80 h 128"/>
                <a:gd name="T86" fmla="*/ 75 w 138"/>
                <a:gd name="T87" fmla="*/ 80 h 128"/>
                <a:gd name="T88" fmla="*/ 64 w 138"/>
                <a:gd name="T89" fmla="*/ 72 h 128"/>
                <a:gd name="T90" fmla="*/ 53 w 138"/>
                <a:gd name="T91" fmla="*/ 65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8" h="128">
                  <a:moveTo>
                    <a:pt x="53" y="65"/>
                  </a:moveTo>
                  <a:cubicBezTo>
                    <a:pt x="57" y="57"/>
                    <a:pt x="53" y="60"/>
                    <a:pt x="61" y="54"/>
                  </a:cubicBezTo>
                  <a:cubicBezTo>
                    <a:pt x="64" y="52"/>
                    <a:pt x="69" y="49"/>
                    <a:pt x="73" y="48"/>
                  </a:cubicBezTo>
                  <a:cubicBezTo>
                    <a:pt x="75" y="47"/>
                    <a:pt x="84" y="43"/>
                    <a:pt x="86" y="42"/>
                  </a:cubicBezTo>
                  <a:cubicBezTo>
                    <a:pt x="88" y="40"/>
                    <a:pt x="93" y="33"/>
                    <a:pt x="93" y="30"/>
                  </a:cubicBezTo>
                  <a:cubicBezTo>
                    <a:pt x="93" y="29"/>
                    <a:pt x="93" y="29"/>
                    <a:pt x="93" y="29"/>
                  </a:cubicBezTo>
                  <a:cubicBezTo>
                    <a:pt x="93" y="22"/>
                    <a:pt x="80" y="21"/>
                    <a:pt x="73" y="21"/>
                  </a:cubicBezTo>
                  <a:cubicBezTo>
                    <a:pt x="71" y="18"/>
                    <a:pt x="70" y="18"/>
                    <a:pt x="68" y="14"/>
                  </a:cubicBezTo>
                  <a:cubicBezTo>
                    <a:pt x="66" y="11"/>
                    <a:pt x="67" y="11"/>
                    <a:pt x="64" y="8"/>
                  </a:cubicBezTo>
                  <a:cubicBezTo>
                    <a:pt x="62" y="6"/>
                    <a:pt x="62" y="4"/>
                    <a:pt x="59" y="3"/>
                  </a:cubicBezTo>
                  <a:cubicBezTo>
                    <a:pt x="57" y="2"/>
                    <a:pt x="52" y="0"/>
                    <a:pt x="52" y="0"/>
                  </a:cubicBezTo>
                  <a:cubicBezTo>
                    <a:pt x="50" y="0"/>
                    <a:pt x="50" y="0"/>
                    <a:pt x="50" y="0"/>
                  </a:cubicBezTo>
                  <a:cubicBezTo>
                    <a:pt x="48" y="0"/>
                    <a:pt x="48" y="1"/>
                    <a:pt x="46" y="2"/>
                  </a:cubicBezTo>
                  <a:cubicBezTo>
                    <a:pt x="44" y="3"/>
                    <a:pt x="42" y="3"/>
                    <a:pt x="41" y="4"/>
                  </a:cubicBezTo>
                  <a:cubicBezTo>
                    <a:pt x="40" y="4"/>
                    <a:pt x="36" y="12"/>
                    <a:pt x="36" y="13"/>
                  </a:cubicBezTo>
                  <a:cubicBezTo>
                    <a:pt x="35" y="16"/>
                    <a:pt x="35" y="21"/>
                    <a:pt x="35" y="25"/>
                  </a:cubicBezTo>
                  <a:cubicBezTo>
                    <a:pt x="35" y="36"/>
                    <a:pt x="33" y="30"/>
                    <a:pt x="32" y="35"/>
                  </a:cubicBezTo>
                  <a:cubicBezTo>
                    <a:pt x="23" y="36"/>
                    <a:pt x="21" y="38"/>
                    <a:pt x="15" y="40"/>
                  </a:cubicBezTo>
                  <a:cubicBezTo>
                    <a:pt x="9" y="41"/>
                    <a:pt x="12" y="41"/>
                    <a:pt x="8" y="44"/>
                  </a:cubicBezTo>
                  <a:cubicBezTo>
                    <a:pt x="5" y="45"/>
                    <a:pt x="5" y="47"/>
                    <a:pt x="5" y="51"/>
                  </a:cubicBezTo>
                  <a:cubicBezTo>
                    <a:pt x="3" y="69"/>
                    <a:pt x="29" y="60"/>
                    <a:pt x="29" y="69"/>
                  </a:cubicBezTo>
                  <a:cubicBezTo>
                    <a:pt x="29" y="70"/>
                    <a:pt x="29" y="70"/>
                    <a:pt x="29" y="70"/>
                  </a:cubicBezTo>
                  <a:cubicBezTo>
                    <a:pt x="29" y="77"/>
                    <a:pt x="17" y="88"/>
                    <a:pt x="16" y="94"/>
                  </a:cubicBezTo>
                  <a:cubicBezTo>
                    <a:pt x="11" y="97"/>
                    <a:pt x="6" y="110"/>
                    <a:pt x="2" y="110"/>
                  </a:cubicBezTo>
                  <a:cubicBezTo>
                    <a:pt x="0" y="121"/>
                    <a:pt x="0" y="121"/>
                    <a:pt x="0" y="121"/>
                  </a:cubicBezTo>
                  <a:cubicBezTo>
                    <a:pt x="1" y="122"/>
                    <a:pt x="1" y="123"/>
                    <a:pt x="3" y="123"/>
                  </a:cubicBezTo>
                  <a:cubicBezTo>
                    <a:pt x="4" y="123"/>
                    <a:pt x="17" y="117"/>
                    <a:pt x="18" y="116"/>
                  </a:cubicBezTo>
                  <a:cubicBezTo>
                    <a:pt x="21" y="114"/>
                    <a:pt x="26" y="109"/>
                    <a:pt x="28" y="106"/>
                  </a:cubicBezTo>
                  <a:cubicBezTo>
                    <a:pt x="31" y="103"/>
                    <a:pt x="43" y="83"/>
                    <a:pt x="46" y="83"/>
                  </a:cubicBezTo>
                  <a:cubicBezTo>
                    <a:pt x="49" y="83"/>
                    <a:pt x="49" y="83"/>
                    <a:pt x="49" y="83"/>
                  </a:cubicBezTo>
                  <a:cubicBezTo>
                    <a:pt x="55" y="83"/>
                    <a:pt x="61" y="92"/>
                    <a:pt x="64" y="96"/>
                  </a:cubicBezTo>
                  <a:cubicBezTo>
                    <a:pt x="66" y="99"/>
                    <a:pt x="71" y="110"/>
                    <a:pt x="74" y="111"/>
                  </a:cubicBezTo>
                  <a:cubicBezTo>
                    <a:pt x="78" y="115"/>
                    <a:pt x="83" y="121"/>
                    <a:pt x="89" y="123"/>
                  </a:cubicBezTo>
                  <a:cubicBezTo>
                    <a:pt x="96" y="126"/>
                    <a:pt x="99" y="128"/>
                    <a:pt x="110" y="128"/>
                  </a:cubicBezTo>
                  <a:cubicBezTo>
                    <a:pt x="118" y="128"/>
                    <a:pt x="133" y="124"/>
                    <a:pt x="138" y="121"/>
                  </a:cubicBezTo>
                  <a:cubicBezTo>
                    <a:pt x="138" y="120"/>
                    <a:pt x="138" y="120"/>
                    <a:pt x="138" y="120"/>
                  </a:cubicBezTo>
                  <a:cubicBezTo>
                    <a:pt x="127" y="112"/>
                    <a:pt x="127" y="112"/>
                    <a:pt x="127" y="112"/>
                  </a:cubicBezTo>
                  <a:cubicBezTo>
                    <a:pt x="126" y="113"/>
                    <a:pt x="126" y="113"/>
                    <a:pt x="126" y="113"/>
                  </a:cubicBezTo>
                  <a:cubicBezTo>
                    <a:pt x="125" y="110"/>
                    <a:pt x="123" y="110"/>
                    <a:pt x="120" y="110"/>
                  </a:cubicBezTo>
                  <a:cubicBezTo>
                    <a:pt x="115" y="103"/>
                    <a:pt x="112" y="108"/>
                    <a:pt x="108" y="104"/>
                  </a:cubicBezTo>
                  <a:cubicBezTo>
                    <a:pt x="107" y="103"/>
                    <a:pt x="100" y="98"/>
                    <a:pt x="97" y="98"/>
                  </a:cubicBezTo>
                  <a:cubicBezTo>
                    <a:pt x="79" y="83"/>
                    <a:pt x="79" y="83"/>
                    <a:pt x="79" y="83"/>
                  </a:cubicBezTo>
                  <a:cubicBezTo>
                    <a:pt x="75" y="80"/>
                    <a:pt x="75" y="80"/>
                    <a:pt x="75" y="80"/>
                  </a:cubicBezTo>
                  <a:cubicBezTo>
                    <a:pt x="75" y="80"/>
                    <a:pt x="75" y="80"/>
                    <a:pt x="75" y="80"/>
                  </a:cubicBezTo>
                  <a:cubicBezTo>
                    <a:pt x="74" y="76"/>
                    <a:pt x="68" y="73"/>
                    <a:pt x="64" y="72"/>
                  </a:cubicBezTo>
                  <a:cubicBezTo>
                    <a:pt x="56" y="68"/>
                    <a:pt x="58" y="69"/>
                    <a:pt x="53"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25" name="iŝḷîḋe"/>
            <p:cNvSpPr/>
            <p:nvPr/>
          </p:nvSpPr>
          <p:spPr bwMode="auto">
            <a:xfrm>
              <a:off x="7306775" y="2999809"/>
              <a:ext cx="316295" cy="546700"/>
            </a:xfrm>
            <a:custGeom>
              <a:avLst/>
              <a:gdLst>
                <a:gd name="T0" fmla="*/ 6 w 98"/>
                <a:gd name="T1" fmla="*/ 157 h 169"/>
                <a:gd name="T2" fmla="*/ 5 w 98"/>
                <a:gd name="T3" fmla="*/ 158 h 169"/>
                <a:gd name="T4" fmla="*/ 21 w 98"/>
                <a:gd name="T5" fmla="*/ 145 h 169"/>
                <a:gd name="T6" fmla="*/ 19 w 98"/>
                <a:gd name="T7" fmla="*/ 147 h 169"/>
                <a:gd name="T8" fmla="*/ 21 w 98"/>
                <a:gd name="T9" fmla="*/ 145 h 169"/>
                <a:gd name="T10" fmla="*/ 41 w 98"/>
                <a:gd name="T11" fmla="*/ 99 h 169"/>
                <a:gd name="T12" fmla="*/ 37 w 98"/>
                <a:gd name="T13" fmla="*/ 104 h 169"/>
                <a:gd name="T14" fmla="*/ 35 w 98"/>
                <a:gd name="T15" fmla="*/ 98 h 169"/>
                <a:gd name="T16" fmla="*/ 2 w 98"/>
                <a:gd name="T17" fmla="*/ 157 h 169"/>
                <a:gd name="T18" fmla="*/ 0 w 98"/>
                <a:gd name="T19" fmla="*/ 167 h 169"/>
                <a:gd name="T20" fmla="*/ 4 w 98"/>
                <a:gd name="T21" fmla="*/ 169 h 169"/>
                <a:gd name="T22" fmla="*/ 51 w 98"/>
                <a:gd name="T23" fmla="*/ 136 h 169"/>
                <a:gd name="T24" fmla="*/ 87 w 98"/>
                <a:gd name="T25" fmla="*/ 163 h 169"/>
                <a:gd name="T26" fmla="*/ 95 w 98"/>
                <a:gd name="T27" fmla="*/ 147 h 169"/>
                <a:gd name="T28" fmla="*/ 72 w 98"/>
                <a:gd name="T29" fmla="*/ 130 h 169"/>
                <a:gd name="T30" fmla="*/ 64 w 98"/>
                <a:gd name="T31" fmla="*/ 113 h 169"/>
                <a:gd name="T32" fmla="*/ 86 w 98"/>
                <a:gd name="T33" fmla="*/ 101 h 169"/>
                <a:gd name="T34" fmla="*/ 92 w 98"/>
                <a:gd name="T35" fmla="*/ 88 h 169"/>
                <a:gd name="T36" fmla="*/ 69 w 98"/>
                <a:gd name="T37" fmla="*/ 96 h 169"/>
                <a:gd name="T38" fmla="*/ 67 w 98"/>
                <a:gd name="T39" fmla="*/ 92 h 169"/>
                <a:gd name="T40" fmla="*/ 68 w 98"/>
                <a:gd name="T41" fmla="*/ 73 h 169"/>
                <a:gd name="T42" fmla="*/ 73 w 98"/>
                <a:gd name="T43" fmla="*/ 56 h 169"/>
                <a:gd name="T44" fmla="*/ 61 w 98"/>
                <a:gd name="T45" fmla="*/ 45 h 169"/>
                <a:gd name="T46" fmla="*/ 94 w 98"/>
                <a:gd name="T47" fmla="*/ 17 h 169"/>
                <a:gd name="T48" fmla="*/ 71 w 98"/>
                <a:gd name="T49" fmla="*/ 18 h 169"/>
                <a:gd name="T50" fmla="*/ 51 w 98"/>
                <a:gd name="T51" fmla="*/ 29 h 169"/>
                <a:gd name="T52" fmla="*/ 49 w 98"/>
                <a:gd name="T53" fmla="*/ 0 h 169"/>
                <a:gd name="T54" fmla="*/ 32 w 98"/>
                <a:gd name="T55" fmla="*/ 18 h 169"/>
                <a:gd name="T56" fmla="*/ 25 w 98"/>
                <a:gd name="T57" fmla="*/ 41 h 169"/>
                <a:gd name="T58" fmla="*/ 31 w 98"/>
                <a:gd name="T59" fmla="*/ 49 h 169"/>
                <a:gd name="T60" fmla="*/ 50 w 98"/>
                <a:gd name="T61" fmla="*/ 44 h 169"/>
                <a:gd name="T62" fmla="*/ 33 w 98"/>
                <a:gd name="T63" fmla="*/ 62 h 169"/>
                <a:gd name="T64" fmla="*/ 32 w 98"/>
                <a:gd name="T65" fmla="*/ 90 h 169"/>
                <a:gd name="T66" fmla="*/ 28 w 98"/>
                <a:gd name="T67" fmla="*/ 95 h 169"/>
                <a:gd name="T68" fmla="*/ 25 w 98"/>
                <a:gd name="T69" fmla="*/ 90 h 169"/>
                <a:gd name="T70" fmla="*/ 14 w 98"/>
                <a:gd name="T71" fmla="*/ 118 h 169"/>
                <a:gd name="T72" fmla="*/ 39 w 98"/>
                <a:gd name="T73" fmla="*/ 119 h 169"/>
                <a:gd name="T74" fmla="*/ 43 w 98"/>
                <a:gd name="T75" fmla="*/ 125 h 169"/>
                <a:gd name="T76" fmla="*/ 26 w 98"/>
                <a:gd name="T77" fmla="*/ 138 h 169"/>
                <a:gd name="T78" fmla="*/ 20 w 98"/>
                <a:gd name="T79" fmla="*/ 136 h 169"/>
                <a:gd name="T80" fmla="*/ 17 w 98"/>
                <a:gd name="T81" fmla="*/ 131 h 169"/>
                <a:gd name="T82" fmla="*/ 13 w 98"/>
                <a:gd name="T83" fmla="*/ 14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8" h="169">
                  <a:moveTo>
                    <a:pt x="5" y="157"/>
                  </a:moveTo>
                  <a:cubicBezTo>
                    <a:pt x="6" y="157"/>
                    <a:pt x="6" y="157"/>
                    <a:pt x="6" y="157"/>
                  </a:cubicBezTo>
                  <a:cubicBezTo>
                    <a:pt x="6" y="158"/>
                    <a:pt x="6" y="158"/>
                    <a:pt x="6" y="158"/>
                  </a:cubicBezTo>
                  <a:cubicBezTo>
                    <a:pt x="5" y="158"/>
                    <a:pt x="5" y="158"/>
                    <a:pt x="5" y="158"/>
                  </a:cubicBezTo>
                  <a:cubicBezTo>
                    <a:pt x="5" y="157"/>
                    <a:pt x="5" y="157"/>
                    <a:pt x="5" y="157"/>
                  </a:cubicBezTo>
                  <a:close/>
                  <a:moveTo>
                    <a:pt x="21" y="145"/>
                  </a:moveTo>
                  <a:cubicBezTo>
                    <a:pt x="22" y="147"/>
                    <a:pt x="22" y="147"/>
                    <a:pt x="22" y="147"/>
                  </a:cubicBezTo>
                  <a:cubicBezTo>
                    <a:pt x="19" y="147"/>
                    <a:pt x="19" y="147"/>
                    <a:pt x="19" y="147"/>
                  </a:cubicBezTo>
                  <a:cubicBezTo>
                    <a:pt x="19" y="146"/>
                    <a:pt x="19" y="146"/>
                    <a:pt x="19" y="146"/>
                  </a:cubicBezTo>
                  <a:cubicBezTo>
                    <a:pt x="21" y="145"/>
                    <a:pt x="21" y="145"/>
                    <a:pt x="21" y="145"/>
                  </a:cubicBezTo>
                  <a:close/>
                  <a:moveTo>
                    <a:pt x="35" y="98"/>
                  </a:moveTo>
                  <a:cubicBezTo>
                    <a:pt x="38" y="98"/>
                    <a:pt x="41" y="96"/>
                    <a:pt x="41" y="99"/>
                  </a:cubicBezTo>
                  <a:cubicBezTo>
                    <a:pt x="41" y="101"/>
                    <a:pt x="41" y="101"/>
                    <a:pt x="41" y="101"/>
                  </a:cubicBezTo>
                  <a:cubicBezTo>
                    <a:pt x="41" y="104"/>
                    <a:pt x="39" y="103"/>
                    <a:pt x="37" y="104"/>
                  </a:cubicBezTo>
                  <a:cubicBezTo>
                    <a:pt x="34" y="102"/>
                    <a:pt x="34" y="102"/>
                    <a:pt x="34" y="102"/>
                  </a:cubicBezTo>
                  <a:cubicBezTo>
                    <a:pt x="35" y="98"/>
                    <a:pt x="35" y="98"/>
                    <a:pt x="35" y="98"/>
                  </a:cubicBezTo>
                  <a:close/>
                  <a:moveTo>
                    <a:pt x="5" y="157"/>
                  </a:moveTo>
                  <a:cubicBezTo>
                    <a:pt x="2" y="157"/>
                    <a:pt x="2" y="157"/>
                    <a:pt x="2" y="157"/>
                  </a:cubicBezTo>
                  <a:cubicBezTo>
                    <a:pt x="2" y="157"/>
                    <a:pt x="0" y="162"/>
                    <a:pt x="0" y="163"/>
                  </a:cubicBezTo>
                  <a:cubicBezTo>
                    <a:pt x="0" y="167"/>
                    <a:pt x="0" y="167"/>
                    <a:pt x="0" y="167"/>
                  </a:cubicBezTo>
                  <a:cubicBezTo>
                    <a:pt x="0" y="168"/>
                    <a:pt x="0" y="169"/>
                    <a:pt x="2" y="169"/>
                  </a:cubicBezTo>
                  <a:cubicBezTo>
                    <a:pt x="4" y="169"/>
                    <a:pt x="4" y="169"/>
                    <a:pt x="4" y="169"/>
                  </a:cubicBezTo>
                  <a:cubicBezTo>
                    <a:pt x="9" y="169"/>
                    <a:pt x="28" y="158"/>
                    <a:pt x="32" y="156"/>
                  </a:cubicBezTo>
                  <a:cubicBezTo>
                    <a:pt x="41" y="150"/>
                    <a:pt x="46" y="139"/>
                    <a:pt x="51" y="136"/>
                  </a:cubicBezTo>
                  <a:cubicBezTo>
                    <a:pt x="59" y="138"/>
                    <a:pt x="71" y="163"/>
                    <a:pt x="85" y="163"/>
                  </a:cubicBezTo>
                  <a:cubicBezTo>
                    <a:pt x="87" y="163"/>
                    <a:pt x="87" y="163"/>
                    <a:pt x="87" y="163"/>
                  </a:cubicBezTo>
                  <a:cubicBezTo>
                    <a:pt x="92" y="163"/>
                    <a:pt x="93" y="153"/>
                    <a:pt x="98" y="151"/>
                  </a:cubicBezTo>
                  <a:cubicBezTo>
                    <a:pt x="95" y="147"/>
                    <a:pt x="95" y="147"/>
                    <a:pt x="95" y="147"/>
                  </a:cubicBezTo>
                  <a:cubicBezTo>
                    <a:pt x="94" y="144"/>
                    <a:pt x="84" y="136"/>
                    <a:pt x="79" y="136"/>
                  </a:cubicBezTo>
                  <a:cubicBezTo>
                    <a:pt x="78" y="132"/>
                    <a:pt x="76" y="133"/>
                    <a:pt x="72" y="130"/>
                  </a:cubicBezTo>
                  <a:cubicBezTo>
                    <a:pt x="66" y="130"/>
                    <a:pt x="61" y="129"/>
                    <a:pt x="59" y="124"/>
                  </a:cubicBezTo>
                  <a:cubicBezTo>
                    <a:pt x="61" y="119"/>
                    <a:pt x="60" y="119"/>
                    <a:pt x="64" y="113"/>
                  </a:cubicBezTo>
                  <a:cubicBezTo>
                    <a:pt x="68" y="107"/>
                    <a:pt x="69" y="109"/>
                    <a:pt x="74" y="106"/>
                  </a:cubicBezTo>
                  <a:cubicBezTo>
                    <a:pt x="78" y="104"/>
                    <a:pt x="81" y="104"/>
                    <a:pt x="86" y="101"/>
                  </a:cubicBezTo>
                  <a:cubicBezTo>
                    <a:pt x="89" y="99"/>
                    <a:pt x="92" y="96"/>
                    <a:pt x="96" y="95"/>
                  </a:cubicBezTo>
                  <a:cubicBezTo>
                    <a:pt x="94" y="92"/>
                    <a:pt x="95" y="89"/>
                    <a:pt x="92" y="88"/>
                  </a:cubicBezTo>
                  <a:cubicBezTo>
                    <a:pt x="89" y="88"/>
                    <a:pt x="85" y="88"/>
                    <a:pt x="82" y="88"/>
                  </a:cubicBezTo>
                  <a:cubicBezTo>
                    <a:pt x="75" y="87"/>
                    <a:pt x="73" y="94"/>
                    <a:pt x="69" y="96"/>
                  </a:cubicBezTo>
                  <a:cubicBezTo>
                    <a:pt x="67" y="95"/>
                    <a:pt x="67" y="95"/>
                    <a:pt x="67" y="95"/>
                  </a:cubicBezTo>
                  <a:cubicBezTo>
                    <a:pt x="67" y="92"/>
                    <a:pt x="67" y="92"/>
                    <a:pt x="67" y="92"/>
                  </a:cubicBezTo>
                  <a:cubicBezTo>
                    <a:pt x="59" y="84"/>
                    <a:pt x="59" y="84"/>
                    <a:pt x="59" y="84"/>
                  </a:cubicBezTo>
                  <a:cubicBezTo>
                    <a:pt x="62" y="77"/>
                    <a:pt x="64" y="77"/>
                    <a:pt x="68" y="73"/>
                  </a:cubicBezTo>
                  <a:cubicBezTo>
                    <a:pt x="71" y="70"/>
                    <a:pt x="77" y="66"/>
                    <a:pt x="77" y="61"/>
                  </a:cubicBezTo>
                  <a:cubicBezTo>
                    <a:pt x="77" y="60"/>
                    <a:pt x="74" y="56"/>
                    <a:pt x="73" y="56"/>
                  </a:cubicBezTo>
                  <a:cubicBezTo>
                    <a:pt x="73" y="56"/>
                    <a:pt x="53" y="64"/>
                    <a:pt x="53" y="58"/>
                  </a:cubicBezTo>
                  <a:cubicBezTo>
                    <a:pt x="53" y="55"/>
                    <a:pt x="59" y="48"/>
                    <a:pt x="61" y="45"/>
                  </a:cubicBezTo>
                  <a:cubicBezTo>
                    <a:pt x="63" y="41"/>
                    <a:pt x="68" y="38"/>
                    <a:pt x="72" y="36"/>
                  </a:cubicBezTo>
                  <a:cubicBezTo>
                    <a:pt x="75" y="33"/>
                    <a:pt x="94" y="20"/>
                    <a:pt x="94" y="17"/>
                  </a:cubicBezTo>
                  <a:cubicBezTo>
                    <a:pt x="94" y="12"/>
                    <a:pt x="87" y="13"/>
                    <a:pt x="83" y="14"/>
                  </a:cubicBezTo>
                  <a:cubicBezTo>
                    <a:pt x="75" y="14"/>
                    <a:pt x="76" y="16"/>
                    <a:pt x="71" y="18"/>
                  </a:cubicBezTo>
                  <a:cubicBezTo>
                    <a:pt x="67" y="19"/>
                    <a:pt x="57" y="28"/>
                    <a:pt x="55" y="32"/>
                  </a:cubicBezTo>
                  <a:cubicBezTo>
                    <a:pt x="51" y="29"/>
                    <a:pt x="51" y="29"/>
                    <a:pt x="51" y="29"/>
                  </a:cubicBezTo>
                  <a:cubicBezTo>
                    <a:pt x="53" y="24"/>
                    <a:pt x="63" y="17"/>
                    <a:pt x="63" y="9"/>
                  </a:cubicBezTo>
                  <a:cubicBezTo>
                    <a:pt x="63" y="6"/>
                    <a:pt x="54" y="0"/>
                    <a:pt x="49" y="0"/>
                  </a:cubicBezTo>
                  <a:cubicBezTo>
                    <a:pt x="47" y="0"/>
                    <a:pt x="47" y="0"/>
                    <a:pt x="47" y="0"/>
                  </a:cubicBezTo>
                  <a:cubicBezTo>
                    <a:pt x="40" y="0"/>
                    <a:pt x="33" y="10"/>
                    <a:pt x="32" y="18"/>
                  </a:cubicBezTo>
                  <a:cubicBezTo>
                    <a:pt x="29" y="20"/>
                    <a:pt x="25" y="31"/>
                    <a:pt x="25" y="38"/>
                  </a:cubicBezTo>
                  <a:cubicBezTo>
                    <a:pt x="25" y="41"/>
                    <a:pt x="25" y="41"/>
                    <a:pt x="25" y="41"/>
                  </a:cubicBezTo>
                  <a:cubicBezTo>
                    <a:pt x="25" y="44"/>
                    <a:pt x="26" y="49"/>
                    <a:pt x="28" y="49"/>
                  </a:cubicBezTo>
                  <a:cubicBezTo>
                    <a:pt x="31" y="49"/>
                    <a:pt x="31" y="49"/>
                    <a:pt x="31" y="49"/>
                  </a:cubicBezTo>
                  <a:cubicBezTo>
                    <a:pt x="31" y="49"/>
                    <a:pt x="42" y="43"/>
                    <a:pt x="43" y="42"/>
                  </a:cubicBezTo>
                  <a:cubicBezTo>
                    <a:pt x="45" y="42"/>
                    <a:pt x="50" y="40"/>
                    <a:pt x="50" y="44"/>
                  </a:cubicBezTo>
                  <a:cubicBezTo>
                    <a:pt x="50" y="47"/>
                    <a:pt x="50" y="47"/>
                    <a:pt x="50" y="47"/>
                  </a:cubicBezTo>
                  <a:cubicBezTo>
                    <a:pt x="46" y="48"/>
                    <a:pt x="35" y="58"/>
                    <a:pt x="33" y="62"/>
                  </a:cubicBezTo>
                  <a:cubicBezTo>
                    <a:pt x="26" y="81"/>
                    <a:pt x="34" y="73"/>
                    <a:pt x="37" y="83"/>
                  </a:cubicBezTo>
                  <a:cubicBezTo>
                    <a:pt x="35" y="86"/>
                    <a:pt x="32" y="88"/>
                    <a:pt x="32" y="90"/>
                  </a:cubicBezTo>
                  <a:cubicBezTo>
                    <a:pt x="32" y="92"/>
                    <a:pt x="32" y="92"/>
                    <a:pt x="32" y="92"/>
                  </a:cubicBezTo>
                  <a:cubicBezTo>
                    <a:pt x="29" y="92"/>
                    <a:pt x="29" y="92"/>
                    <a:pt x="28" y="95"/>
                  </a:cubicBezTo>
                  <a:cubicBezTo>
                    <a:pt x="25" y="94"/>
                    <a:pt x="25" y="94"/>
                    <a:pt x="25" y="94"/>
                  </a:cubicBezTo>
                  <a:cubicBezTo>
                    <a:pt x="25" y="90"/>
                    <a:pt x="25" y="90"/>
                    <a:pt x="25" y="90"/>
                  </a:cubicBezTo>
                  <a:cubicBezTo>
                    <a:pt x="24" y="90"/>
                    <a:pt x="24" y="90"/>
                    <a:pt x="24" y="90"/>
                  </a:cubicBezTo>
                  <a:cubicBezTo>
                    <a:pt x="24" y="102"/>
                    <a:pt x="14" y="108"/>
                    <a:pt x="14" y="118"/>
                  </a:cubicBezTo>
                  <a:cubicBezTo>
                    <a:pt x="14" y="121"/>
                    <a:pt x="16" y="122"/>
                    <a:pt x="17" y="124"/>
                  </a:cubicBezTo>
                  <a:cubicBezTo>
                    <a:pt x="22" y="122"/>
                    <a:pt x="34" y="119"/>
                    <a:pt x="39" y="119"/>
                  </a:cubicBezTo>
                  <a:cubicBezTo>
                    <a:pt x="40" y="119"/>
                    <a:pt x="43" y="120"/>
                    <a:pt x="44" y="120"/>
                  </a:cubicBezTo>
                  <a:cubicBezTo>
                    <a:pt x="43" y="125"/>
                    <a:pt x="43" y="125"/>
                    <a:pt x="43" y="125"/>
                  </a:cubicBezTo>
                  <a:cubicBezTo>
                    <a:pt x="32" y="138"/>
                    <a:pt x="32" y="138"/>
                    <a:pt x="32" y="138"/>
                  </a:cubicBezTo>
                  <a:cubicBezTo>
                    <a:pt x="30" y="138"/>
                    <a:pt x="28" y="139"/>
                    <a:pt x="26" y="138"/>
                  </a:cubicBezTo>
                  <a:cubicBezTo>
                    <a:pt x="25" y="136"/>
                    <a:pt x="23" y="133"/>
                    <a:pt x="22" y="136"/>
                  </a:cubicBezTo>
                  <a:cubicBezTo>
                    <a:pt x="20" y="136"/>
                    <a:pt x="20" y="136"/>
                    <a:pt x="20" y="136"/>
                  </a:cubicBezTo>
                  <a:cubicBezTo>
                    <a:pt x="17" y="131"/>
                    <a:pt x="17" y="131"/>
                    <a:pt x="17" y="131"/>
                  </a:cubicBezTo>
                  <a:cubicBezTo>
                    <a:pt x="17" y="131"/>
                    <a:pt x="17" y="131"/>
                    <a:pt x="17" y="131"/>
                  </a:cubicBezTo>
                  <a:cubicBezTo>
                    <a:pt x="12" y="140"/>
                    <a:pt x="12" y="140"/>
                    <a:pt x="12" y="140"/>
                  </a:cubicBezTo>
                  <a:cubicBezTo>
                    <a:pt x="13" y="143"/>
                    <a:pt x="13" y="143"/>
                    <a:pt x="13" y="143"/>
                  </a:cubicBezTo>
                  <a:cubicBezTo>
                    <a:pt x="9" y="145"/>
                    <a:pt x="5" y="151"/>
                    <a:pt x="5"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26" name="î$ľîďe"/>
            <p:cNvSpPr/>
            <p:nvPr/>
          </p:nvSpPr>
          <p:spPr bwMode="auto">
            <a:xfrm>
              <a:off x="6182018" y="3355641"/>
              <a:ext cx="173144" cy="177234"/>
            </a:xfrm>
            <a:custGeom>
              <a:avLst/>
              <a:gdLst>
                <a:gd name="T0" fmla="*/ 14 w 54"/>
                <a:gd name="T1" fmla="*/ 0 h 55"/>
                <a:gd name="T2" fmla="*/ 2 w 54"/>
                <a:gd name="T3" fmla="*/ 9 h 55"/>
                <a:gd name="T4" fmla="*/ 11 w 54"/>
                <a:gd name="T5" fmla="*/ 20 h 55"/>
                <a:gd name="T6" fmla="*/ 19 w 54"/>
                <a:gd name="T7" fmla="*/ 32 h 55"/>
                <a:gd name="T8" fmla="*/ 22 w 54"/>
                <a:gd name="T9" fmla="*/ 40 h 55"/>
                <a:gd name="T10" fmla="*/ 26 w 54"/>
                <a:gd name="T11" fmla="*/ 47 h 55"/>
                <a:gd name="T12" fmla="*/ 26 w 54"/>
                <a:gd name="T13" fmla="*/ 50 h 55"/>
                <a:gd name="T14" fmla="*/ 30 w 54"/>
                <a:gd name="T15" fmla="*/ 53 h 55"/>
                <a:gd name="T16" fmla="*/ 39 w 54"/>
                <a:gd name="T17" fmla="*/ 55 h 55"/>
                <a:gd name="T18" fmla="*/ 40 w 54"/>
                <a:gd name="T19" fmla="*/ 55 h 55"/>
                <a:gd name="T20" fmla="*/ 48 w 54"/>
                <a:gd name="T21" fmla="*/ 20 h 55"/>
                <a:gd name="T22" fmla="*/ 42 w 54"/>
                <a:gd name="T23" fmla="*/ 13 h 55"/>
                <a:gd name="T24" fmla="*/ 34 w 54"/>
                <a:gd name="T25" fmla="*/ 8 h 55"/>
                <a:gd name="T26" fmla="*/ 26 w 54"/>
                <a:gd name="T27" fmla="*/ 3 h 55"/>
                <a:gd name="T28" fmla="*/ 16 w 54"/>
                <a:gd name="T29" fmla="*/ 0 h 55"/>
                <a:gd name="T30" fmla="*/ 14 w 54"/>
                <a:gd name="T3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 h="55">
                  <a:moveTo>
                    <a:pt x="14" y="0"/>
                  </a:moveTo>
                  <a:cubicBezTo>
                    <a:pt x="7" y="0"/>
                    <a:pt x="4" y="3"/>
                    <a:pt x="2" y="9"/>
                  </a:cubicBezTo>
                  <a:cubicBezTo>
                    <a:pt x="0" y="21"/>
                    <a:pt x="6" y="15"/>
                    <a:pt x="11" y="20"/>
                  </a:cubicBezTo>
                  <a:cubicBezTo>
                    <a:pt x="15" y="23"/>
                    <a:pt x="18" y="27"/>
                    <a:pt x="19" y="32"/>
                  </a:cubicBezTo>
                  <a:cubicBezTo>
                    <a:pt x="20" y="35"/>
                    <a:pt x="22" y="35"/>
                    <a:pt x="22" y="40"/>
                  </a:cubicBezTo>
                  <a:cubicBezTo>
                    <a:pt x="23" y="44"/>
                    <a:pt x="23" y="45"/>
                    <a:pt x="26" y="47"/>
                  </a:cubicBezTo>
                  <a:cubicBezTo>
                    <a:pt x="26" y="50"/>
                    <a:pt x="26" y="50"/>
                    <a:pt x="26" y="50"/>
                  </a:cubicBezTo>
                  <a:cubicBezTo>
                    <a:pt x="30" y="53"/>
                    <a:pt x="30" y="53"/>
                    <a:pt x="30" y="53"/>
                  </a:cubicBezTo>
                  <a:cubicBezTo>
                    <a:pt x="39" y="55"/>
                    <a:pt x="39" y="55"/>
                    <a:pt x="39" y="55"/>
                  </a:cubicBezTo>
                  <a:cubicBezTo>
                    <a:pt x="40" y="55"/>
                    <a:pt x="40" y="55"/>
                    <a:pt x="40" y="55"/>
                  </a:cubicBezTo>
                  <a:cubicBezTo>
                    <a:pt x="53" y="55"/>
                    <a:pt x="54" y="25"/>
                    <a:pt x="48" y="20"/>
                  </a:cubicBezTo>
                  <a:cubicBezTo>
                    <a:pt x="46" y="18"/>
                    <a:pt x="45" y="16"/>
                    <a:pt x="42" y="13"/>
                  </a:cubicBezTo>
                  <a:cubicBezTo>
                    <a:pt x="42" y="13"/>
                    <a:pt x="35" y="8"/>
                    <a:pt x="34" y="8"/>
                  </a:cubicBezTo>
                  <a:cubicBezTo>
                    <a:pt x="29" y="4"/>
                    <a:pt x="35" y="6"/>
                    <a:pt x="26" y="3"/>
                  </a:cubicBezTo>
                  <a:cubicBezTo>
                    <a:pt x="23" y="3"/>
                    <a:pt x="21" y="0"/>
                    <a:pt x="16" y="0"/>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27" name="ísḷiḓe"/>
            <p:cNvSpPr/>
            <p:nvPr/>
          </p:nvSpPr>
          <p:spPr bwMode="auto">
            <a:xfrm>
              <a:off x="6565117" y="2986176"/>
              <a:ext cx="422636" cy="546700"/>
            </a:xfrm>
            <a:custGeom>
              <a:avLst/>
              <a:gdLst>
                <a:gd name="T0" fmla="*/ 47 w 131"/>
                <a:gd name="T1" fmla="*/ 118 h 169"/>
                <a:gd name="T2" fmla="*/ 59 w 131"/>
                <a:gd name="T3" fmla="*/ 46 h 169"/>
                <a:gd name="T4" fmla="*/ 91 w 131"/>
                <a:gd name="T5" fmla="*/ 15 h 169"/>
                <a:gd name="T6" fmla="*/ 77 w 131"/>
                <a:gd name="T7" fmla="*/ 0 h 169"/>
                <a:gd name="T8" fmla="*/ 60 w 131"/>
                <a:gd name="T9" fmla="*/ 4 h 169"/>
                <a:gd name="T10" fmla="*/ 47 w 131"/>
                <a:gd name="T11" fmla="*/ 8 h 169"/>
                <a:gd name="T12" fmla="*/ 29 w 131"/>
                <a:gd name="T13" fmla="*/ 24 h 169"/>
                <a:gd name="T14" fmla="*/ 48 w 131"/>
                <a:gd name="T15" fmla="*/ 29 h 169"/>
                <a:gd name="T16" fmla="*/ 58 w 131"/>
                <a:gd name="T17" fmla="*/ 28 h 169"/>
                <a:gd name="T18" fmla="*/ 29 w 131"/>
                <a:gd name="T19" fmla="*/ 36 h 169"/>
                <a:gd name="T20" fmla="*/ 7 w 131"/>
                <a:gd name="T21" fmla="*/ 77 h 169"/>
                <a:gd name="T22" fmla="*/ 1 w 131"/>
                <a:gd name="T23" fmla="*/ 150 h 169"/>
                <a:gd name="T24" fmla="*/ 20 w 131"/>
                <a:gd name="T25" fmla="*/ 163 h 169"/>
                <a:gd name="T26" fmla="*/ 47 w 131"/>
                <a:gd name="T27" fmla="*/ 140 h 169"/>
                <a:gd name="T28" fmla="*/ 66 w 131"/>
                <a:gd name="T29" fmla="*/ 109 h 169"/>
                <a:gd name="T30" fmla="*/ 97 w 131"/>
                <a:gd name="T31" fmla="*/ 160 h 169"/>
                <a:gd name="T32" fmla="*/ 117 w 131"/>
                <a:gd name="T33" fmla="*/ 169 h 169"/>
                <a:gd name="T34" fmla="*/ 125 w 131"/>
                <a:gd name="T35" fmla="*/ 150 h 169"/>
                <a:gd name="T36" fmla="*/ 131 w 131"/>
                <a:gd name="T37" fmla="*/ 138 h 169"/>
                <a:gd name="T38" fmla="*/ 118 w 131"/>
                <a:gd name="T39" fmla="*/ 145 h 169"/>
                <a:gd name="T40" fmla="*/ 99 w 131"/>
                <a:gd name="T41" fmla="*/ 130 h 169"/>
                <a:gd name="T42" fmla="*/ 81 w 131"/>
                <a:gd name="T43" fmla="*/ 98 h 169"/>
                <a:gd name="T44" fmla="*/ 88 w 131"/>
                <a:gd name="T45" fmla="*/ 67 h 169"/>
                <a:gd name="T46" fmla="*/ 66 w 131"/>
                <a:gd name="T47" fmla="*/ 57 h 169"/>
                <a:gd name="T48" fmla="*/ 52 w 131"/>
                <a:gd name="T49" fmla="*/ 65 h 169"/>
                <a:gd name="T50" fmla="*/ 55 w 131"/>
                <a:gd name="T51" fmla="*/ 73 h 169"/>
                <a:gd name="T52" fmla="*/ 51 w 131"/>
                <a:gd name="T53" fmla="*/ 84 h 169"/>
                <a:gd name="T54" fmla="*/ 43 w 131"/>
                <a:gd name="T55" fmla="*/ 96 h 169"/>
                <a:gd name="T56" fmla="*/ 53 w 131"/>
                <a:gd name="T57" fmla="*/ 97 h 169"/>
                <a:gd name="T58" fmla="*/ 56 w 131"/>
                <a:gd name="T59" fmla="*/ 101 h 169"/>
                <a:gd name="T60" fmla="*/ 51 w 131"/>
                <a:gd name="T61" fmla="*/ 110 h 169"/>
                <a:gd name="T62" fmla="*/ 31 w 131"/>
                <a:gd name="T63" fmla="*/ 142 h 169"/>
                <a:gd name="T64" fmla="*/ 23 w 131"/>
                <a:gd name="T65" fmla="*/ 119 h 169"/>
                <a:gd name="T66" fmla="*/ 33 w 131"/>
                <a:gd name="T67" fmla="*/ 71 h 169"/>
                <a:gd name="T68" fmla="*/ 43 w 131"/>
                <a:gd name="T69" fmla="*/ 51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1" h="169">
                  <a:moveTo>
                    <a:pt x="47" y="118"/>
                  </a:moveTo>
                  <a:cubicBezTo>
                    <a:pt x="47" y="134"/>
                    <a:pt x="47" y="108"/>
                    <a:pt x="47" y="118"/>
                  </a:cubicBezTo>
                  <a:close/>
                  <a:moveTo>
                    <a:pt x="43" y="51"/>
                  </a:moveTo>
                  <a:cubicBezTo>
                    <a:pt x="46" y="49"/>
                    <a:pt x="54" y="47"/>
                    <a:pt x="59" y="46"/>
                  </a:cubicBezTo>
                  <a:cubicBezTo>
                    <a:pt x="64" y="43"/>
                    <a:pt x="66" y="40"/>
                    <a:pt x="70" y="36"/>
                  </a:cubicBezTo>
                  <a:cubicBezTo>
                    <a:pt x="76" y="31"/>
                    <a:pt x="91" y="26"/>
                    <a:pt x="91" y="15"/>
                  </a:cubicBezTo>
                  <a:cubicBezTo>
                    <a:pt x="91" y="12"/>
                    <a:pt x="91" y="12"/>
                    <a:pt x="91" y="12"/>
                  </a:cubicBezTo>
                  <a:cubicBezTo>
                    <a:pt x="91" y="5"/>
                    <a:pt x="83" y="0"/>
                    <a:pt x="77" y="0"/>
                  </a:cubicBezTo>
                  <a:cubicBezTo>
                    <a:pt x="74" y="0"/>
                    <a:pt x="74" y="0"/>
                    <a:pt x="74" y="0"/>
                  </a:cubicBezTo>
                  <a:cubicBezTo>
                    <a:pt x="67" y="0"/>
                    <a:pt x="67" y="3"/>
                    <a:pt x="60" y="4"/>
                  </a:cubicBezTo>
                  <a:cubicBezTo>
                    <a:pt x="56" y="4"/>
                    <a:pt x="57" y="5"/>
                    <a:pt x="54" y="6"/>
                  </a:cubicBezTo>
                  <a:cubicBezTo>
                    <a:pt x="52" y="7"/>
                    <a:pt x="49" y="7"/>
                    <a:pt x="47" y="8"/>
                  </a:cubicBezTo>
                  <a:cubicBezTo>
                    <a:pt x="43" y="9"/>
                    <a:pt x="39" y="12"/>
                    <a:pt x="36" y="14"/>
                  </a:cubicBezTo>
                  <a:cubicBezTo>
                    <a:pt x="33" y="16"/>
                    <a:pt x="29" y="20"/>
                    <a:pt x="29" y="24"/>
                  </a:cubicBezTo>
                  <a:cubicBezTo>
                    <a:pt x="29" y="30"/>
                    <a:pt x="37" y="33"/>
                    <a:pt x="41" y="32"/>
                  </a:cubicBezTo>
                  <a:cubicBezTo>
                    <a:pt x="44" y="32"/>
                    <a:pt x="47" y="31"/>
                    <a:pt x="48" y="29"/>
                  </a:cubicBezTo>
                  <a:cubicBezTo>
                    <a:pt x="52" y="26"/>
                    <a:pt x="51" y="28"/>
                    <a:pt x="55" y="26"/>
                  </a:cubicBezTo>
                  <a:cubicBezTo>
                    <a:pt x="58" y="28"/>
                    <a:pt x="58" y="28"/>
                    <a:pt x="58" y="28"/>
                  </a:cubicBezTo>
                  <a:cubicBezTo>
                    <a:pt x="53" y="37"/>
                    <a:pt x="41" y="39"/>
                    <a:pt x="40" y="46"/>
                  </a:cubicBezTo>
                  <a:cubicBezTo>
                    <a:pt x="37" y="44"/>
                    <a:pt x="34" y="36"/>
                    <a:pt x="29" y="36"/>
                  </a:cubicBezTo>
                  <a:cubicBezTo>
                    <a:pt x="24" y="36"/>
                    <a:pt x="18" y="40"/>
                    <a:pt x="15" y="43"/>
                  </a:cubicBezTo>
                  <a:cubicBezTo>
                    <a:pt x="10" y="50"/>
                    <a:pt x="7" y="65"/>
                    <a:pt x="7" y="77"/>
                  </a:cubicBezTo>
                  <a:cubicBezTo>
                    <a:pt x="1" y="85"/>
                    <a:pt x="0" y="126"/>
                    <a:pt x="0" y="140"/>
                  </a:cubicBezTo>
                  <a:cubicBezTo>
                    <a:pt x="1" y="150"/>
                    <a:pt x="1" y="150"/>
                    <a:pt x="1" y="150"/>
                  </a:cubicBezTo>
                  <a:cubicBezTo>
                    <a:pt x="6" y="160"/>
                    <a:pt x="6" y="160"/>
                    <a:pt x="6" y="160"/>
                  </a:cubicBezTo>
                  <a:cubicBezTo>
                    <a:pt x="13" y="160"/>
                    <a:pt x="15" y="163"/>
                    <a:pt x="20" y="163"/>
                  </a:cubicBezTo>
                  <a:cubicBezTo>
                    <a:pt x="21" y="163"/>
                    <a:pt x="21" y="163"/>
                    <a:pt x="21" y="163"/>
                  </a:cubicBezTo>
                  <a:cubicBezTo>
                    <a:pt x="32" y="163"/>
                    <a:pt x="42" y="148"/>
                    <a:pt x="47" y="140"/>
                  </a:cubicBezTo>
                  <a:cubicBezTo>
                    <a:pt x="54" y="127"/>
                    <a:pt x="58" y="124"/>
                    <a:pt x="62" y="107"/>
                  </a:cubicBezTo>
                  <a:cubicBezTo>
                    <a:pt x="66" y="109"/>
                    <a:pt x="66" y="109"/>
                    <a:pt x="66" y="109"/>
                  </a:cubicBezTo>
                  <a:cubicBezTo>
                    <a:pt x="66" y="116"/>
                    <a:pt x="68" y="123"/>
                    <a:pt x="70" y="129"/>
                  </a:cubicBezTo>
                  <a:cubicBezTo>
                    <a:pt x="73" y="138"/>
                    <a:pt x="89" y="154"/>
                    <a:pt x="97" y="160"/>
                  </a:cubicBezTo>
                  <a:cubicBezTo>
                    <a:pt x="100" y="163"/>
                    <a:pt x="109" y="169"/>
                    <a:pt x="114" y="169"/>
                  </a:cubicBezTo>
                  <a:cubicBezTo>
                    <a:pt x="117" y="169"/>
                    <a:pt x="117" y="169"/>
                    <a:pt x="117" y="169"/>
                  </a:cubicBezTo>
                  <a:cubicBezTo>
                    <a:pt x="120" y="169"/>
                    <a:pt x="122" y="167"/>
                    <a:pt x="123" y="166"/>
                  </a:cubicBezTo>
                  <a:cubicBezTo>
                    <a:pt x="123" y="159"/>
                    <a:pt x="123" y="155"/>
                    <a:pt x="125" y="150"/>
                  </a:cubicBezTo>
                  <a:cubicBezTo>
                    <a:pt x="126" y="148"/>
                    <a:pt x="126" y="147"/>
                    <a:pt x="127" y="144"/>
                  </a:cubicBezTo>
                  <a:cubicBezTo>
                    <a:pt x="129" y="140"/>
                    <a:pt x="131" y="140"/>
                    <a:pt x="131" y="138"/>
                  </a:cubicBezTo>
                  <a:cubicBezTo>
                    <a:pt x="131" y="137"/>
                    <a:pt x="127" y="133"/>
                    <a:pt x="125" y="132"/>
                  </a:cubicBezTo>
                  <a:cubicBezTo>
                    <a:pt x="122" y="134"/>
                    <a:pt x="118" y="140"/>
                    <a:pt x="118" y="145"/>
                  </a:cubicBezTo>
                  <a:cubicBezTo>
                    <a:pt x="115" y="145"/>
                    <a:pt x="115" y="145"/>
                    <a:pt x="115" y="145"/>
                  </a:cubicBezTo>
                  <a:cubicBezTo>
                    <a:pt x="111" y="145"/>
                    <a:pt x="102" y="133"/>
                    <a:pt x="99" y="130"/>
                  </a:cubicBezTo>
                  <a:cubicBezTo>
                    <a:pt x="96" y="127"/>
                    <a:pt x="94" y="123"/>
                    <a:pt x="92" y="120"/>
                  </a:cubicBezTo>
                  <a:cubicBezTo>
                    <a:pt x="89" y="117"/>
                    <a:pt x="81" y="102"/>
                    <a:pt x="81" y="98"/>
                  </a:cubicBezTo>
                  <a:cubicBezTo>
                    <a:pt x="81" y="88"/>
                    <a:pt x="95" y="78"/>
                    <a:pt x="95" y="73"/>
                  </a:cubicBezTo>
                  <a:cubicBezTo>
                    <a:pt x="95" y="70"/>
                    <a:pt x="90" y="67"/>
                    <a:pt x="88" y="67"/>
                  </a:cubicBezTo>
                  <a:cubicBezTo>
                    <a:pt x="87" y="67"/>
                    <a:pt x="78" y="71"/>
                    <a:pt x="76" y="72"/>
                  </a:cubicBezTo>
                  <a:cubicBezTo>
                    <a:pt x="72" y="66"/>
                    <a:pt x="76" y="57"/>
                    <a:pt x="66" y="57"/>
                  </a:cubicBezTo>
                  <a:cubicBezTo>
                    <a:pt x="63" y="57"/>
                    <a:pt x="63" y="57"/>
                    <a:pt x="63" y="57"/>
                  </a:cubicBezTo>
                  <a:cubicBezTo>
                    <a:pt x="58" y="57"/>
                    <a:pt x="52" y="60"/>
                    <a:pt x="52" y="65"/>
                  </a:cubicBezTo>
                  <a:cubicBezTo>
                    <a:pt x="52" y="69"/>
                    <a:pt x="52" y="69"/>
                    <a:pt x="52" y="69"/>
                  </a:cubicBezTo>
                  <a:cubicBezTo>
                    <a:pt x="52" y="72"/>
                    <a:pt x="55" y="70"/>
                    <a:pt x="55" y="73"/>
                  </a:cubicBezTo>
                  <a:cubicBezTo>
                    <a:pt x="55" y="80"/>
                    <a:pt x="55" y="80"/>
                    <a:pt x="55" y="80"/>
                  </a:cubicBezTo>
                  <a:cubicBezTo>
                    <a:pt x="52" y="80"/>
                    <a:pt x="51" y="81"/>
                    <a:pt x="51" y="84"/>
                  </a:cubicBezTo>
                  <a:cubicBezTo>
                    <a:pt x="47" y="85"/>
                    <a:pt x="43" y="90"/>
                    <a:pt x="43" y="95"/>
                  </a:cubicBezTo>
                  <a:cubicBezTo>
                    <a:pt x="43" y="96"/>
                    <a:pt x="43" y="96"/>
                    <a:pt x="43" y="96"/>
                  </a:cubicBezTo>
                  <a:cubicBezTo>
                    <a:pt x="43" y="98"/>
                    <a:pt x="45" y="98"/>
                    <a:pt x="47" y="99"/>
                  </a:cubicBezTo>
                  <a:cubicBezTo>
                    <a:pt x="49" y="98"/>
                    <a:pt x="50" y="97"/>
                    <a:pt x="53" y="97"/>
                  </a:cubicBezTo>
                  <a:cubicBezTo>
                    <a:pt x="53" y="97"/>
                    <a:pt x="53" y="97"/>
                    <a:pt x="53" y="97"/>
                  </a:cubicBezTo>
                  <a:cubicBezTo>
                    <a:pt x="56" y="97"/>
                    <a:pt x="56" y="99"/>
                    <a:pt x="56" y="101"/>
                  </a:cubicBezTo>
                  <a:cubicBezTo>
                    <a:pt x="56" y="102"/>
                    <a:pt x="56" y="102"/>
                    <a:pt x="56" y="102"/>
                  </a:cubicBezTo>
                  <a:cubicBezTo>
                    <a:pt x="56" y="106"/>
                    <a:pt x="54" y="108"/>
                    <a:pt x="51" y="110"/>
                  </a:cubicBezTo>
                  <a:cubicBezTo>
                    <a:pt x="51" y="113"/>
                    <a:pt x="38" y="130"/>
                    <a:pt x="36" y="135"/>
                  </a:cubicBezTo>
                  <a:cubicBezTo>
                    <a:pt x="34" y="137"/>
                    <a:pt x="34" y="142"/>
                    <a:pt x="31" y="142"/>
                  </a:cubicBezTo>
                  <a:cubicBezTo>
                    <a:pt x="29" y="142"/>
                    <a:pt x="29" y="142"/>
                    <a:pt x="29" y="142"/>
                  </a:cubicBezTo>
                  <a:cubicBezTo>
                    <a:pt x="25" y="142"/>
                    <a:pt x="23" y="125"/>
                    <a:pt x="23" y="119"/>
                  </a:cubicBezTo>
                  <a:cubicBezTo>
                    <a:pt x="23" y="110"/>
                    <a:pt x="25" y="100"/>
                    <a:pt x="27" y="93"/>
                  </a:cubicBezTo>
                  <a:cubicBezTo>
                    <a:pt x="28" y="86"/>
                    <a:pt x="30" y="77"/>
                    <a:pt x="33" y="71"/>
                  </a:cubicBezTo>
                  <a:cubicBezTo>
                    <a:pt x="36" y="65"/>
                    <a:pt x="38" y="56"/>
                    <a:pt x="39" y="49"/>
                  </a:cubicBezTo>
                  <a:lnTo>
                    <a:pt x="43"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28" name="ís1îďe"/>
            <p:cNvSpPr/>
            <p:nvPr/>
          </p:nvSpPr>
          <p:spPr bwMode="auto">
            <a:xfrm>
              <a:off x="5868450" y="2928915"/>
              <a:ext cx="500346" cy="617594"/>
            </a:xfrm>
            <a:custGeom>
              <a:avLst/>
              <a:gdLst>
                <a:gd name="T0" fmla="*/ 111 w 155"/>
                <a:gd name="T1" fmla="*/ 63 h 191"/>
                <a:gd name="T2" fmla="*/ 107 w 155"/>
                <a:gd name="T3" fmla="*/ 77 h 191"/>
                <a:gd name="T4" fmla="*/ 105 w 155"/>
                <a:gd name="T5" fmla="*/ 71 h 191"/>
                <a:gd name="T6" fmla="*/ 130 w 155"/>
                <a:gd name="T7" fmla="*/ 41 h 191"/>
                <a:gd name="T8" fmla="*/ 106 w 155"/>
                <a:gd name="T9" fmla="*/ 28 h 191"/>
                <a:gd name="T10" fmla="*/ 98 w 155"/>
                <a:gd name="T11" fmla="*/ 3 h 191"/>
                <a:gd name="T12" fmla="*/ 83 w 155"/>
                <a:gd name="T13" fmla="*/ 6 h 191"/>
                <a:gd name="T14" fmla="*/ 86 w 155"/>
                <a:gd name="T15" fmla="*/ 44 h 191"/>
                <a:gd name="T16" fmla="*/ 69 w 155"/>
                <a:gd name="T17" fmla="*/ 58 h 191"/>
                <a:gd name="T18" fmla="*/ 77 w 155"/>
                <a:gd name="T19" fmla="*/ 70 h 191"/>
                <a:gd name="T20" fmla="*/ 87 w 155"/>
                <a:gd name="T21" fmla="*/ 73 h 191"/>
                <a:gd name="T22" fmla="*/ 82 w 155"/>
                <a:gd name="T23" fmla="*/ 105 h 191"/>
                <a:gd name="T24" fmla="*/ 71 w 155"/>
                <a:gd name="T25" fmla="*/ 110 h 191"/>
                <a:gd name="T26" fmla="*/ 66 w 155"/>
                <a:gd name="T27" fmla="*/ 96 h 191"/>
                <a:gd name="T28" fmla="*/ 65 w 155"/>
                <a:gd name="T29" fmla="*/ 63 h 191"/>
                <a:gd name="T30" fmla="*/ 49 w 155"/>
                <a:gd name="T31" fmla="*/ 55 h 191"/>
                <a:gd name="T32" fmla="*/ 44 w 155"/>
                <a:gd name="T33" fmla="*/ 89 h 191"/>
                <a:gd name="T34" fmla="*/ 33 w 155"/>
                <a:gd name="T35" fmla="*/ 118 h 191"/>
                <a:gd name="T36" fmla="*/ 15 w 155"/>
                <a:gd name="T37" fmla="*/ 128 h 191"/>
                <a:gd name="T38" fmla="*/ 0 w 155"/>
                <a:gd name="T39" fmla="*/ 141 h 191"/>
                <a:gd name="T40" fmla="*/ 4 w 155"/>
                <a:gd name="T41" fmla="*/ 149 h 191"/>
                <a:gd name="T42" fmla="*/ 66 w 155"/>
                <a:gd name="T43" fmla="*/ 129 h 191"/>
                <a:gd name="T44" fmla="*/ 72 w 155"/>
                <a:gd name="T45" fmla="*/ 132 h 191"/>
                <a:gd name="T46" fmla="*/ 56 w 155"/>
                <a:gd name="T47" fmla="*/ 151 h 191"/>
                <a:gd name="T48" fmla="*/ 15 w 155"/>
                <a:gd name="T49" fmla="*/ 184 h 191"/>
                <a:gd name="T50" fmla="*/ 13 w 155"/>
                <a:gd name="T51" fmla="*/ 191 h 191"/>
                <a:gd name="T52" fmla="*/ 26 w 155"/>
                <a:gd name="T53" fmla="*/ 187 h 191"/>
                <a:gd name="T54" fmla="*/ 52 w 155"/>
                <a:gd name="T55" fmla="*/ 177 h 191"/>
                <a:gd name="T56" fmla="*/ 140 w 155"/>
                <a:gd name="T57" fmla="*/ 119 h 191"/>
                <a:gd name="T58" fmla="*/ 151 w 155"/>
                <a:gd name="T59" fmla="*/ 103 h 191"/>
                <a:gd name="T60" fmla="*/ 140 w 155"/>
                <a:gd name="T61" fmla="*/ 99 h 191"/>
                <a:gd name="T62" fmla="*/ 107 w 155"/>
                <a:gd name="T63" fmla="*/ 104 h 191"/>
                <a:gd name="T64" fmla="*/ 114 w 155"/>
                <a:gd name="T65" fmla="*/ 90 h 191"/>
                <a:gd name="T66" fmla="*/ 140 w 155"/>
                <a:gd name="T67" fmla="*/ 5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5" h="191">
                  <a:moveTo>
                    <a:pt x="105" y="71"/>
                  </a:moveTo>
                  <a:cubicBezTo>
                    <a:pt x="105" y="67"/>
                    <a:pt x="108" y="63"/>
                    <a:pt x="111" y="63"/>
                  </a:cubicBezTo>
                  <a:cubicBezTo>
                    <a:pt x="114" y="63"/>
                    <a:pt x="116" y="65"/>
                    <a:pt x="116" y="68"/>
                  </a:cubicBezTo>
                  <a:cubicBezTo>
                    <a:pt x="116" y="73"/>
                    <a:pt x="112" y="77"/>
                    <a:pt x="107" y="77"/>
                  </a:cubicBezTo>
                  <a:cubicBezTo>
                    <a:pt x="106" y="77"/>
                    <a:pt x="105" y="75"/>
                    <a:pt x="105" y="73"/>
                  </a:cubicBezTo>
                  <a:cubicBezTo>
                    <a:pt x="105" y="71"/>
                    <a:pt x="105" y="71"/>
                    <a:pt x="105" y="71"/>
                  </a:cubicBezTo>
                  <a:close/>
                  <a:moveTo>
                    <a:pt x="140" y="55"/>
                  </a:moveTo>
                  <a:cubicBezTo>
                    <a:pt x="140" y="47"/>
                    <a:pt x="133" y="45"/>
                    <a:pt x="130" y="41"/>
                  </a:cubicBezTo>
                  <a:cubicBezTo>
                    <a:pt x="126" y="41"/>
                    <a:pt x="117" y="41"/>
                    <a:pt x="111" y="40"/>
                  </a:cubicBezTo>
                  <a:cubicBezTo>
                    <a:pt x="104" y="40"/>
                    <a:pt x="106" y="34"/>
                    <a:pt x="106" y="28"/>
                  </a:cubicBezTo>
                  <a:cubicBezTo>
                    <a:pt x="106" y="24"/>
                    <a:pt x="107" y="9"/>
                    <a:pt x="106" y="7"/>
                  </a:cubicBezTo>
                  <a:cubicBezTo>
                    <a:pt x="104" y="4"/>
                    <a:pt x="102" y="3"/>
                    <a:pt x="98" y="3"/>
                  </a:cubicBezTo>
                  <a:cubicBezTo>
                    <a:pt x="94" y="2"/>
                    <a:pt x="90" y="0"/>
                    <a:pt x="89" y="0"/>
                  </a:cubicBezTo>
                  <a:cubicBezTo>
                    <a:pt x="88" y="0"/>
                    <a:pt x="84" y="5"/>
                    <a:pt x="83" y="6"/>
                  </a:cubicBezTo>
                  <a:cubicBezTo>
                    <a:pt x="86" y="30"/>
                    <a:pt x="86" y="30"/>
                    <a:pt x="86" y="30"/>
                  </a:cubicBezTo>
                  <a:cubicBezTo>
                    <a:pt x="86" y="44"/>
                    <a:pt x="86" y="44"/>
                    <a:pt x="86" y="44"/>
                  </a:cubicBezTo>
                  <a:cubicBezTo>
                    <a:pt x="86" y="47"/>
                    <a:pt x="79" y="48"/>
                    <a:pt x="76" y="50"/>
                  </a:cubicBezTo>
                  <a:cubicBezTo>
                    <a:pt x="74" y="51"/>
                    <a:pt x="69" y="56"/>
                    <a:pt x="69" y="58"/>
                  </a:cubicBezTo>
                  <a:cubicBezTo>
                    <a:pt x="69" y="61"/>
                    <a:pt x="69" y="61"/>
                    <a:pt x="69" y="61"/>
                  </a:cubicBezTo>
                  <a:cubicBezTo>
                    <a:pt x="69" y="62"/>
                    <a:pt x="73" y="70"/>
                    <a:pt x="77" y="70"/>
                  </a:cubicBezTo>
                  <a:cubicBezTo>
                    <a:pt x="79" y="70"/>
                    <a:pt x="80" y="69"/>
                    <a:pt x="81" y="69"/>
                  </a:cubicBezTo>
                  <a:cubicBezTo>
                    <a:pt x="84" y="69"/>
                    <a:pt x="87" y="70"/>
                    <a:pt x="87" y="73"/>
                  </a:cubicBezTo>
                  <a:cubicBezTo>
                    <a:pt x="87" y="76"/>
                    <a:pt x="86" y="87"/>
                    <a:pt x="85" y="90"/>
                  </a:cubicBezTo>
                  <a:cubicBezTo>
                    <a:pt x="84" y="95"/>
                    <a:pt x="82" y="98"/>
                    <a:pt x="82" y="105"/>
                  </a:cubicBezTo>
                  <a:cubicBezTo>
                    <a:pt x="79" y="107"/>
                    <a:pt x="77" y="110"/>
                    <a:pt x="74" y="110"/>
                  </a:cubicBezTo>
                  <a:cubicBezTo>
                    <a:pt x="71" y="110"/>
                    <a:pt x="71" y="110"/>
                    <a:pt x="71" y="110"/>
                  </a:cubicBezTo>
                  <a:cubicBezTo>
                    <a:pt x="70" y="110"/>
                    <a:pt x="67" y="107"/>
                    <a:pt x="67" y="105"/>
                  </a:cubicBezTo>
                  <a:cubicBezTo>
                    <a:pt x="66" y="96"/>
                    <a:pt x="66" y="96"/>
                    <a:pt x="66" y="96"/>
                  </a:cubicBezTo>
                  <a:cubicBezTo>
                    <a:pt x="66" y="82"/>
                    <a:pt x="66" y="82"/>
                    <a:pt x="66" y="82"/>
                  </a:cubicBezTo>
                  <a:cubicBezTo>
                    <a:pt x="66" y="76"/>
                    <a:pt x="68" y="68"/>
                    <a:pt x="65" y="63"/>
                  </a:cubicBezTo>
                  <a:cubicBezTo>
                    <a:pt x="64" y="61"/>
                    <a:pt x="56" y="55"/>
                    <a:pt x="53" y="55"/>
                  </a:cubicBezTo>
                  <a:cubicBezTo>
                    <a:pt x="49" y="55"/>
                    <a:pt x="49" y="55"/>
                    <a:pt x="49" y="55"/>
                  </a:cubicBezTo>
                  <a:cubicBezTo>
                    <a:pt x="46" y="55"/>
                    <a:pt x="42" y="58"/>
                    <a:pt x="42" y="61"/>
                  </a:cubicBezTo>
                  <a:cubicBezTo>
                    <a:pt x="42" y="73"/>
                    <a:pt x="42" y="80"/>
                    <a:pt x="44" y="89"/>
                  </a:cubicBezTo>
                  <a:cubicBezTo>
                    <a:pt x="45" y="93"/>
                    <a:pt x="46" y="112"/>
                    <a:pt x="46" y="117"/>
                  </a:cubicBezTo>
                  <a:cubicBezTo>
                    <a:pt x="33" y="118"/>
                    <a:pt x="33" y="118"/>
                    <a:pt x="33" y="118"/>
                  </a:cubicBezTo>
                  <a:cubicBezTo>
                    <a:pt x="31" y="121"/>
                    <a:pt x="31" y="121"/>
                    <a:pt x="31" y="121"/>
                  </a:cubicBezTo>
                  <a:cubicBezTo>
                    <a:pt x="24" y="121"/>
                    <a:pt x="17" y="124"/>
                    <a:pt x="15" y="128"/>
                  </a:cubicBezTo>
                  <a:cubicBezTo>
                    <a:pt x="10" y="128"/>
                    <a:pt x="9" y="129"/>
                    <a:pt x="8" y="132"/>
                  </a:cubicBezTo>
                  <a:cubicBezTo>
                    <a:pt x="3" y="132"/>
                    <a:pt x="0" y="136"/>
                    <a:pt x="0" y="141"/>
                  </a:cubicBezTo>
                  <a:cubicBezTo>
                    <a:pt x="0" y="142"/>
                    <a:pt x="0" y="142"/>
                    <a:pt x="0" y="142"/>
                  </a:cubicBezTo>
                  <a:cubicBezTo>
                    <a:pt x="0" y="147"/>
                    <a:pt x="3" y="145"/>
                    <a:pt x="4" y="149"/>
                  </a:cubicBezTo>
                  <a:cubicBezTo>
                    <a:pt x="8" y="149"/>
                    <a:pt x="9" y="150"/>
                    <a:pt x="12" y="150"/>
                  </a:cubicBezTo>
                  <a:cubicBezTo>
                    <a:pt x="29" y="150"/>
                    <a:pt x="48" y="129"/>
                    <a:pt x="66" y="129"/>
                  </a:cubicBezTo>
                  <a:cubicBezTo>
                    <a:pt x="67" y="129"/>
                    <a:pt x="67" y="129"/>
                    <a:pt x="67" y="129"/>
                  </a:cubicBezTo>
                  <a:cubicBezTo>
                    <a:pt x="70" y="129"/>
                    <a:pt x="71" y="130"/>
                    <a:pt x="72" y="132"/>
                  </a:cubicBezTo>
                  <a:cubicBezTo>
                    <a:pt x="71" y="136"/>
                    <a:pt x="65" y="142"/>
                    <a:pt x="62" y="145"/>
                  </a:cubicBezTo>
                  <a:cubicBezTo>
                    <a:pt x="59" y="148"/>
                    <a:pt x="58" y="148"/>
                    <a:pt x="56" y="151"/>
                  </a:cubicBezTo>
                  <a:cubicBezTo>
                    <a:pt x="49" y="156"/>
                    <a:pt x="20" y="172"/>
                    <a:pt x="18" y="180"/>
                  </a:cubicBezTo>
                  <a:cubicBezTo>
                    <a:pt x="15" y="180"/>
                    <a:pt x="15" y="181"/>
                    <a:pt x="15" y="184"/>
                  </a:cubicBezTo>
                  <a:cubicBezTo>
                    <a:pt x="11" y="187"/>
                    <a:pt x="11" y="187"/>
                    <a:pt x="11" y="187"/>
                  </a:cubicBezTo>
                  <a:cubicBezTo>
                    <a:pt x="13" y="191"/>
                    <a:pt x="13" y="191"/>
                    <a:pt x="13" y="191"/>
                  </a:cubicBezTo>
                  <a:cubicBezTo>
                    <a:pt x="16" y="191"/>
                    <a:pt x="16" y="191"/>
                    <a:pt x="16" y="191"/>
                  </a:cubicBezTo>
                  <a:cubicBezTo>
                    <a:pt x="20" y="191"/>
                    <a:pt x="23" y="189"/>
                    <a:pt x="26" y="187"/>
                  </a:cubicBezTo>
                  <a:cubicBezTo>
                    <a:pt x="28" y="186"/>
                    <a:pt x="33" y="186"/>
                    <a:pt x="36" y="185"/>
                  </a:cubicBezTo>
                  <a:cubicBezTo>
                    <a:pt x="40" y="184"/>
                    <a:pt x="49" y="180"/>
                    <a:pt x="52" y="177"/>
                  </a:cubicBezTo>
                  <a:cubicBezTo>
                    <a:pt x="62" y="169"/>
                    <a:pt x="70" y="163"/>
                    <a:pt x="76" y="152"/>
                  </a:cubicBezTo>
                  <a:cubicBezTo>
                    <a:pt x="102" y="114"/>
                    <a:pt x="81" y="119"/>
                    <a:pt x="140" y="119"/>
                  </a:cubicBezTo>
                  <a:cubicBezTo>
                    <a:pt x="147" y="119"/>
                    <a:pt x="153" y="115"/>
                    <a:pt x="155" y="110"/>
                  </a:cubicBezTo>
                  <a:cubicBezTo>
                    <a:pt x="155" y="106"/>
                    <a:pt x="153" y="104"/>
                    <a:pt x="151" y="103"/>
                  </a:cubicBezTo>
                  <a:cubicBezTo>
                    <a:pt x="148" y="102"/>
                    <a:pt x="145" y="99"/>
                    <a:pt x="143" y="99"/>
                  </a:cubicBezTo>
                  <a:cubicBezTo>
                    <a:pt x="140" y="99"/>
                    <a:pt x="140" y="99"/>
                    <a:pt x="140" y="99"/>
                  </a:cubicBezTo>
                  <a:cubicBezTo>
                    <a:pt x="133" y="99"/>
                    <a:pt x="124" y="104"/>
                    <a:pt x="114" y="104"/>
                  </a:cubicBezTo>
                  <a:cubicBezTo>
                    <a:pt x="107" y="104"/>
                    <a:pt x="107" y="104"/>
                    <a:pt x="107" y="104"/>
                  </a:cubicBezTo>
                  <a:cubicBezTo>
                    <a:pt x="103" y="104"/>
                    <a:pt x="103" y="102"/>
                    <a:pt x="102" y="99"/>
                  </a:cubicBezTo>
                  <a:cubicBezTo>
                    <a:pt x="105" y="95"/>
                    <a:pt x="110" y="93"/>
                    <a:pt x="114" y="90"/>
                  </a:cubicBezTo>
                  <a:cubicBezTo>
                    <a:pt x="119" y="86"/>
                    <a:pt x="121" y="84"/>
                    <a:pt x="125" y="81"/>
                  </a:cubicBezTo>
                  <a:cubicBezTo>
                    <a:pt x="131" y="77"/>
                    <a:pt x="140" y="64"/>
                    <a:pt x="140"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29" name="ïş1ïḋê"/>
            <p:cNvSpPr/>
            <p:nvPr/>
          </p:nvSpPr>
          <p:spPr bwMode="auto">
            <a:xfrm>
              <a:off x="7084550" y="3032529"/>
              <a:ext cx="299935" cy="513980"/>
            </a:xfrm>
            <a:custGeom>
              <a:avLst/>
              <a:gdLst>
                <a:gd name="T0" fmla="*/ 30 w 93"/>
                <a:gd name="T1" fmla="*/ 55 h 159"/>
                <a:gd name="T2" fmla="*/ 52 w 93"/>
                <a:gd name="T3" fmla="*/ 35 h 159"/>
                <a:gd name="T4" fmla="*/ 81 w 93"/>
                <a:gd name="T5" fmla="*/ 21 h 159"/>
                <a:gd name="T6" fmla="*/ 81 w 93"/>
                <a:gd name="T7" fmla="*/ 10 h 159"/>
                <a:gd name="T8" fmla="*/ 59 w 93"/>
                <a:gd name="T9" fmla="*/ 0 h 159"/>
                <a:gd name="T10" fmla="*/ 58 w 93"/>
                <a:gd name="T11" fmla="*/ 0 h 159"/>
                <a:gd name="T12" fmla="*/ 44 w 93"/>
                <a:gd name="T13" fmla="*/ 29 h 159"/>
                <a:gd name="T14" fmla="*/ 39 w 93"/>
                <a:gd name="T15" fmla="*/ 35 h 159"/>
                <a:gd name="T16" fmla="*/ 34 w 93"/>
                <a:gd name="T17" fmla="*/ 41 h 159"/>
                <a:gd name="T18" fmla="*/ 24 w 93"/>
                <a:gd name="T19" fmla="*/ 52 h 159"/>
                <a:gd name="T20" fmla="*/ 20 w 93"/>
                <a:gd name="T21" fmla="*/ 55 h 159"/>
                <a:gd name="T22" fmla="*/ 17 w 93"/>
                <a:gd name="T23" fmla="*/ 58 h 159"/>
                <a:gd name="T24" fmla="*/ 10 w 93"/>
                <a:gd name="T25" fmla="*/ 64 h 159"/>
                <a:gd name="T26" fmla="*/ 4 w 93"/>
                <a:gd name="T27" fmla="*/ 71 h 159"/>
                <a:gd name="T28" fmla="*/ 0 w 93"/>
                <a:gd name="T29" fmla="*/ 79 h 159"/>
                <a:gd name="T30" fmla="*/ 4 w 93"/>
                <a:gd name="T31" fmla="*/ 84 h 159"/>
                <a:gd name="T32" fmla="*/ 13 w 93"/>
                <a:gd name="T33" fmla="*/ 81 h 159"/>
                <a:gd name="T34" fmla="*/ 22 w 93"/>
                <a:gd name="T35" fmla="*/ 79 h 159"/>
                <a:gd name="T36" fmla="*/ 35 w 93"/>
                <a:gd name="T37" fmla="*/ 71 h 159"/>
                <a:gd name="T38" fmla="*/ 37 w 93"/>
                <a:gd name="T39" fmla="*/ 71 h 159"/>
                <a:gd name="T40" fmla="*/ 40 w 93"/>
                <a:gd name="T41" fmla="*/ 73 h 159"/>
                <a:gd name="T42" fmla="*/ 23 w 93"/>
                <a:gd name="T43" fmla="*/ 104 h 159"/>
                <a:gd name="T44" fmla="*/ 20 w 93"/>
                <a:gd name="T45" fmla="*/ 104 h 159"/>
                <a:gd name="T46" fmla="*/ 12 w 93"/>
                <a:gd name="T47" fmla="*/ 119 h 159"/>
                <a:gd name="T48" fmla="*/ 9 w 93"/>
                <a:gd name="T49" fmla="*/ 134 h 159"/>
                <a:gd name="T50" fmla="*/ 29 w 93"/>
                <a:gd name="T51" fmla="*/ 131 h 159"/>
                <a:gd name="T52" fmla="*/ 37 w 93"/>
                <a:gd name="T53" fmla="*/ 112 h 159"/>
                <a:gd name="T54" fmla="*/ 61 w 93"/>
                <a:gd name="T55" fmla="*/ 80 h 159"/>
                <a:gd name="T56" fmla="*/ 64 w 93"/>
                <a:gd name="T57" fmla="*/ 85 h 159"/>
                <a:gd name="T58" fmla="*/ 64 w 93"/>
                <a:gd name="T59" fmla="*/ 86 h 159"/>
                <a:gd name="T60" fmla="*/ 50 w 93"/>
                <a:gd name="T61" fmla="*/ 124 h 159"/>
                <a:gd name="T62" fmla="*/ 36 w 93"/>
                <a:gd name="T63" fmla="*/ 137 h 159"/>
                <a:gd name="T64" fmla="*/ 27 w 93"/>
                <a:gd name="T65" fmla="*/ 154 h 159"/>
                <a:gd name="T66" fmla="*/ 27 w 93"/>
                <a:gd name="T67" fmla="*/ 157 h 159"/>
                <a:gd name="T68" fmla="*/ 29 w 93"/>
                <a:gd name="T69" fmla="*/ 159 h 159"/>
                <a:gd name="T70" fmla="*/ 30 w 93"/>
                <a:gd name="T71" fmla="*/ 159 h 159"/>
                <a:gd name="T72" fmla="*/ 45 w 93"/>
                <a:gd name="T73" fmla="*/ 155 h 159"/>
                <a:gd name="T74" fmla="*/ 53 w 93"/>
                <a:gd name="T75" fmla="*/ 145 h 159"/>
                <a:gd name="T76" fmla="*/ 66 w 93"/>
                <a:gd name="T77" fmla="*/ 122 h 159"/>
                <a:gd name="T78" fmla="*/ 76 w 93"/>
                <a:gd name="T79" fmla="*/ 95 h 159"/>
                <a:gd name="T80" fmla="*/ 78 w 93"/>
                <a:gd name="T81" fmla="*/ 79 h 159"/>
                <a:gd name="T82" fmla="*/ 73 w 93"/>
                <a:gd name="T83" fmla="*/ 66 h 159"/>
                <a:gd name="T84" fmla="*/ 93 w 93"/>
                <a:gd name="T85" fmla="*/ 43 h 159"/>
                <a:gd name="T86" fmla="*/ 78 w 93"/>
                <a:gd name="T87" fmla="*/ 37 h 159"/>
                <a:gd name="T88" fmla="*/ 61 w 93"/>
                <a:gd name="T89" fmla="*/ 43 h 159"/>
                <a:gd name="T90" fmla="*/ 46 w 93"/>
                <a:gd name="T91" fmla="*/ 51 h 159"/>
                <a:gd name="T92" fmla="*/ 34 w 93"/>
                <a:gd name="T93" fmla="*/ 60 h 159"/>
                <a:gd name="T94" fmla="*/ 30 w 93"/>
                <a:gd name="T95" fmla="*/ 59 h 159"/>
                <a:gd name="T96" fmla="*/ 30 w 93"/>
                <a:gd name="T97" fmla="*/ 5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3" h="159">
                  <a:moveTo>
                    <a:pt x="30" y="55"/>
                  </a:moveTo>
                  <a:cubicBezTo>
                    <a:pt x="30" y="54"/>
                    <a:pt x="49" y="36"/>
                    <a:pt x="52" y="35"/>
                  </a:cubicBezTo>
                  <a:cubicBezTo>
                    <a:pt x="62" y="30"/>
                    <a:pt x="81" y="32"/>
                    <a:pt x="81" y="21"/>
                  </a:cubicBezTo>
                  <a:cubicBezTo>
                    <a:pt x="81" y="10"/>
                    <a:pt x="81" y="10"/>
                    <a:pt x="81" y="10"/>
                  </a:cubicBezTo>
                  <a:cubicBezTo>
                    <a:pt x="81" y="4"/>
                    <a:pt x="67" y="0"/>
                    <a:pt x="59" y="0"/>
                  </a:cubicBezTo>
                  <a:cubicBezTo>
                    <a:pt x="58" y="0"/>
                    <a:pt x="58" y="0"/>
                    <a:pt x="58" y="0"/>
                  </a:cubicBezTo>
                  <a:cubicBezTo>
                    <a:pt x="38" y="0"/>
                    <a:pt x="52" y="22"/>
                    <a:pt x="44" y="29"/>
                  </a:cubicBezTo>
                  <a:cubicBezTo>
                    <a:pt x="40" y="32"/>
                    <a:pt x="40" y="29"/>
                    <a:pt x="39" y="35"/>
                  </a:cubicBezTo>
                  <a:cubicBezTo>
                    <a:pt x="38" y="38"/>
                    <a:pt x="37" y="40"/>
                    <a:pt x="34" y="41"/>
                  </a:cubicBezTo>
                  <a:cubicBezTo>
                    <a:pt x="32" y="43"/>
                    <a:pt x="24" y="49"/>
                    <a:pt x="24" y="52"/>
                  </a:cubicBezTo>
                  <a:cubicBezTo>
                    <a:pt x="20" y="52"/>
                    <a:pt x="21" y="53"/>
                    <a:pt x="20" y="55"/>
                  </a:cubicBezTo>
                  <a:cubicBezTo>
                    <a:pt x="19" y="57"/>
                    <a:pt x="19" y="55"/>
                    <a:pt x="17" y="58"/>
                  </a:cubicBezTo>
                  <a:cubicBezTo>
                    <a:pt x="14" y="60"/>
                    <a:pt x="13" y="62"/>
                    <a:pt x="10" y="64"/>
                  </a:cubicBezTo>
                  <a:cubicBezTo>
                    <a:pt x="9" y="65"/>
                    <a:pt x="5" y="70"/>
                    <a:pt x="4" y="71"/>
                  </a:cubicBezTo>
                  <a:cubicBezTo>
                    <a:pt x="3" y="72"/>
                    <a:pt x="0" y="76"/>
                    <a:pt x="0" y="79"/>
                  </a:cubicBezTo>
                  <a:cubicBezTo>
                    <a:pt x="0" y="81"/>
                    <a:pt x="2" y="84"/>
                    <a:pt x="4" y="84"/>
                  </a:cubicBezTo>
                  <a:cubicBezTo>
                    <a:pt x="6" y="84"/>
                    <a:pt x="11" y="81"/>
                    <a:pt x="13" y="81"/>
                  </a:cubicBezTo>
                  <a:cubicBezTo>
                    <a:pt x="16" y="80"/>
                    <a:pt x="19" y="80"/>
                    <a:pt x="22" y="79"/>
                  </a:cubicBezTo>
                  <a:cubicBezTo>
                    <a:pt x="31" y="78"/>
                    <a:pt x="32" y="71"/>
                    <a:pt x="35" y="71"/>
                  </a:cubicBezTo>
                  <a:cubicBezTo>
                    <a:pt x="37" y="71"/>
                    <a:pt x="37" y="71"/>
                    <a:pt x="37" y="71"/>
                  </a:cubicBezTo>
                  <a:cubicBezTo>
                    <a:pt x="39" y="71"/>
                    <a:pt x="39" y="72"/>
                    <a:pt x="40" y="73"/>
                  </a:cubicBezTo>
                  <a:cubicBezTo>
                    <a:pt x="39" y="87"/>
                    <a:pt x="24" y="99"/>
                    <a:pt x="23" y="104"/>
                  </a:cubicBezTo>
                  <a:cubicBezTo>
                    <a:pt x="20" y="104"/>
                    <a:pt x="20" y="104"/>
                    <a:pt x="20" y="104"/>
                  </a:cubicBezTo>
                  <a:cubicBezTo>
                    <a:pt x="20" y="110"/>
                    <a:pt x="13" y="112"/>
                    <a:pt x="12" y="119"/>
                  </a:cubicBezTo>
                  <a:cubicBezTo>
                    <a:pt x="7" y="120"/>
                    <a:pt x="9" y="130"/>
                    <a:pt x="9" y="134"/>
                  </a:cubicBezTo>
                  <a:cubicBezTo>
                    <a:pt x="14" y="138"/>
                    <a:pt x="27" y="137"/>
                    <a:pt x="29" y="131"/>
                  </a:cubicBezTo>
                  <a:cubicBezTo>
                    <a:pt x="30" y="125"/>
                    <a:pt x="35" y="117"/>
                    <a:pt x="37" y="112"/>
                  </a:cubicBezTo>
                  <a:cubicBezTo>
                    <a:pt x="41" y="107"/>
                    <a:pt x="56" y="80"/>
                    <a:pt x="61" y="80"/>
                  </a:cubicBezTo>
                  <a:cubicBezTo>
                    <a:pt x="62" y="80"/>
                    <a:pt x="64" y="84"/>
                    <a:pt x="64" y="85"/>
                  </a:cubicBezTo>
                  <a:cubicBezTo>
                    <a:pt x="64" y="86"/>
                    <a:pt x="64" y="86"/>
                    <a:pt x="64" y="86"/>
                  </a:cubicBezTo>
                  <a:cubicBezTo>
                    <a:pt x="64" y="104"/>
                    <a:pt x="57" y="113"/>
                    <a:pt x="50" y="124"/>
                  </a:cubicBezTo>
                  <a:cubicBezTo>
                    <a:pt x="47" y="129"/>
                    <a:pt x="41" y="135"/>
                    <a:pt x="36" y="137"/>
                  </a:cubicBezTo>
                  <a:cubicBezTo>
                    <a:pt x="28" y="140"/>
                    <a:pt x="27" y="143"/>
                    <a:pt x="27" y="154"/>
                  </a:cubicBezTo>
                  <a:cubicBezTo>
                    <a:pt x="27" y="157"/>
                    <a:pt x="27" y="157"/>
                    <a:pt x="27" y="157"/>
                  </a:cubicBezTo>
                  <a:cubicBezTo>
                    <a:pt x="27" y="158"/>
                    <a:pt x="28" y="159"/>
                    <a:pt x="29" y="159"/>
                  </a:cubicBezTo>
                  <a:cubicBezTo>
                    <a:pt x="30" y="159"/>
                    <a:pt x="30" y="159"/>
                    <a:pt x="30" y="159"/>
                  </a:cubicBezTo>
                  <a:cubicBezTo>
                    <a:pt x="30" y="159"/>
                    <a:pt x="44" y="155"/>
                    <a:pt x="45" y="155"/>
                  </a:cubicBezTo>
                  <a:cubicBezTo>
                    <a:pt x="48" y="153"/>
                    <a:pt x="51" y="148"/>
                    <a:pt x="53" y="145"/>
                  </a:cubicBezTo>
                  <a:cubicBezTo>
                    <a:pt x="57" y="141"/>
                    <a:pt x="65" y="128"/>
                    <a:pt x="66" y="122"/>
                  </a:cubicBezTo>
                  <a:cubicBezTo>
                    <a:pt x="70" y="113"/>
                    <a:pt x="73" y="106"/>
                    <a:pt x="76" y="95"/>
                  </a:cubicBezTo>
                  <a:cubicBezTo>
                    <a:pt x="77" y="90"/>
                    <a:pt x="77" y="84"/>
                    <a:pt x="78" y="79"/>
                  </a:cubicBezTo>
                  <a:cubicBezTo>
                    <a:pt x="79" y="71"/>
                    <a:pt x="73" y="72"/>
                    <a:pt x="73" y="66"/>
                  </a:cubicBezTo>
                  <a:cubicBezTo>
                    <a:pt x="73" y="63"/>
                    <a:pt x="93" y="47"/>
                    <a:pt x="93" y="43"/>
                  </a:cubicBezTo>
                  <a:cubicBezTo>
                    <a:pt x="93" y="39"/>
                    <a:pt x="83" y="37"/>
                    <a:pt x="78" y="37"/>
                  </a:cubicBezTo>
                  <a:cubicBezTo>
                    <a:pt x="74" y="38"/>
                    <a:pt x="64" y="41"/>
                    <a:pt x="61" y="43"/>
                  </a:cubicBezTo>
                  <a:cubicBezTo>
                    <a:pt x="58" y="44"/>
                    <a:pt x="49" y="48"/>
                    <a:pt x="46" y="51"/>
                  </a:cubicBezTo>
                  <a:cubicBezTo>
                    <a:pt x="44" y="52"/>
                    <a:pt x="35" y="60"/>
                    <a:pt x="34" y="60"/>
                  </a:cubicBezTo>
                  <a:cubicBezTo>
                    <a:pt x="32" y="60"/>
                    <a:pt x="33" y="60"/>
                    <a:pt x="30" y="59"/>
                  </a:cubicBezTo>
                  <a:cubicBezTo>
                    <a:pt x="30" y="57"/>
                    <a:pt x="30" y="58"/>
                    <a:pt x="30"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30" name="íşļiḑê"/>
            <p:cNvSpPr/>
            <p:nvPr/>
          </p:nvSpPr>
          <p:spPr bwMode="auto">
            <a:xfrm>
              <a:off x="5440360" y="2960272"/>
              <a:ext cx="3259749" cy="669401"/>
            </a:xfrm>
            <a:custGeom>
              <a:avLst/>
              <a:gdLst>
                <a:gd name="T0" fmla="*/ 66 w 1011"/>
                <a:gd name="T1" fmla="*/ 51 h 207"/>
                <a:gd name="T2" fmla="*/ 70 w 1011"/>
                <a:gd name="T3" fmla="*/ 58 h 207"/>
                <a:gd name="T4" fmla="*/ 52 w 1011"/>
                <a:gd name="T5" fmla="*/ 71 h 207"/>
                <a:gd name="T6" fmla="*/ 25 w 1011"/>
                <a:gd name="T7" fmla="*/ 207 h 207"/>
                <a:gd name="T8" fmla="*/ 42 w 1011"/>
                <a:gd name="T9" fmla="*/ 163 h 207"/>
                <a:gd name="T10" fmla="*/ 63 w 1011"/>
                <a:gd name="T11" fmla="*/ 95 h 207"/>
                <a:gd name="T12" fmla="*/ 86 w 1011"/>
                <a:gd name="T13" fmla="*/ 75 h 207"/>
                <a:gd name="T14" fmla="*/ 100 w 1011"/>
                <a:gd name="T15" fmla="*/ 45 h 207"/>
                <a:gd name="T16" fmla="*/ 72 w 1011"/>
                <a:gd name="T17" fmla="*/ 32 h 207"/>
                <a:gd name="T18" fmla="*/ 56 w 1011"/>
                <a:gd name="T19" fmla="*/ 33 h 207"/>
                <a:gd name="T20" fmla="*/ 50 w 1011"/>
                <a:gd name="T21" fmla="*/ 21 h 207"/>
                <a:gd name="T22" fmla="*/ 33 w 1011"/>
                <a:gd name="T23" fmla="*/ 0 h 207"/>
                <a:gd name="T24" fmla="*/ 20 w 1011"/>
                <a:gd name="T25" fmla="*/ 34 h 207"/>
                <a:gd name="T26" fmla="*/ 0 w 1011"/>
                <a:gd name="T27" fmla="*/ 61 h 207"/>
                <a:gd name="T28" fmla="*/ 22 w 1011"/>
                <a:gd name="T29" fmla="*/ 83 h 207"/>
                <a:gd name="T30" fmla="*/ 5 w 1011"/>
                <a:gd name="T31" fmla="*/ 106 h 207"/>
                <a:gd name="T32" fmla="*/ 14 w 1011"/>
                <a:gd name="T33" fmla="*/ 113 h 207"/>
                <a:gd name="T34" fmla="*/ 19 w 1011"/>
                <a:gd name="T35" fmla="*/ 173 h 207"/>
                <a:gd name="T36" fmla="*/ 18 w 1011"/>
                <a:gd name="T37" fmla="*/ 190 h 207"/>
                <a:gd name="T38" fmla="*/ 968 w 1011"/>
                <a:gd name="T39" fmla="*/ 193 h 207"/>
                <a:gd name="T40" fmla="*/ 984 w 1011"/>
                <a:gd name="T41" fmla="*/ 167 h 207"/>
                <a:gd name="T42" fmla="*/ 1011 w 1011"/>
                <a:gd name="T43" fmla="*/ 134 h 207"/>
                <a:gd name="T44" fmla="*/ 997 w 1011"/>
                <a:gd name="T45" fmla="*/ 128 h 207"/>
                <a:gd name="T46" fmla="*/ 987 w 1011"/>
                <a:gd name="T47" fmla="*/ 129 h 207"/>
                <a:gd name="T48" fmla="*/ 985 w 1011"/>
                <a:gd name="T49" fmla="*/ 99 h 207"/>
                <a:gd name="T50" fmla="*/ 977 w 1011"/>
                <a:gd name="T51" fmla="*/ 91 h 207"/>
                <a:gd name="T52" fmla="*/ 965 w 1011"/>
                <a:gd name="T53" fmla="*/ 94 h 207"/>
                <a:gd name="T54" fmla="*/ 967 w 1011"/>
                <a:gd name="T55" fmla="*/ 114 h 207"/>
                <a:gd name="T56" fmla="*/ 964 w 1011"/>
                <a:gd name="T57" fmla="*/ 128 h 207"/>
                <a:gd name="T58" fmla="*/ 946 w 1011"/>
                <a:gd name="T59" fmla="*/ 133 h 207"/>
                <a:gd name="T60" fmla="*/ 941 w 1011"/>
                <a:gd name="T61" fmla="*/ 129 h 207"/>
                <a:gd name="T62" fmla="*/ 926 w 1011"/>
                <a:gd name="T63" fmla="*/ 132 h 207"/>
                <a:gd name="T64" fmla="*/ 912 w 1011"/>
                <a:gd name="T65" fmla="*/ 151 h 207"/>
                <a:gd name="T66" fmla="*/ 920 w 1011"/>
                <a:gd name="T67" fmla="*/ 165 h 207"/>
                <a:gd name="T68" fmla="*/ 933 w 1011"/>
                <a:gd name="T69" fmla="*/ 164 h 207"/>
                <a:gd name="T70" fmla="*/ 965 w 1011"/>
                <a:gd name="T71" fmla="*/ 154 h 207"/>
                <a:gd name="T72" fmla="*/ 972 w 1011"/>
                <a:gd name="T73" fmla="*/ 159 h 207"/>
                <a:gd name="T74" fmla="*/ 952 w 1011"/>
                <a:gd name="T75" fmla="*/ 171 h 207"/>
                <a:gd name="T76" fmla="*/ 945 w 1011"/>
                <a:gd name="T77" fmla="*/ 19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11" h="207">
                  <a:moveTo>
                    <a:pt x="49" y="64"/>
                  </a:moveTo>
                  <a:cubicBezTo>
                    <a:pt x="49" y="54"/>
                    <a:pt x="57" y="52"/>
                    <a:pt x="66" y="51"/>
                  </a:cubicBezTo>
                  <a:cubicBezTo>
                    <a:pt x="68" y="52"/>
                    <a:pt x="70" y="53"/>
                    <a:pt x="70" y="55"/>
                  </a:cubicBezTo>
                  <a:cubicBezTo>
                    <a:pt x="70" y="58"/>
                    <a:pt x="70" y="58"/>
                    <a:pt x="70" y="58"/>
                  </a:cubicBezTo>
                  <a:cubicBezTo>
                    <a:pt x="70" y="61"/>
                    <a:pt x="57" y="71"/>
                    <a:pt x="54" y="71"/>
                  </a:cubicBezTo>
                  <a:cubicBezTo>
                    <a:pt x="52" y="71"/>
                    <a:pt x="52" y="71"/>
                    <a:pt x="52" y="71"/>
                  </a:cubicBezTo>
                  <a:cubicBezTo>
                    <a:pt x="49" y="71"/>
                    <a:pt x="49" y="67"/>
                    <a:pt x="49" y="64"/>
                  </a:cubicBezTo>
                  <a:close/>
                  <a:moveTo>
                    <a:pt x="25" y="207"/>
                  </a:moveTo>
                  <a:cubicBezTo>
                    <a:pt x="32" y="203"/>
                    <a:pt x="38" y="200"/>
                    <a:pt x="38" y="189"/>
                  </a:cubicBezTo>
                  <a:cubicBezTo>
                    <a:pt x="38" y="180"/>
                    <a:pt x="40" y="172"/>
                    <a:pt x="42" y="163"/>
                  </a:cubicBezTo>
                  <a:cubicBezTo>
                    <a:pt x="44" y="148"/>
                    <a:pt x="42" y="122"/>
                    <a:pt x="45" y="108"/>
                  </a:cubicBezTo>
                  <a:cubicBezTo>
                    <a:pt x="47" y="98"/>
                    <a:pt x="55" y="99"/>
                    <a:pt x="63" y="95"/>
                  </a:cubicBezTo>
                  <a:cubicBezTo>
                    <a:pt x="69" y="92"/>
                    <a:pt x="73" y="86"/>
                    <a:pt x="78" y="82"/>
                  </a:cubicBezTo>
                  <a:cubicBezTo>
                    <a:pt x="81" y="79"/>
                    <a:pt x="84" y="77"/>
                    <a:pt x="86" y="75"/>
                  </a:cubicBezTo>
                  <a:cubicBezTo>
                    <a:pt x="89" y="72"/>
                    <a:pt x="91" y="70"/>
                    <a:pt x="94" y="67"/>
                  </a:cubicBezTo>
                  <a:cubicBezTo>
                    <a:pt x="102" y="59"/>
                    <a:pt x="97" y="51"/>
                    <a:pt x="100" y="45"/>
                  </a:cubicBezTo>
                  <a:cubicBezTo>
                    <a:pt x="97" y="38"/>
                    <a:pt x="95" y="33"/>
                    <a:pt x="85" y="33"/>
                  </a:cubicBezTo>
                  <a:cubicBezTo>
                    <a:pt x="82" y="33"/>
                    <a:pt x="75" y="33"/>
                    <a:pt x="72" y="32"/>
                  </a:cubicBezTo>
                  <a:cubicBezTo>
                    <a:pt x="66" y="31"/>
                    <a:pt x="67" y="33"/>
                    <a:pt x="62" y="33"/>
                  </a:cubicBezTo>
                  <a:cubicBezTo>
                    <a:pt x="56" y="33"/>
                    <a:pt x="56" y="33"/>
                    <a:pt x="56" y="33"/>
                  </a:cubicBezTo>
                  <a:cubicBezTo>
                    <a:pt x="54" y="33"/>
                    <a:pt x="50" y="30"/>
                    <a:pt x="50" y="28"/>
                  </a:cubicBezTo>
                  <a:cubicBezTo>
                    <a:pt x="50" y="21"/>
                    <a:pt x="50" y="21"/>
                    <a:pt x="50" y="21"/>
                  </a:cubicBezTo>
                  <a:cubicBezTo>
                    <a:pt x="50" y="18"/>
                    <a:pt x="51" y="13"/>
                    <a:pt x="52" y="10"/>
                  </a:cubicBezTo>
                  <a:cubicBezTo>
                    <a:pt x="47" y="3"/>
                    <a:pt x="46" y="0"/>
                    <a:pt x="33" y="0"/>
                  </a:cubicBezTo>
                  <a:cubicBezTo>
                    <a:pt x="27" y="0"/>
                    <a:pt x="24" y="8"/>
                    <a:pt x="23" y="14"/>
                  </a:cubicBezTo>
                  <a:cubicBezTo>
                    <a:pt x="22" y="23"/>
                    <a:pt x="24" y="27"/>
                    <a:pt x="20" y="34"/>
                  </a:cubicBezTo>
                  <a:cubicBezTo>
                    <a:pt x="15" y="41"/>
                    <a:pt x="15" y="41"/>
                    <a:pt x="8" y="45"/>
                  </a:cubicBezTo>
                  <a:cubicBezTo>
                    <a:pt x="4" y="48"/>
                    <a:pt x="0" y="55"/>
                    <a:pt x="0" y="61"/>
                  </a:cubicBezTo>
                  <a:cubicBezTo>
                    <a:pt x="0" y="72"/>
                    <a:pt x="3" y="70"/>
                    <a:pt x="12" y="72"/>
                  </a:cubicBezTo>
                  <a:cubicBezTo>
                    <a:pt x="17" y="73"/>
                    <a:pt x="22" y="77"/>
                    <a:pt x="22" y="83"/>
                  </a:cubicBezTo>
                  <a:cubicBezTo>
                    <a:pt x="22" y="83"/>
                    <a:pt x="22" y="83"/>
                    <a:pt x="22" y="83"/>
                  </a:cubicBezTo>
                  <a:cubicBezTo>
                    <a:pt x="22" y="92"/>
                    <a:pt x="5" y="93"/>
                    <a:pt x="5" y="106"/>
                  </a:cubicBezTo>
                  <a:cubicBezTo>
                    <a:pt x="5" y="106"/>
                    <a:pt x="5" y="106"/>
                    <a:pt x="5" y="106"/>
                  </a:cubicBezTo>
                  <a:cubicBezTo>
                    <a:pt x="5" y="114"/>
                    <a:pt x="8" y="113"/>
                    <a:pt x="14" y="113"/>
                  </a:cubicBezTo>
                  <a:cubicBezTo>
                    <a:pt x="22" y="113"/>
                    <a:pt x="19" y="133"/>
                    <a:pt x="19" y="141"/>
                  </a:cubicBezTo>
                  <a:cubicBezTo>
                    <a:pt x="19" y="152"/>
                    <a:pt x="19" y="164"/>
                    <a:pt x="19" y="173"/>
                  </a:cubicBezTo>
                  <a:cubicBezTo>
                    <a:pt x="19" y="178"/>
                    <a:pt x="17" y="182"/>
                    <a:pt x="17" y="185"/>
                  </a:cubicBezTo>
                  <a:cubicBezTo>
                    <a:pt x="17" y="185"/>
                    <a:pt x="18" y="186"/>
                    <a:pt x="18" y="190"/>
                  </a:cubicBezTo>
                  <a:cubicBezTo>
                    <a:pt x="15" y="192"/>
                    <a:pt x="19" y="204"/>
                    <a:pt x="25" y="207"/>
                  </a:cubicBezTo>
                  <a:close/>
                  <a:moveTo>
                    <a:pt x="968" y="193"/>
                  </a:moveTo>
                  <a:cubicBezTo>
                    <a:pt x="973" y="191"/>
                    <a:pt x="975" y="187"/>
                    <a:pt x="979" y="183"/>
                  </a:cubicBezTo>
                  <a:cubicBezTo>
                    <a:pt x="981" y="179"/>
                    <a:pt x="984" y="172"/>
                    <a:pt x="984" y="167"/>
                  </a:cubicBezTo>
                  <a:cubicBezTo>
                    <a:pt x="984" y="155"/>
                    <a:pt x="982" y="155"/>
                    <a:pt x="989" y="150"/>
                  </a:cubicBezTo>
                  <a:cubicBezTo>
                    <a:pt x="1003" y="150"/>
                    <a:pt x="1011" y="148"/>
                    <a:pt x="1011" y="134"/>
                  </a:cubicBezTo>
                  <a:cubicBezTo>
                    <a:pt x="1011" y="132"/>
                    <a:pt x="1011" y="131"/>
                    <a:pt x="1010" y="130"/>
                  </a:cubicBezTo>
                  <a:cubicBezTo>
                    <a:pt x="997" y="128"/>
                    <a:pt x="997" y="128"/>
                    <a:pt x="997" y="128"/>
                  </a:cubicBezTo>
                  <a:cubicBezTo>
                    <a:pt x="995" y="128"/>
                    <a:pt x="995" y="129"/>
                    <a:pt x="994" y="129"/>
                  </a:cubicBezTo>
                  <a:cubicBezTo>
                    <a:pt x="987" y="129"/>
                    <a:pt x="987" y="129"/>
                    <a:pt x="987" y="129"/>
                  </a:cubicBezTo>
                  <a:cubicBezTo>
                    <a:pt x="983" y="129"/>
                    <a:pt x="977" y="126"/>
                    <a:pt x="977" y="122"/>
                  </a:cubicBezTo>
                  <a:cubicBezTo>
                    <a:pt x="977" y="119"/>
                    <a:pt x="985" y="112"/>
                    <a:pt x="985" y="99"/>
                  </a:cubicBezTo>
                  <a:cubicBezTo>
                    <a:pt x="985" y="95"/>
                    <a:pt x="985" y="95"/>
                    <a:pt x="985" y="95"/>
                  </a:cubicBezTo>
                  <a:cubicBezTo>
                    <a:pt x="985" y="93"/>
                    <a:pt x="979" y="91"/>
                    <a:pt x="977" y="91"/>
                  </a:cubicBezTo>
                  <a:cubicBezTo>
                    <a:pt x="975" y="91"/>
                    <a:pt x="975" y="91"/>
                    <a:pt x="975" y="91"/>
                  </a:cubicBezTo>
                  <a:cubicBezTo>
                    <a:pt x="975" y="91"/>
                    <a:pt x="965" y="93"/>
                    <a:pt x="965" y="94"/>
                  </a:cubicBezTo>
                  <a:cubicBezTo>
                    <a:pt x="962" y="95"/>
                    <a:pt x="960" y="96"/>
                    <a:pt x="959" y="100"/>
                  </a:cubicBezTo>
                  <a:cubicBezTo>
                    <a:pt x="957" y="111"/>
                    <a:pt x="967" y="106"/>
                    <a:pt x="967" y="114"/>
                  </a:cubicBezTo>
                  <a:cubicBezTo>
                    <a:pt x="967" y="123"/>
                    <a:pt x="967" y="123"/>
                    <a:pt x="967" y="123"/>
                  </a:cubicBezTo>
                  <a:cubicBezTo>
                    <a:pt x="967" y="124"/>
                    <a:pt x="965" y="126"/>
                    <a:pt x="964" y="128"/>
                  </a:cubicBezTo>
                  <a:cubicBezTo>
                    <a:pt x="963" y="130"/>
                    <a:pt x="961" y="130"/>
                    <a:pt x="958" y="130"/>
                  </a:cubicBezTo>
                  <a:cubicBezTo>
                    <a:pt x="950" y="130"/>
                    <a:pt x="951" y="130"/>
                    <a:pt x="946" y="133"/>
                  </a:cubicBezTo>
                  <a:cubicBezTo>
                    <a:pt x="939" y="133"/>
                    <a:pt x="939" y="133"/>
                    <a:pt x="939" y="133"/>
                  </a:cubicBezTo>
                  <a:cubicBezTo>
                    <a:pt x="941" y="129"/>
                    <a:pt x="941" y="129"/>
                    <a:pt x="941" y="129"/>
                  </a:cubicBezTo>
                  <a:cubicBezTo>
                    <a:pt x="938" y="128"/>
                    <a:pt x="938" y="128"/>
                    <a:pt x="938" y="128"/>
                  </a:cubicBezTo>
                  <a:cubicBezTo>
                    <a:pt x="928" y="128"/>
                    <a:pt x="935" y="130"/>
                    <a:pt x="926" y="132"/>
                  </a:cubicBezTo>
                  <a:cubicBezTo>
                    <a:pt x="929" y="137"/>
                    <a:pt x="931" y="129"/>
                    <a:pt x="935" y="136"/>
                  </a:cubicBezTo>
                  <a:cubicBezTo>
                    <a:pt x="924" y="137"/>
                    <a:pt x="916" y="144"/>
                    <a:pt x="912" y="151"/>
                  </a:cubicBezTo>
                  <a:cubicBezTo>
                    <a:pt x="917" y="164"/>
                    <a:pt x="917" y="164"/>
                    <a:pt x="917" y="164"/>
                  </a:cubicBezTo>
                  <a:cubicBezTo>
                    <a:pt x="918" y="165"/>
                    <a:pt x="918" y="165"/>
                    <a:pt x="920" y="165"/>
                  </a:cubicBezTo>
                  <a:cubicBezTo>
                    <a:pt x="920" y="165"/>
                    <a:pt x="920" y="165"/>
                    <a:pt x="920" y="165"/>
                  </a:cubicBezTo>
                  <a:cubicBezTo>
                    <a:pt x="921" y="165"/>
                    <a:pt x="930" y="164"/>
                    <a:pt x="933" y="164"/>
                  </a:cubicBezTo>
                  <a:cubicBezTo>
                    <a:pt x="935" y="164"/>
                    <a:pt x="942" y="161"/>
                    <a:pt x="944" y="161"/>
                  </a:cubicBezTo>
                  <a:cubicBezTo>
                    <a:pt x="948" y="159"/>
                    <a:pt x="961" y="154"/>
                    <a:pt x="965" y="154"/>
                  </a:cubicBezTo>
                  <a:cubicBezTo>
                    <a:pt x="966" y="154"/>
                    <a:pt x="966" y="154"/>
                    <a:pt x="966" y="154"/>
                  </a:cubicBezTo>
                  <a:cubicBezTo>
                    <a:pt x="969" y="154"/>
                    <a:pt x="972" y="157"/>
                    <a:pt x="972" y="159"/>
                  </a:cubicBezTo>
                  <a:cubicBezTo>
                    <a:pt x="972" y="161"/>
                    <a:pt x="968" y="168"/>
                    <a:pt x="967" y="169"/>
                  </a:cubicBezTo>
                  <a:cubicBezTo>
                    <a:pt x="964" y="171"/>
                    <a:pt x="957" y="171"/>
                    <a:pt x="952" y="171"/>
                  </a:cubicBezTo>
                  <a:cubicBezTo>
                    <a:pt x="951" y="172"/>
                    <a:pt x="945" y="179"/>
                    <a:pt x="945" y="182"/>
                  </a:cubicBezTo>
                  <a:cubicBezTo>
                    <a:pt x="945" y="190"/>
                    <a:pt x="945" y="190"/>
                    <a:pt x="945" y="190"/>
                  </a:cubicBezTo>
                  <a:cubicBezTo>
                    <a:pt x="947" y="202"/>
                    <a:pt x="960" y="198"/>
                    <a:pt x="968" y="1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31" name="íS1ïḋê"/>
            <p:cNvSpPr/>
            <p:nvPr/>
          </p:nvSpPr>
          <p:spPr bwMode="auto">
            <a:xfrm>
              <a:off x="5301300" y="3756463"/>
              <a:ext cx="184051" cy="162238"/>
            </a:xfrm>
            <a:custGeom>
              <a:avLst/>
              <a:gdLst>
                <a:gd name="T0" fmla="*/ 68 w 135"/>
                <a:gd name="T1" fmla="*/ 85 h 119"/>
                <a:gd name="T2" fmla="*/ 66 w 135"/>
                <a:gd name="T3" fmla="*/ 85 h 119"/>
                <a:gd name="T4" fmla="*/ 42 w 135"/>
                <a:gd name="T5" fmla="*/ 0 h 119"/>
                <a:gd name="T6" fmla="*/ 0 w 135"/>
                <a:gd name="T7" fmla="*/ 0 h 119"/>
                <a:gd name="T8" fmla="*/ 0 w 135"/>
                <a:gd name="T9" fmla="*/ 119 h 119"/>
                <a:gd name="T10" fmla="*/ 23 w 135"/>
                <a:gd name="T11" fmla="*/ 119 h 119"/>
                <a:gd name="T12" fmla="*/ 23 w 135"/>
                <a:gd name="T13" fmla="*/ 17 h 119"/>
                <a:gd name="T14" fmla="*/ 23 w 135"/>
                <a:gd name="T15" fmla="*/ 17 h 119"/>
                <a:gd name="T16" fmla="*/ 57 w 135"/>
                <a:gd name="T17" fmla="*/ 119 h 119"/>
                <a:gd name="T18" fmla="*/ 78 w 135"/>
                <a:gd name="T19" fmla="*/ 119 h 119"/>
                <a:gd name="T20" fmla="*/ 111 w 135"/>
                <a:gd name="T21" fmla="*/ 17 h 119"/>
                <a:gd name="T22" fmla="*/ 111 w 135"/>
                <a:gd name="T23" fmla="*/ 17 h 119"/>
                <a:gd name="T24" fmla="*/ 111 w 135"/>
                <a:gd name="T25" fmla="*/ 119 h 119"/>
                <a:gd name="T26" fmla="*/ 135 w 135"/>
                <a:gd name="T27" fmla="*/ 119 h 119"/>
                <a:gd name="T28" fmla="*/ 135 w 135"/>
                <a:gd name="T29" fmla="*/ 0 h 119"/>
                <a:gd name="T30" fmla="*/ 94 w 135"/>
                <a:gd name="T31" fmla="*/ 0 h 119"/>
                <a:gd name="T32" fmla="*/ 68 w 135"/>
                <a:gd name="T33" fmla="*/ 8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5" h="119">
                  <a:moveTo>
                    <a:pt x="68" y="85"/>
                  </a:moveTo>
                  <a:lnTo>
                    <a:pt x="66" y="85"/>
                  </a:lnTo>
                  <a:lnTo>
                    <a:pt x="42" y="0"/>
                  </a:lnTo>
                  <a:lnTo>
                    <a:pt x="0" y="0"/>
                  </a:lnTo>
                  <a:lnTo>
                    <a:pt x="0" y="119"/>
                  </a:lnTo>
                  <a:lnTo>
                    <a:pt x="23" y="119"/>
                  </a:lnTo>
                  <a:lnTo>
                    <a:pt x="23" y="17"/>
                  </a:lnTo>
                  <a:lnTo>
                    <a:pt x="23" y="17"/>
                  </a:lnTo>
                  <a:lnTo>
                    <a:pt x="57" y="119"/>
                  </a:lnTo>
                  <a:lnTo>
                    <a:pt x="78" y="119"/>
                  </a:lnTo>
                  <a:lnTo>
                    <a:pt x="111" y="17"/>
                  </a:lnTo>
                  <a:lnTo>
                    <a:pt x="111" y="17"/>
                  </a:lnTo>
                  <a:lnTo>
                    <a:pt x="111" y="119"/>
                  </a:lnTo>
                  <a:lnTo>
                    <a:pt x="135" y="119"/>
                  </a:lnTo>
                  <a:lnTo>
                    <a:pt x="135" y="0"/>
                  </a:lnTo>
                  <a:lnTo>
                    <a:pt x="94" y="0"/>
                  </a:lnTo>
                  <a:lnTo>
                    <a:pt x="68"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32" name="iśļïḋè"/>
            <p:cNvSpPr/>
            <p:nvPr/>
          </p:nvSpPr>
          <p:spPr bwMode="auto">
            <a:xfrm>
              <a:off x="5526251" y="3756463"/>
              <a:ext cx="35447" cy="16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350"/>
            </a:p>
          </p:txBody>
        </p:sp>
        <p:sp>
          <p:nvSpPr>
            <p:cNvPr id="33" name="ïŝ1iḋè"/>
            <p:cNvSpPr/>
            <p:nvPr/>
          </p:nvSpPr>
          <p:spPr bwMode="auto">
            <a:xfrm>
              <a:off x="5601235" y="3756463"/>
              <a:ext cx="144514" cy="162238"/>
            </a:xfrm>
            <a:custGeom>
              <a:avLst/>
              <a:gdLst>
                <a:gd name="T0" fmla="*/ 83 w 106"/>
                <a:gd name="T1" fmla="*/ 93 h 119"/>
                <a:gd name="T2" fmla="*/ 83 w 106"/>
                <a:gd name="T3" fmla="*/ 93 h 119"/>
                <a:gd name="T4" fmla="*/ 38 w 106"/>
                <a:gd name="T5" fmla="*/ 0 h 119"/>
                <a:gd name="T6" fmla="*/ 0 w 106"/>
                <a:gd name="T7" fmla="*/ 0 h 119"/>
                <a:gd name="T8" fmla="*/ 0 w 106"/>
                <a:gd name="T9" fmla="*/ 119 h 119"/>
                <a:gd name="T10" fmla="*/ 23 w 106"/>
                <a:gd name="T11" fmla="*/ 119 h 119"/>
                <a:gd name="T12" fmla="*/ 23 w 106"/>
                <a:gd name="T13" fmla="*/ 19 h 119"/>
                <a:gd name="T14" fmla="*/ 23 w 106"/>
                <a:gd name="T15" fmla="*/ 19 h 119"/>
                <a:gd name="T16" fmla="*/ 71 w 106"/>
                <a:gd name="T17" fmla="*/ 119 h 119"/>
                <a:gd name="T18" fmla="*/ 106 w 106"/>
                <a:gd name="T19" fmla="*/ 119 h 119"/>
                <a:gd name="T20" fmla="*/ 106 w 106"/>
                <a:gd name="T21" fmla="*/ 0 h 119"/>
                <a:gd name="T22" fmla="*/ 83 w 106"/>
                <a:gd name="T23" fmla="*/ 0 h 119"/>
                <a:gd name="T24" fmla="*/ 83 w 106"/>
                <a:gd name="T25" fmla="*/ 9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19">
                  <a:moveTo>
                    <a:pt x="83" y="93"/>
                  </a:moveTo>
                  <a:lnTo>
                    <a:pt x="83" y="93"/>
                  </a:lnTo>
                  <a:lnTo>
                    <a:pt x="38" y="0"/>
                  </a:lnTo>
                  <a:lnTo>
                    <a:pt x="0" y="0"/>
                  </a:lnTo>
                  <a:lnTo>
                    <a:pt x="0" y="119"/>
                  </a:lnTo>
                  <a:lnTo>
                    <a:pt x="23" y="119"/>
                  </a:lnTo>
                  <a:lnTo>
                    <a:pt x="23" y="19"/>
                  </a:lnTo>
                  <a:lnTo>
                    <a:pt x="23" y="19"/>
                  </a:lnTo>
                  <a:lnTo>
                    <a:pt x="71" y="119"/>
                  </a:lnTo>
                  <a:lnTo>
                    <a:pt x="106" y="119"/>
                  </a:lnTo>
                  <a:lnTo>
                    <a:pt x="106" y="0"/>
                  </a:lnTo>
                  <a:lnTo>
                    <a:pt x="83" y="0"/>
                  </a:lnTo>
                  <a:lnTo>
                    <a:pt x="83"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34" name="íŝḻîḓe"/>
            <p:cNvSpPr/>
            <p:nvPr/>
          </p:nvSpPr>
          <p:spPr bwMode="auto">
            <a:xfrm>
              <a:off x="5778469" y="3756463"/>
              <a:ext cx="125427" cy="162238"/>
            </a:xfrm>
            <a:custGeom>
              <a:avLst/>
              <a:gdLst>
                <a:gd name="T0" fmla="*/ 90 w 92"/>
                <a:gd name="T1" fmla="*/ 19 h 119"/>
                <a:gd name="T2" fmla="*/ 90 w 92"/>
                <a:gd name="T3" fmla="*/ 0 h 119"/>
                <a:gd name="T4" fmla="*/ 5 w 92"/>
                <a:gd name="T5" fmla="*/ 0 h 119"/>
                <a:gd name="T6" fmla="*/ 5 w 92"/>
                <a:gd name="T7" fmla="*/ 19 h 119"/>
                <a:gd name="T8" fmla="*/ 59 w 92"/>
                <a:gd name="T9" fmla="*/ 19 h 119"/>
                <a:gd name="T10" fmla="*/ 0 w 92"/>
                <a:gd name="T11" fmla="*/ 97 h 119"/>
                <a:gd name="T12" fmla="*/ 0 w 92"/>
                <a:gd name="T13" fmla="*/ 119 h 119"/>
                <a:gd name="T14" fmla="*/ 92 w 92"/>
                <a:gd name="T15" fmla="*/ 119 h 119"/>
                <a:gd name="T16" fmla="*/ 92 w 92"/>
                <a:gd name="T17" fmla="*/ 97 h 119"/>
                <a:gd name="T18" fmla="*/ 33 w 92"/>
                <a:gd name="T19" fmla="*/ 97 h 119"/>
                <a:gd name="T20" fmla="*/ 90 w 92"/>
                <a:gd name="T21" fmla="*/ 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119">
                  <a:moveTo>
                    <a:pt x="90" y="19"/>
                  </a:moveTo>
                  <a:lnTo>
                    <a:pt x="90" y="0"/>
                  </a:lnTo>
                  <a:lnTo>
                    <a:pt x="5" y="0"/>
                  </a:lnTo>
                  <a:lnTo>
                    <a:pt x="5" y="19"/>
                  </a:lnTo>
                  <a:lnTo>
                    <a:pt x="59" y="19"/>
                  </a:lnTo>
                  <a:lnTo>
                    <a:pt x="0" y="97"/>
                  </a:lnTo>
                  <a:lnTo>
                    <a:pt x="0" y="119"/>
                  </a:lnTo>
                  <a:lnTo>
                    <a:pt x="92" y="119"/>
                  </a:lnTo>
                  <a:lnTo>
                    <a:pt x="92" y="97"/>
                  </a:lnTo>
                  <a:lnTo>
                    <a:pt x="33" y="97"/>
                  </a:lnTo>
                  <a:lnTo>
                    <a:pt x="9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35" name="ïŝḻîḍe"/>
            <p:cNvSpPr/>
            <p:nvPr/>
          </p:nvSpPr>
          <p:spPr bwMode="auto">
            <a:xfrm>
              <a:off x="5939343" y="3756463"/>
              <a:ext cx="139061" cy="162238"/>
            </a:xfrm>
            <a:custGeom>
              <a:avLst/>
              <a:gdLst>
                <a:gd name="T0" fmla="*/ 33 w 43"/>
                <a:gd name="T1" fmla="*/ 27 h 50"/>
                <a:gd name="T2" fmla="*/ 30 w 43"/>
                <a:gd name="T3" fmla="*/ 39 h 50"/>
                <a:gd name="T4" fmla="*/ 22 w 43"/>
                <a:gd name="T5" fmla="*/ 43 h 50"/>
                <a:gd name="T6" fmla="*/ 13 w 43"/>
                <a:gd name="T7" fmla="*/ 39 h 50"/>
                <a:gd name="T8" fmla="*/ 11 w 43"/>
                <a:gd name="T9" fmla="*/ 27 h 50"/>
                <a:gd name="T10" fmla="*/ 11 w 43"/>
                <a:gd name="T11" fmla="*/ 0 h 50"/>
                <a:gd name="T12" fmla="*/ 0 w 43"/>
                <a:gd name="T13" fmla="*/ 0 h 50"/>
                <a:gd name="T14" fmla="*/ 0 w 43"/>
                <a:gd name="T15" fmla="*/ 31 h 50"/>
                <a:gd name="T16" fmla="*/ 22 w 43"/>
                <a:gd name="T17" fmla="*/ 50 h 50"/>
                <a:gd name="T18" fmla="*/ 43 w 43"/>
                <a:gd name="T19" fmla="*/ 31 h 50"/>
                <a:gd name="T20" fmla="*/ 43 w 43"/>
                <a:gd name="T21" fmla="*/ 0 h 50"/>
                <a:gd name="T22" fmla="*/ 33 w 43"/>
                <a:gd name="T23" fmla="*/ 0 h 50"/>
                <a:gd name="T24" fmla="*/ 33 w 43"/>
                <a:gd name="T25" fmla="*/ 2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50">
                  <a:moveTo>
                    <a:pt x="33" y="27"/>
                  </a:moveTo>
                  <a:cubicBezTo>
                    <a:pt x="33" y="33"/>
                    <a:pt x="32" y="37"/>
                    <a:pt x="30" y="39"/>
                  </a:cubicBezTo>
                  <a:cubicBezTo>
                    <a:pt x="29" y="42"/>
                    <a:pt x="26" y="43"/>
                    <a:pt x="22" y="43"/>
                  </a:cubicBezTo>
                  <a:cubicBezTo>
                    <a:pt x="18" y="43"/>
                    <a:pt x="15" y="42"/>
                    <a:pt x="13" y="39"/>
                  </a:cubicBezTo>
                  <a:cubicBezTo>
                    <a:pt x="11" y="37"/>
                    <a:pt x="10" y="33"/>
                    <a:pt x="11" y="27"/>
                  </a:cubicBezTo>
                  <a:cubicBezTo>
                    <a:pt x="11" y="0"/>
                    <a:pt x="11" y="0"/>
                    <a:pt x="11" y="0"/>
                  </a:cubicBezTo>
                  <a:cubicBezTo>
                    <a:pt x="0" y="0"/>
                    <a:pt x="0" y="0"/>
                    <a:pt x="0" y="0"/>
                  </a:cubicBezTo>
                  <a:cubicBezTo>
                    <a:pt x="0" y="31"/>
                    <a:pt x="0" y="31"/>
                    <a:pt x="0" y="31"/>
                  </a:cubicBezTo>
                  <a:cubicBezTo>
                    <a:pt x="0" y="44"/>
                    <a:pt x="7" y="50"/>
                    <a:pt x="22" y="50"/>
                  </a:cubicBezTo>
                  <a:cubicBezTo>
                    <a:pt x="36" y="50"/>
                    <a:pt x="43" y="44"/>
                    <a:pt x="43" y="31"/>
                  </a:cubicBezTo>
                  <a:cubicBezTo>
                    <a:pt x="43" y="0"/>
                    <a:pt x="43" y="0"/>
                    <a:pt x="43" y="0"/>
                  </a:cubicBezTo>
                  <a:cubicBezTo>
                    <a:pt x="33" y="0"/>
                    <a:pt x="33" y="0"/>
                    <a:pt x="33" y="0"/>
                  </a:cubicBezTo>
                  <a:lnTo>
                    <a:pt x="33"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36" name="îṡľïḓê"/>
            <p:cNvSpPr/>
            <p:nvPr/>
          </p:nvSpPr>
          <p:spPr bwMode="auto">
            <a:xfrm>
              <a:off x="6175202" y="3756463"/>
              <a:ext cx="141788" cy="162238"/>
            </a:xfrm>
            <a:custGeom>
              <a:avLst/>
              <a:gdLst>
                <a:gd name="T0" fmla="*/ 33 w 44"/>
                <a:gd name="T1" fmla="*/ 27 h 50"/>
                <a:gd name="T2" fmla="*/ 31 w 44"/>
                <a:gd name="T3" fmla="*/ 39 h 50"/>
                <a:gd name="T4" fmla="*/ 22 w 44"/>
                <a:gd name="T5" fmla="*/ 43 h 50"/>
                <a:gd name="T6" fmla="*/ 13 w 44"/>
                <a:gd name="T7" fmla="*/ 39 h 50"/>
                <a:gd name="T8" fmla="*/ 11 w 44"/>
                <a:gd name="T9" fmla="*/ 27 h 50"/>
                <a:gd name="T10" fmla="*/ 11 w 44"/>
                <a:gd name="T11" fmla="*/ 0 h 50"/>
                <a:gd name="T12" fmla="*/ 0 w 44"/>
                <a:gd name="T13" fmla="*/ 0 h 50"/>
                <a:gd name="T14" fmla="*/ 0 w 44"/>
                <a:gd name="T15" fmla="*/ 31 h 50"/>
                <a:gd name="T16" fmla="*/ 22 w 44"/>
                <a:gd name="T17" fmla="*/ 50 h 50"/>
                <a:gd name="T18" fmla="*/ 44 w 44"/>
                <a:gd name="T19" fmla="*/ 31 h 50"/>
                <a:gd name="T20" fmla="*/ 44 w 44"/>
                <a:gd name="T21" fmla="*/ 0 h 50"/>
                <a:gd name="T22" fmla="*/ 33 w 44"/>
                <a:gd name="T23" fmla="*/ 0 h 50"/>
                <a:gd name="T24" fmla="*/ 33 w 44"/>
                <a:gd name="T25" fmla="*/ 2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50">
                  <a:moveTo>
                    <a:pt x="33" y="27"/>
                  </a:moveTo>
                  <a:cubicBezTo>
                    <a:pt x="33" y="33"/>
                    <a:pt x="32" y="37"/>
                    <a:pt x="31" y="39"/>
                  </a:cubicBezTo>
                  <a:cubicBezTo>
                    <a:pt x="29" y="42"/>
                    <a:pt x="26" y="43"/>
                    <a:pt x="22" y="43"/>
                  </a:cubicBezTo>
                  <a:cubicBezTo>
                    <a:pt x="18" y="43"/>
                    <a:pt x="15" y="42"/>
                    <a:pt x="13" y="39"/>
                  </a:cubicBezTo>
                  <a:cubicBezTo>
                    <a:pt x="11" y="37"/>
                    <a:pt x="11" y="33"/>
                    <a:pt x="11" y="27"/>
                  </a:cubicBezTo>
                  <a:cubicBezTo>
                    <a:pt x="11" y="0"/>
                    <a:pt x="11" y="0"/>
                    <a:pt x="11" y="0"/>
                  </a:cubicBezTo>
                  <a:cubicBezTo>
                    <a:pt x="0" y="0"/>
                    <a:pt x="0" y="0"/>
                    <a:pt x="0" y="0"/>
                  </a:cubicBezTo>
                  <a:cubicBezTo>
                    <a:pt x="0" y="31"/>
                    <a:pt x="0" y="31"/>
                    <a:pt x="0" y="31"/>
                  </a:cubicBezTo>
                  <a:cubicBezTo>
                    <a:pt x="0" y="44"/>
                    <a:pt x="8" y="50"/>
                    <a:pt x="22" y="50"/>
                  </a:cubicBezTo>
                  <a:cubicBezTo>
                    <a:pt x="36" y="50"/>
                    <a:pt x="43" y="44"/>
                    <a:pt x="44" y="31"/>
                  </a:cubicBezTo>
                  <a:cubicBezTo>
                    <a:pt x="44" y="0"/>
                    <a:pt x="44" y="0"/>
                    <a:pt x="44" y="0"/>
                  </a:cubicBezTo>
                  <a:cubicBezTo>
                    <a:pt x="33" y="0"/>
                    <a:pt x="33" y="0"/>
                    <a:pt x="33" y="0"/>
                  </a:cubicBezTo>
                  <a:lnTo>
                    <a:pt x="33"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37" name="iṩḻiḍé"/>
            <p:cNvSpPr/>
            <p:nvPr/>
          </p:nvSpPr>
          <p:spPr bwMode="auto">
            <a:xfrm>
              <a:off x="6359253" y="3756463"/>
              <a:ext cx="148604" cy="162238"/>
            </a:xfrm>
            <a:custGeom>
              <a:avLst/>
              <a:gdLst>
                <a:gd name="T0" fmla="*/ 85 w 109"/>
                <a:gd name="T1" fmla="*/ 93 h 119"/>
                <a:gd name="T2" fmla="*/ 83 w 109"/>
                <a:gd name="T3" fmla="*/ 93 h 119"/>
                <a:gd name="T4" fmla="*/ 38 w 109"/>
                <a:gd name="T5" fmla="*/ 0 h 119"/>
                <a:gd name="T6" fmla="*/ 0 w 109"/>
                <a:gd name="T7" fmla="*/ 0 h 119"/>
                <a:gd name="T8" fmla="*/ 0 w 109"/>
                <a:gd name="T9" fmla="*/ 119 h 119"/>
                <a:gd name="T10" fmla="*/ 23 w 109"/>
                <a:gd name="T11" fmla="*/ 119 h 119"/>
                <a:gd name="T12" fmla="*/ 23 w 109"/>
                <a:gd name="T13" fmla="*/ 19 h 119"/>
                <a:gd name="T14" fmla="*/ 26 w 109"/>
                <a:gd name="T15" fmla="*/ 19 h 119"/>
                <a:gd name="T16" fmla="*/ 71 w 109"/>
                <a:gd name="T17" fmla="*/ 119 h 119"/>
                <a:gd name="T18" fmla="*/ 109 w 109"/>
                <a:gd name="T19" fmla="*/ 119 h 119"/>
                <a:gd name="T20" fmla="*/ 109 w 109"/>
                <a:gd name="T21" fmla="*/ 0 h 119"/>
                <a:gd name="T22" fmla="*/ 85 w 109"/>
                <a:gd name="T23" fmla="*/ 0 h 119"/>
                <a:gd name="T24" fmla="*/ 85 w 109"/>
                <a:gd name="T25" fmla="*/ 9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19">
                  <a:moveTo>
                    <a:pt x="85" y="93"/>
                  </a:moveTo>
                  <a:lnTo>
                    <a:pt x="83" y="93"/>
                  </a:lnTo>
                  <a:lnTo>
                    <a:pt x="38" y="0"/>
                  </a:lnTo>
                  <a:lnTo>
                    <a:pt x="0" y="0"/>
                  </a:lnTo>
                  <a:lnTo>
                    <a:pt x="0" y="119"/>
                  </a:lnTo>
                  <a:lnTo>
                    <a:pt x="23" y="119"/>
                  </a:lnTo>
                  <a:lnTo>
                    <a:pt x="23" y="19"/>
                  </a:lnTo>
                  <a:lnTo>
                    <a:pt x="26" y="19"/>
                  </a:lnTo>
                  <a:lnTo>
                    <a:pt x="71" y="119"/>
                  </a:lnTo>
                  <a:lnTo>
                    <a:pt x="109" y="119"/>
                  </a:lnTo>
                  <a:lnTo>
                    <a:pt x="109" y="0"/>
                  </a:lnTo>
                  <a:lnTo>
                    <a:pt x="85" y="0"/>
                  </a:lnTo>
                  <a:lnTo>
                    <a:pt x="85"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38" name="îsḷïďé"/>
            <p:cNvSpPr/>
            <p:nvPr/>
          </p:nvSpPr>
          <p:spPr bwMode="auto">
            <a:xfrm>
              <a:off x="6546030" y="3756463"/>
              <a:ext cx="35447" cy="16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350"/>
            </a:p>
          </p:txBody>
        </p:sp>
        <p:sp>
          <p:nvSpPr>
            <p:cNvPr id="39" name="îsļiḑê"/>
            <p:cNvSpPr/>
            <p:nvPr/>
          </p:nvSpPr>
          <p:spPr bwMode="auto">
            <a:xfrm>
              <a:off x="6610107" y="3756463"/>
              <a:ext cx="155421" cy="162238"/>
            </a:xfrm>
            <a:custGeom>
              <a:avLst/>
              <a:gdLst>
                <a:gd name="T0" fmla="*/ 59 w 114"/>
                <a:gd name="T1" fmla="*/ 93 h 119"/>
                <a:gd name="T2" fmla="*/ 57 w 114"/>
                <a:gd name="T3" fmla="*/ 93 h 119"/>
                <a:gd name="T4" fmla="*/ 26 w 114"/>
                <a:gd name="T5" fmla="*/ 0 h 119"/>
                <a:gd name="T6" fmla="*/ 0 w 114"/>
                <a:gd name="T7" fmla="*/ 0 h 119"/>
                <a:gd name="T8" fmla="*/ 43 w 114"/>
                <a:gd name="T9" fmla="*/ 119 h 119"/>
                <a:gd name="T10" fmla="*/ 71 w 114"/>
                <a:gd name="T11" fmla="*/ 119 h 119"/>
                <a:gd name="T12" fmla="*/ 114 w 114"/>
                <a:gd name="T13" fmla="*/ 0 h 119"/>
                <a:gd name="T14" fmla="*/ 90 w 114"/>
                <a:gd name="T15" fmla="*/ 0 h 119"/>
                <a:gd name="T16" fmla="*/ 59 w 114"/>
                <a:gd name="T17" fmla="*/ 9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19">
                  <a:moveTo>
                    <a:pt x="59" y="93"/>
                  </a:moveTo>
                  <a:lnTo>
                    <a:pt x="57" y="93"/>
                  </a:lnTo>
                  <a:lnTo>
                    <a:pt x="26" y="0"/>
                  </a:lnTo>
                  <a:lnTo>
                    <a:pt x="0" y="0"/>
                  </a:lnTo>
                  <a:lnTo>
                    <a:pt x="43" y="119"/>
                  </a:lnTo>
                  <a:lnTo>
                    <a:pt x="71" y="119"/>
                  </a:lnTo>
                  <a:lnTo>
                    <a:pt x="114" y="0"/>
                  </a:lnTo>
                  <a:lnTo>
                    <a:pt x="90" y="0"/>
                  </a:lnTo>
                  <a:lnTo>
                    <a:pt x="59"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40" name="iṥlïdè"/>
            <p:cNvSpPr/>
            <p:nvPr/>
          </p:nvSpPr>
          <p:spPr bwMode="auto">
            <a:xfrm>
              <a:off x="6794159" y="3756463"/>
              <a:ext cx="110431" cy="162238"/>
            </a:xfrm>
            <a:custGeom>
              <a:avLst/>
              <a:gdLst>
                <a:gd name="T0" fmla="*/ 26 w 81"/>
                <a:gd name="T1" fmla="*/ 66 h 119"/>
                <a:gd name="T2" fmla="*/ 76 w 81"/>
                <a:gd name="T3" fmla="*/ 66 h 119"/>
                <a:gd name="T4" fmla="*/ 76 w 81"/>
                <a:gd name="T5" fmla="*/ 47 h 119"/>
                <a:gd name="T6" fmla="*/ 26 w 81"/>
                <a:gd name="T7" fmla="*/ 47 h 119"/>
                <a:gd name="T8" fmla="*/ 26 w 81"/>
                <a:gd name="T9" fmla="*/ 19 h 119"/>
                <a:gd name="T10" fmla="*/ 78 w 81"/>
                <a:gd name="T11" fmla="*/ 19 h 119"/>
                <a:gd name="T12" fmla="*/ 78 w 81"/>
                <a:gd name="T13" fmla="*/ 0 h 119"/>
                <a:gd name="T14" fmla="*/ 0 w 81"/>
                <a:gd name="T15" fmla="*/ 0 h 119"/>
                <a:gd name="T16" fmla="*/ 0 w 81"/>
                <a:gd name="T17" fmla="*/ 119 h 119"/>
                <a:gd name="T18" fmla="*/ 81 w 81"/>
                <a:gd name="T19" fmla="*/ 119 h 119"/>
                <a:gd name="T20" fmla="*/ 81 w 81"/>
                <a:gd name="T21" fmla="*/ 97 h 119"/>
                <a:gd name="T22" fmla="*/ 26 w 81"/>
                <a:gd name="T23" fmla="*/ 97 h 119"/>
                <a:gd name="T24" fmla="*/ 26 w 81"/>
                <a:gd name="T25" fmla="*/ 6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119">
                  <a:moveTo>
                    <a:pt x="26" y="66"/>
                  </a:moveTo>
                  <a:lnTo>
                    <a:pt x="76" y="66"/>
                  </a:lnTo>
                  <a:lnTo>
                    <a:pt x="76" y="47"/>
                  </a:lnTo>
                  <a:lnTo>
                    <a:pt x="26" y="47"/>
                  </a:lnTo>
                  <a:lnTo>
                    <a:pt x="26" y="19"/>
                  </a:lnTo>
                  <a:lnTo>
                    <a:pt x="78" y="19"/>
                  </a:lnTo>
                  <a:lnTo>
                    <a:pt x="78" y="0"/>
                  </a:lnTo>
                  <a:lnTo>
                    <a:pt x="0" y="0"/>
                  </a:lnTo>
                  <a:lnTo>
                    <a:pt x="0" y="119"/>
                  </a:lnTo>
                  <a:lnTo>
                    <a:pt x="81" y="119"/>
                  </a:lnTo>
                  <a:lnTo>
                    <a:pt x="81" y="97"/>
                  </a:lnTo>
                  <a:lnTo>
                    <a:pt x="26" y="97"/>
                  </a:lnTo>
                  <a:lnTo>
                    <a:pt x="26"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41" name="ïśḻîdê"/>
            <p:cNvSpPr/>
            <p:nvPr/>
          </p:nvSpPr>
          <p:spPr bwMode="auto">
            <a:xfrm>
              <a:off x="6942763" y="3756463"/>
              <a:ext cx="129517" cy="162238"/>
            </a:xfrm>
            <a:custGeom>
              <a:avLst/>
              <a:gdLst>
                <a:gd name="T0" fmla="*/ 37 w 40"/>
                <a:gd name="T1" fmla="*/ 36 h 50"/>
                <a:gd name="T2" fmla="*/ 28 w 40"/>
                <a:gd name="T3" fmla="*/ 25 h 50"/>
                <a:gd name="T4" fmla="*/ 28 w 40"/>
                <a:gd name="T5" fmla="*/ 25 h 50"/>
                <a:gd name="T6" fmla="*/ 39 w 40"/>
                <a:gd name="T7" fmla="*/ 13 h 50"/>
                <a:gd name="T8" fmla="*/ 21 w 40"/>
                <a:gd name="T9" fmla="*/ 0 h 50"/>
                <a:gd name="T10" fmla="*/ 0 w 40"/>
                <a:gd name="T11" fmla="*/ 0 h 50"/>
                <a:gd name="T12" fmla="*/ 0 w 40"/>
                <a:gd name="T13" fmla="*/ 50 h 50"/>
                <a:gd name="T14" fmla="*/ 11 w 40"/>
                <a:gd name="T15" fmla="*/ 50 h 50"/>
                <a:gd name="T16" fmla="*/ 11 w 40"/>
                <a:gd name="T17" fmla="*/ 30 h 50"/>
                <a:gd name="T18" fmla="*/ 22 w 40"/>
                <a:gd name="T19" fmla="*/ 30 h 50"/>
                <a:gd name="T20" fmla="*/ 27 w 40"/>
                <a:gd name="T21" fmla="*/ 36 h 50"/>
                <a:gd name="T22" fmla="*/ 29 w 40"/>
                <a:gd name="T23" fmla="*/ 50 h 50"/>
                <a:gd name="T24" fmla="*/ 40 w 40"/>
                <a:gd name="T25" fmla="*/ 50 h 50"/>
                <a:gd name="T26" fmla="*/ 38 w 40"/>
                <a:gd name="T27" fmla="*/ 38 h 50"/>
                <a:gd name="T28" fmla="*/ 37 w 40"/>
                <a:gd name="T29" fmla="*/ 36 h 50"/>
                <a:gd name="T30" fmla="*/ 20 w 40"/>
                <a:gd name="T31" fmla="*/ 21 h 50"/>
                <a:gd name="T32" fmla="*/ 11 w 40"/>
                <a:gd name="T33" fmla="*/ 21 h 50"/>
                <a:gd name="T34" fmla="*/ 11 w 40"/>
                <a:gd name="T35" fmla="*/ 8 h 50"/>
                <a:gd name="T36" fmla="*/ 20 w 40"/>
                <a:gd name="T37" fmla="*/ 8 h 50"/>
                <a:gd name="T38" fmla="*/ 27 w 40"/>
                <a:gd name="T39" fmla="*/ 14 h 50"/>
                <a:gd name="T40" fmla="*/ 20 w 40"/>
                <a:gd name="T41"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50">
                  <a:moveTo>
                    <a:pt x="37" y="36"/>
                  </a:moveTo>
                  <a:cubicBezTo>
                    <a:pt x="37" y="29"/>
                    <a:pt x="34" y="25"/>
                    <a:pt x="28" y="25"/>
                  </a:cubicBezTo>
                  <a:cubicBezTo>
                    <a:pt x="28" y="25"/>
                    <a:pt x="28" y="25"/>
                    <a:pt x="28" y="25"/>
                  </a:cubicBezTo>
                  <a:cubicBezTo>
                    <a:pt x="35" y="23"/>
                    <a:pt x="39" y="19"/>
                    <a:pt x="39" y="13"/>
                  </a:cubicBezTo>
                  <a:cubicBezTo>
                    <a:pt x="39" y="4"/>
                    <a:pt x="33" y="0"/>
                    <a:pt x="21" y="0"/>
                  </a:cubicBezTo>
                  <a:cubicBezTo>
                    <a:pt x="0" y="0"/>
                    <a:pt x="0" y="0"/>
                    <a:pt x="0" y="0"/>
                  </a:cubicBezTo>
                  <a:cubicBezTo>
                    <a:pt x="0" y="50"/>
                    <a:pt x="0" y="50"/>
                    <a:pt x="0" y="50"/>
                  </a:cubicBezTo>
                  <a:cubicBezTo>
                    <a:pt x="11" y="50"/>
                    <a:pt x="11" y="50"/>
                    <a:pt x="11" y="50"/>
                  </a:cubicBezTo>
                  <a:cubicBezTo>
                    <a:pt x="11" y="30"/>
                    <a:pt x="11" y="30"/>
                    <a:pt x="11" y="30"/>
                  </a:cubicBezTo>
                  <a:cubicBezTo>
                    <a:pt x="22" y="30"/>
                    <a:pt x="22" y="30"/>
                    <a:pt x="22" y="30"/>
                  </a:cubicBezTo>
                  <a:cubicBezTo>
                    <a:pt x="25" y="30"/>
                    <a:pt x="26" y="32"/>
                    <a:pt x="27" y="36"/>
                  </a:cubicBezTo>
                  <a:cubicBezTo>
                    <a:pt x="27" y="41"/>
                    <a:pt x="28" y="46"/>
                    <a:pt x="29" y="50"/>
                  </a:cubicBezTo>
                  <a:cubicBezTo>
                    <a:pt x="40" y="50"/>
                    <a:pt x="40" y="50"/>
                    <a:pt x="40" y="50"/>
                  </a:cubicBezTo>
                  <a:cubicBezTo>
                    <a:pt x="39" y="48"/>
                    <a:pt x="38" y="44"/>
                    <a:pt x="38" y="38"/>
                  </a:cubicBezTo>
                  <a:cubicBezTo>
                    <a:pt x="38" y="38"/>
                    <a:pt x="38" y="37"/>
                    <a:pt x="37" y="36"/>
                  </a:cubicBezTo>
                  <a:close/>
                  <a:moveTo>
                    <a:pt x="20" y="21"/>
                  </a:moveTo>
                  <a:cubicBezTo>
                    <a:pt x="11" y="21"/>
                    <a:pt x="11" y="21"/>
                    <a:pt x="11" y="21"/>
                  </a:cubicBezTo>
                  <a:cubicBezTo>
                    <a:pt x="11" y="8"/>
                    <a:pt x="11" y="8"/>
                    <a:pt x="11" y="8"/>
                  </a:cubicBezTo>
                  <a:cubicBezTo>
                    <a:pt x="20" y="8"/>
                    <a:pt x="20" y="8"/>
                    <a:pt x="20" y="8"/>
                  </a:cubicBezTo>
                  <a:cubicBezTo>
                    <a:pt x="25" y="8"/>
                    <a:pt x="27" y="10"/>
                    <a:pt x="27" y="14"/>
                  </a:cubicBezTo>
                  <a:cubicBezTo>
                    <a:pt x="27" y="19"/>
                    <a:pt x="25" y="21"/>
                    <a:pt x="2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42" name="ï$ḻídê"/>
            <p:cNvSpPr/>
            <p:nvPr/>
          </p:nvSpPr>
          <p:spPr bwMode="auto">
            <a:xfrm>
              <a:off x="7098184" y="3753737"/>
              <a:ext cx="132244" cy="164964"/>
            </a:xfrm>
            <a:custGeom>
              <a:avLst/>
              <a:gdLst>
                <a:gd name="T0" fmla="*/ 24 w 41"/>
                <a:gd name="T1" fmla="*/ 21 h 51"/>
                <a:gd name="T2" fmla="*/ 22 w 41"/>
                <a:gd name="T3" fmla="*/ 21 h 51"/>
                <a:gd name="T4" fmla="*/ 13 w 41"/>
                <a:gd name="T5" fmla="*/ 14 h 51"/>
                <a:gd name="T6" fmla="*/ 21 w 41"/>
                <a:gd name="T7" fmla="*/ 7 h 51"/>
                <a:gd name="T8" fmla="*/ 29 w 41"/>
                <a:gd name="T9" fmla="*/ 15 h 51"/>
                <a:gd name="T10" fmla="*/ 40 w 41"/>
                <a:gd name="T11" fmla="*/ 15 h 51"/>
                <a:gd name="T12" fmla="*/ 23 w 41"/>
                <a:gd name="T13" fmla="*/ 0 h 51"/>
                <a:gd name="T14" fmla="*/ 2 w 41"/>
                <a:gd name="T15" fmla="*/ 16 h 51"/>
                <a:gd name="T16" fmla="*/ 18 w 41"/>
                <a:gd name="T17" fmla="*/ 30 h 51"/>
                <a:gd name="T18" fmla="*/ 20 w 41"/>
                <a:gd name="T19" fmla="*/ 30 h 51"/>
                <a:gd name="T20" fmla="*/ 30 w 41"/>
                <a:gd name="T21" fmla="*/ 38 h 51"/>
                <a:gd name="T22" fmla="*/ 20 w 41"/>
                <a:gd name="T23" fmla="*/ 44 h 51"/>
                <a:gd name="T24" fmla="*/ 11 w 41"/>
                <a:gd name="T25" fmla="*/ 35 h 51"/>
                <a:gd name="T26" fmla="*/ 0 w 41"/>
                <a:gd name="T27" fmla="*/ 35 h 51"/>
                <a:gd name="T28" fmla="*/ 20 w 41"/>
                <a:gd name="T29" fmla="*/ 51 h 51"/>
                <a:gd name="T30" fmla="*/ 41 w 41"/>
                <a:gd name="T31" fmla="*/ 35 h 51"/>
                <a:gd name="T32" fmla="*/ 24 w 41"/>
                <a:gd name="T33" fmla="*/ 2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51">
                  <a:moveTo>
                    <a:pt x="24" y="21"/>
                  </a:moveTo>
                  <a:cubicBezTo>
                    <a:pt x="23" y="21"/>
                    <a:pt x="22" y="21"/>
                    <a:pt x="22" y="21"/>
                  </a:cubicBezTo>
                  <a:cubicBezTo>
                    <a:pt x="16" y="20"/>
                    <a:pt x="13" y="18"/>
                    <a:pt x="13" y="14"/>
                  </a:cubicBezTo>
                  <a:cubicBezTo>
                    <a:pt x="13" y="10"/>
                    <a:pt x="16" y="8"/>
                    <a:pt x="21" y="7"/>
                  </a:cubicBezTo>
                  <a:cubicBezTo>
                    <a:pt x="26" y="7"/>
                    <a:pt x="29" y="10"/>
                    <a:pt x="29" y="15"/>
                  </a:cubicBezTo>
                  <a:cubicBezTo>
                    <a:pt x="40" y="15"/>
                    <a:pt x="40" y="15"/>
                    <a:pt x="40" y="15"/>
                  </a:cubicBezTo>
                  <a:cubicBezTo>
                    <a:pt x="39" y="5"/>
                    <a:pt x="33" y="0"/>
                    <a:pt x="23" y="0"/>
                  </a:cubicBezTo>
                  <a:cubicBezTo>
                    <a:pt x="9" y="0"/>
                    <a:pt x="2" y="6"/>
                    <a:pt x="2" y="16"/>
                  </a:cubicBezTo>
                  <a:cubicBezTo>
                    <a:pt x="2" y="23"/>
                    <a:pt x="7" y="27"/>
                    <a:pt x="18" y="30"/>
                  </a:cubicBezTo>
                  <a:cubicBezTo>
                    <a:pt x="19" y="30"/>
                    <a:pt x="19" y="30"/>
                    <a:pt x="20" y="30"/>
                  </a:cubicBezTo>
                  <a:cubicBezTo>
                    <a:pt x="26" y="32"/>
                    <a:pt x="30" y="34"/>
                    <a:pt x="30" y="38"/>
                  </a:cubicBezTo>
                  <a:cubicBezTo>
                    <a:pt x="29" y="42"/>
                    <a:pt x="26" y="44"/>
                    <a:pt x="20" y="44"/>
                  </a:cubicBezTo>
                  <a:cubicBezTo>
                    <a:pt x="14" y="44"/>
                    <a:pt x="11" y="41"/>
                    <a:pt x="11" y="35"/>
                  </a:cubicBezTo>
                  <a:cubicBezTo>
                    <a:pt x="0" y="35"/>
                    <a:pt x="0" y="35"/>
                    <a:pt x="0" y="35"/>
                  </a:cubicBezTo>
                  <a:cubicBezTo>
                    <a:pt x="0" y="46"/>
                    <a:pt x="7" y="51"/>
                    <a:pt x="20" y="51"/>
                  </a:cubicBezTo>
                  <a:cubicBezTo>
                    <a:pt x="34" y="51"/>
                    <a:pt x="41" y="46"/>
                    <a:pt x="41" y="35"/>
                  </a:cubicBezTo>
                  <a:cubicBezTo>
                    <a:pt x="41" y="28"/>
                    <a:pt x="35" y="24"/>
                    <a:pt x="24"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43" name="íślíḋé"/>
            <p:cNvSpPr/>
            <p:nvPr/>
          </p:nvSpPr>
          <p:spPr bwMode="auto">
            <a:xfrm>
              <a:off x="7265875" y="3756463"/>
              <a:ext cx="35447" cy="16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350"/>
            </a:p>
          </p:txBody>
        </p:sp>
        <p:sp>
          <p:nvSpPr>
            <p:cNvPr id="44" name="î$ḻíde"/>
            <p:cNvSpPr/>
            <p:nvPr/>
          </p:nvSpPr>
          <p:spPr bwMode="auto">
            <a:xfrm>
              <a:off x="7329952" y="3756463"/>
              <a:ext cx="132244" cy="162238"/>
            </a:xfrm>
            <a:custGeom>
              <a:avLst/>
              <a:gdLst>
                <a:gd name="T0" fmla="*/ 0 w 97"/>
                <a:gd name="T1" fmla="*/ 19 h 119"/>
                <a:gd name="T2" fmla="*/ 35 w 97"/>
                <a:gd name="T3" fmla="*/ 19 h 119"/>
                <a:gd name="T4" fmla="*/ 35 w 97"/>
                <a:gd name="T5" fmla="*/ 119 h 119"/>
                <a:gd name="T6" fmla="*/ 61 w 97"/>
                <a:gd name="T7" fmla="*/ 119 h 119"/>
                <a:gd name="T8" fmla="*/ 61 w 97"/>
                <a:gd name="T9" fmla="*/ 19 h 119"/>
                <a:gd name="T10" fmla="*/ 97 w 97"/>
                <a:gd name="T11" fmla="*/ 19 h 119"/>
                <a:gd name="T12" fmla="*/ 97 w 97"/>
                <a:gd name="T13" fmla="*/ 0 h 119"/>
                <a:gd name="T14" fmla="*/ 0 w 97"/>
                <a:gd name="T15" fmla="*/ 0 h 119"/>
                <a:gd name="T16" fmla="*/ 0 w 97"/>
                <a:gd name="T17" fmla="*/ 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119">
                  <a:moveTo>
                    <a:pt x="0" y="19"/>
                  </a:moveTo>
                  <a:lnTo>
                    <a:pt x="35" y="19"/>
                  </a:lnTo>
                  <a:lnTo>
                    <a:pt x="35" y="119"/>
                  </a:lnTo>
                  <a:lnTo>
                    <a:pt x="61" y="119"/>
                  </a:lnTo>
                  <a:lnTo>
                    <a:pt x="61" y="19"/>
                  </a:lnTo>
                  <a:lnTo>
                    <a:pt x="97" y="19"/>
                  </a:lnTo>
                  <a:lnTo>
                    <a:pt x="97" y="0"/>
                  </a:lnTo>
                  <a:lnTo>
                    <a:pt x="0" y="0"/>
                  </a:lnTo>
                  <a:lnTo>
                    <a:pt x="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45" name="íṡḷîḓe"/>
            <p:cNvSpPr/>
            <p:nvPr/>
          </p:nvSpPr>
          <p:spPr bwMode="auto">
            <a:xfrm>
              <a:off x="7478556" y="3756463"/>
              <a:ext cx="144514" cy="162238"/>
            </a:xfrm>
            <a:custGeom>
              <a:avLst/>
              <a:gdLst>
                <a:gd name="T0" fmla="*/ 54 w 106"/>
                <a:gd name="T1" fmla="*/ 55 h 119"/>
                <a:gd name="T2" fmla="*/ 30 w 106"/>
                <a:gd name="T3" fmla="*/ 0 h 119"/>
                <a:gd name="T4" fmla="*/ 0 w 106"/>
                <a:gd name="T5" fmla="*/ 0 h 119"/>
                <a:gd name="T6" fmla="*/ 40 w 106"/>
                <a:gd name="T7" fmla="*/ 81 h 119"/>
                <a:gd name="T8" fmla="*/ 40 w 106"/>
                <a:gd name="T9" fmla="*/ 119 h 119"/>
                <a:gd name="T10" fmla="*/ 66 w 106"/>
                <a:gd name="T11" fmla="*/ 119 h 119"/>
                <a:gd name="T12" fmla="*/ 66 w 106"/>
                <a:gd name="T13" fmla="*/ 81 h 119"/>
                <a:gd name="T14" fmla="*/ 106 w 106"/>
                <a:gd name="T15" fmla="*/ 0 h 119"/>
                <a:gd name="T16" fmla="*/ 80 w 106"/>
                <a:gd name="T17" fmla="*/ 0 h 119"/>
                <a:gd name="T18" fmla="*/ 54 w 106"/>
                <a:gd name="T19" fmla="*/ 5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19">
                  <a:moveTo>
                    <a:pt x="54" y="55"/>
                  </a:moveTo>
                  <a:lnTo>
                    <a:pt x="30" y="0"/>
                  </a:lnTo>
                  <a:lnTo>
                    <a:pt x="0" y="0"/>
                  </a:lnTo>
                  <a:lnTo>
                    <a:pt x="40" y="81"/>
                  </a:lnTo>
                  <a:lnTo>
                    <a:pt x="40" y="119"/>
                  </a:lnTo>
                  <a:lnTo>
                    <a:pt x="66" y="119"/>
                  </a:lnTo>
                  <a:lnTo>
                    <a:pt x="66" y="81"/>
                  </a:lnTo>
                  <a:lnTo>
                    <a:pt x="106" y="0"/>
                  </a:lnTo>
                  <a:lnTo>
                    <a:pt x="80" y="0"/>
                  </a:lnTo>
                  <a:lnTo>
                    <a:pt x="54" y="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46" name="îsľíḋe"/>
            <p:cNvSpPr/>
            <p:nvPr/>
          </p:nvSpPr>
          <p:spPr bwMode="auto">
            <a:xfrm>
              <a:off x="7698054" y="3753737"/>
              <a:ext cx="154058" cy="164964"/>
            </a:xfrm>
            <a:custGeom>
              <a:avLst/>
              <a:gdLst>
                <a:gd name="T0" fmla="*/ 24 w 48"/>
                <a:gd name="T1" fmla="*/ 0 h 51"/>
                <a:gd name="T2" fmla="*/ 0 w 48"/>
                <a:gd name="T3" fmla="*/ 26 h 51"/>
                <a:gd name="T4" fmla="*/ 24 w 48"/>
                <a:gd name="T5" fmla="*/ 51 h 51"/>
                <a:gd name="T6" fmla="*/ 48 w 48"/>
                <a:gd name="T7" fmla="*/ 26 h 51"/>
                <a:gd name="T8" fmla="*/ 24 w 48"/>
                <a:gd name="T9" fmla="*/ 0 h 51"/>
                <a:gd name="T10" fmla="*/ 24 w 48"/>
                <a:gd name="T11" fmla="*/ 44 h 51"/>
                <a:gd name="T12" fmla="*/ 11 w 48"/>
                <a:gd name="T13" fmla="*/ 26 h 51"/>
                <a:gd name="T14" fmla="*/ 24 w 48"/>
                <a:gd name="T15" fmla="*/ 7 h 51"/>
                <a:gd name="T16" fmla="*/ 36 w 48"/>
                <a:gd name="T17" fmla="*/ 26 h 51"/>
                <a:gd name="T18" fmla="*/ 24 w 48"/>
                <a:gd name="T19"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1">
                  <a:moveTo>
                    <a:pt x="24" y="0"/>
                  </a:moveTo>
                  <a:cubicBezTo>
                    <a:pt x="8" y="0"/>
                    <a:pt x="0" y="9"/>
                    <a:pt x="0" y="26"/>
                  </a:cubicBezTo>
                  <a:cubicBezTo>
                    <a:pt x="0" y="43"/>
                    <a:pt x="8" y="51"/>
                    <a:pt x="24" y="51"/>
                  </a:cubicBezTo>
                  <a:cubicBezTo>
                    <a:pt x="39" y="51"/>
                    <a:pt x="47" y="43"/>
                    <a:pt x="48" y="26"/>
                  </a:cubicBezTo>
                  <a:cubicBezTo>
                    <a:pt x="47" y="9"/>
                    <a:pt x="39" y="0"/>
                    <a:pt x="24" y="0"/>
                  </a:cubicBezTo>
                  <a:close/>
                  <a:moveTo>
                    <a:pt x="24" y="44"/>
                  </a:moveTo>
                  <a:cubicBezTo>
                    <a:pt x="15" y="44"/>
                    <a:pt x="11" y="38"/>
                    <a:pt x="11" y="26"/>
                  </a:cubicBezTo>
                  <a:cubicBezTo>
                    <a:pt x="11" y="14"/>
                    <a:pt x="15" y="7"/>
                    <a:pt x="24" y="7"/>
                  </a:cubicBezTo>
                  <a:cubicBezTo>
                    <a:pt x="32" y="7"/>
                    <a:pt x="36" y="14"/>
                    <a:pt x="36" y="26"/>
                  </a:cubicBezTo>
                  <a:cubicBezTo>
                    <a:pt x="36" y="38"/>
                    <a:pt x="32" y="44"/>
                    <a:pt x="24"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47" name="îSḻïďé"/>
            <p:cNvSpPr/>
            <p:nvPr/>
          </p:nvSpPr>
          <p:spPr bwMode="auto">
            <a:xfrm>
              <a:off x="7887558" y="3756463"/>
              <a:ext cx="106341" cy="162238"/>
            </a:xfrm>
            <a:custGeom>
              <a:avLst/>
              <a:gdLst>
                <a:gd name="T0" fmla="*/ 0 w 78"/>
                <a:gd name="T1" fmla="*/ 119 h 119"/>
                <a:gd name="T2" fmla="*/ 26 w 78"/>
                <a:gd name="T3" fmla="*/ 119 h 119"/>
                <a:gd name="T4" fmla="*/ 26 w 78"/>
                <a:gd name="T5" fmla="*/ 66 h 119"/>
                <a:gd name="T6" fmla="*/ 73 w 78"/>
                <a:gd name="T7" fmla="*/ 66 h 119"/>
                <a:gd name="T8" fmla="*/ 73 w 78"/>
                <a:gd name="T9" fmla="*/ 47 h 119"/>
                <a:gd name="T10" fmla="*/ 26 w 78"/>
                <a:gd name="T11" fmla="*/ 47 h 119"/>
                <a:gd name="T12" fmla="*/ 26 w 78"/>
                <a:gd name="T13" fmla="*/ 19 h 119"/>
                <a:gd name="T14" fmla="*/ 78 w 78"/>
                <a:gd name="T15" fmla="*/ 19 h 119"/>
                <a:gd name="T16" fmla="*/ 78 w 78"/>
                <a:gd name="T17" fmla="*/ 0 h 119"/>
                <a:gd name="T18" fmla="*/ 0 w 78"/>
                <a:gd name="T19" fmla="*/ 0 h 119"/>
                <a:gd name="T20" fmla="*/ 0 w 78"/>
                <a:gd name="T21"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 h="119">
                  <a:moveTo>
                    <a:pt x="0" y="119"/>
                  </a:moveTo>
                  <a:lnTo>
                    <a:pt x="26" y="119"/>
                  </a:lnTo>
                  <a:lnTo>
                    <a:pt x="26" y="66"/>
                  </a:lnTo>
                  <a:lnTo>
                    <a:pt x="73" y="66"/>
                  </a:lnTo>
                  <a:lnTo>
                    <a:pt x="73" y="47"/>
                  </a:lnTo>
                  <a:lnTo>
                    <a:pt x="26" y="47"/>
                  </a:lnTo>
                  <a:lnTo>
                    <a:pt x="26" y="19"/>
                  </a:lnTo>
                  <a:lnTo>
                    <a:pt x="78" y="19"/>
                  </a:lnTo>
                  <a:lnTo>
                    <a:pt x="78" y="0"/>
                  </a:lnTo>
                  <a:lnTo>
                    <a:pt x="0" y="0"/>
                  </a:lnTo>
                  <a:lnTo>
                    <a:pt x="0" y="1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48" name="îṩ1ïḓè"/>
            <p:cNvSpPr/>
            <p:nvPr/>
          </p:nvSpPr>
          <p:spPr bwMode="auto">
            <a:xfrm>
              <a:off x="8068883" y="3753737"/>
              <a:ext cx="134971" cy="164964"/>
            </a:xfrm>
            <a:custGeom>
              <a:avLst/>
              <a:gdLst>
                <a:gd name="T0" fmla="*/ 21 w 42"/>
                <a:gd name="T1" fmla="*/ 7 h 51"/>
                <a:gd name="T2" fmla="*/ 31 w 42"/>
                <a:gd name="T3" fmla="*/ 17 h 51"/>
                <a:gd name="T4" fmla="*/ 42 w 42"/>
                <a:gd name="T5" fmla="*/ 17 h 51"/>
                <a:gd name="T6" fmla="*/ 21 w 42"/>
                <a:gd name="T7" fmla="*/ 0 h 51"/>
                <a:gd name="T8" fmla="*/ 0 w 42"/>
                <a:gd name="T9" fmla="*/ 26 h 51"/>
                <a:gd name="T10" fmla="*/ 21 w 42"/>
                <a:gd name="T11" fmla="*/ 51 h 51"/>
                <a:gd name="T12" fmla="*/ 42 w 42"/>
                <a:gd name="T13" fmla="*/ 35 h 51"/>
                <a:gd name="T14" fmla="*/ 31 w 42"/>
                <a:gd name="T15" fmla="*/ 35 h 51"/>
                <a:gd name="T16" fmla="*/ 21 w 42"/>
                <a:gd name="T17" fmla="*/ 44 h 51"/>
                <a:gd name="T18" fmla="*/ 11 w 42"/>
                <a:gd name="T19" fmla="*/ 26 h 51"/>
                <a:gd name="T20" fmla="*/ 21 w 42"/>
                <a:gd name="T21" fmla="*/ 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51">
                  <a:moveTo>
                    <a:pt x="21" y="7"/>
                  </a:moveTo>
                  <a:cubicBezTo>
                    <a:pt x="27" y="8"/>
                    <a:pt x="30" y="11"/>
                    <a:pt x="31" y="17"/>
                  </a:cubicBezTo>
                  <a:cubicBezTo>
                    <a:pt x="42" y="17"/>
                    <a:pt x="42" y="17"/>
                    <a:pt x="42" y="17"/>
                  </a:cubicBezTo>
                  <a:cubicBezTo>
                    <a:pt x="41" y="6"/>
                    <a:pt x="34" y="0"/>
                    <a:pt x="21" y="0"/>
                  </a:cubicBezTo>
                  <a:cubicBezTo>
                    <a:pt x="7" y="0"/>
                    <a:pt x="0" y="9"/>
                    <a:pt x="0" y="26"/>
                  </a:cubicBezTo>
                  <a:cubicBezTo>
                    <a:pt x="0" y="43"/>
                    <a:pt x="7" y="51"/>
                    <a:pt x="21" y="51"/>
                  </a:cubicBezTo>
                  <a:cubicBezTo>
                    <a:pt x="34" y="51"/>
                    <a:pt x="41" y="46"/>
                    <a:pt x="42" y="35"/>
                  </a:cubicBezTo>
                  <a:cubicBezTo>
                    <a:pt x="31" y="35"/>
                    <a:pt x="31" y="35"/>
                    <a:pt x="31" y="35"/>
                  </a:cubicBezTo>
                  <a:cubicBezTo>
                    <a:pt x="30" y="41"/>
                    <a:pt x="27" y="44"/>
                    <a:pt x="21" y="44"/>
                  </a:cubicBezTo>
                  <a:cubicBezTo>
                    <a:pt x="15" y="44"/>
                    <a:pt x="12" y="38"/>
                    <a:pt x="11" y="26"/>
                  </a:cubicBezTo>
                  <a:cubicBezTo>
                    <a:pt x="12" y="14"/>
                    <a:pt x="15" y="8"/>
                    <a:pt x="2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49" name="îŝľíḍê"/>
            <p:cNvSpPr/>
            <p:nvPr/>
          </p:nvSpPr>
          <p:spPr bwMode="auto">
            <a:xfrm>
              <a:off x="8236574" y="3756463"/>
              <a:ext cx="132244" cy="162238"/>
            </a:xfrm>
            <a:custGeom>
              <a:avLst/>
              <a:gdLst>
                <a:gd name="T0" fmla="*/ 71 w 97"/>
                <a:gd name="T1" fmla="*/ 45 h 119"/>
                <a:gd name="T2" fmla="*/ 26 w 97"/>
                <a:gd name="T3" fmla="*/ 45 h 119"/>
                <a:gd name="T4" fmla="*/ 26 w 97"/>
                <a:gd name="T5" fmla="*/ 0 h 119"/>
                <a:gd name="T6" fmla="*/ 0 w 97"/>
                <a:gd name="T7" fmla="*/ 0 h 119"/>
                <a:gd name="T8" fmla="*/ 0 w 97"/>
                <a:gd name="T9" fmla="*/ 119 h 119"/>
                <a:gd name="T10" fmla="*/ 26 w 97"/>
                <a:gd name="T11" fmla="*/ 119 h 119"/>
                <a:gd name="T12" fmla="*/ 26 w 97"/>
                <a:gd name="T13" fmla="*/ 66 h 119"/>
                <a:gd name="T14" fmla="*/ 71 w 97"/>
                <a:gd name="T15" fmla="*/ 66 h 119"/>
                <a:gd name="T16" fmla="*/ 71 w 97"/>
                <a:gd name="T17" fmla="*/ 119 h 119"/>
                <a:gd name="T18" fmla="*/ 97 w 97"/>
                <a:gd name="T19" fmla="*/ 119 h 119"/>
                <a:gd name="T20" fmla="*/ 97 w 97"/>
                <a:gd name="T21" fmla="*/ 0 h 119"/>
                <a:gd name="T22" fmla="*/ 71 w 97"/>
                <a:gd name="T23" fmla="*/ 0 h 119"/>
                <a:gd name="T24" fmla="*/ 71 w 97"/>
                <a:gd name="T25" fmla="*/ 4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19">
                  <a:moveTo>
                    <a:pt x="71" y="45"/>
                  </a:moveTo>
                  <a:lnTo>
                    <a:pt x="26" y="45"/>
                  </a:lnTo>
                  <a:lnTo>
                    <a:pt x="26" y="0"/>
                  </a:lnTo>
                  <a:lnTo>
                    <a:pt x="0" y="0"/>
                  </a:lnTo>
                  <a:lnTo>
                    <a:pt x="0" y="119"/>
                  </a:lnTo>
                  <a:lnTo>
                    <a:pt x="26" y="119"/>
                  </a:lnTo>
                  <a:lnTo>
                    <a:pt x="26" y="66"/>
                  </a:lnTo>
                  <a:lnTo>
                    <a:pt x="71" y="66"/>
                  </a:lnTo>
                  <a:lnTo>
                    <a:pt x="71" y="119"/>
                  </a:lnTo>
                  <a:lnTo>
                    <a:pt x="97" y="119"/>
                  </a:lnTo>
                  <a:lnTo>
                    <a:pt x="97" y="0"/>
                  </a:lnTo>
                  <a:lnTo>
                    <a:pt x="71" y="0"/>
                  </a:lnTo>
                  <a:lnTo>
                    <a:pt x="71"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50" name="îṥlîdê"/>
            <p:cNvSpPr/>
            <p:nvPr/>
          </p:nvSpPr>
          <p:spPr bwMode="auto">
            <a:xfrm>
              <a:off x="8409718" y="3756463"/>
              <a:ext cx="32720" cy="16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350"/>
            </a:p>
          </p:txBody>
        </p:sp>
        <p:sp>
          <p:nvSpPr>
            <p:cNvPr id="51" name="iśľïḓê"/>
            <p:cNvSpPr/>
            <p:nvPr/>
          </p:nvSpPr>
          <p:spPr bwMode="auto">
            <a:xfrm>
              <a:off x="8484702" y="3756463"/>
              <a:ext cx="144514" cy="162238"/>
            </a:xfrm>
            <a:custGeom>
              <a:avLst/>
              <a:gdLst>
                <a:gd name="T0" fmla="*/ 83 w 106"/>
                <a:gd name="T1" fmla="*/ 93 h 119"/>
                <a:gd name="T2" fmla="*/ 83 w 106"/>
                <a:gd name="T3" fmla="*/ 93 h 119"/>
                <a:gd name="T4" fmla="*/ 38 w 106"/>
                <a:gd name="T5" fmla="*/ 0 h 119"/>
                <a:gd name="T6" fmla="*/ 0 w 106"/>
                <a:gd name="T7" fmla="*/ 0 h 119"/>
                <a:gd name="T8" fmla="*/ 0 w 106"/>
                <a:gd name="T9" fmla="*/ 119 h 119"/>
                <a:gd name="T10" fmla="*/ 23 w 106"/>
                <a:gd name="T11" fmla="*/ 119 h 119"/>
                <a:gd name="T12" fmla="*/ 23 w 106"/>
                <a:gd name="T13" fmla="*/ 19 h 119"/>
                <a:gd name="T14" fmla="*/ 23 w 106"/>
                <a:gd name="T15" fmla="*/ 19 h 119"/>
                <a:gd name="T16" fmla="*/ 71 w 106"/>
                <a:gd name="T17" fmla="*/ 119 h 119"/>
                <a:gd name="T18" fmla="*/ 106 w 106"/>
                <a:gd name="T19" fmla="*/ 119 h 119"/>
                <a:gd name="T20" fmla="*/ 106 w 106"/>
                <a:gd name="T21" fmla="*/ 0 h 119"/>
                <a:gd name="T22" fmla="*/ 83 w 106"/>
                <a:gd name="T23" fmla="*/ 0 h 119"/>
                <a:gd name="T24" fmla="*/ 83 w 106"/>
                <a:gd name="T25" fmla="*/ 9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19">
                  <a:moveTo>
                    <a:pt x="83" y="93"/>
                  </a:moveTo>
                  <a:lnTo>
                    <a:pt x="83" y="93"/>
                  </a:lnTo>
                  <a:lnTo>
                    <a:pt x="38" y="0"/>
                  </a:lnTo>
                  <a:lnTo>
                    <a:pt x="0" y="0"/>
                  </a:lnTo>
                  <a:lnTo>
                    <a:pt x="0" y="119"/>
                  </a:lnTo>
                  <a:lnTo>
                    <a:pt x="23" y="119"/>
                  </a:lnTo>
                  <a:lnTo>
                    <a:pt x="23" y="19"/>
                  </a:lnTo>
                  <a:lnTo>
                    <a:pt x="23" y="19"/>
                  </a:lnTo>
                  <a:lnTo>
                    <a:pt x="71" y="119"/>
                  </a:lnTo>
                  <a:lnTo>
                    <a:pt x="106" y="119"/>
                  </a:lnTo>
                  <a:lnTo>
                    <a:pt x="106" y="0"/>
                  </a:lnTo>
                  <a:lnTo>
                    <a:pt x="83" y="0"/>
                  </a:lnTo>
                  <a:lnTo>
                    <a:pt x="83"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52" name="íş1iḑe"/>
            <p:cNvSpPr/>
            <p:nvPr/>
          </p:nvSpPr>
          <p:spPr bwMode="auto">
            <a:xfrm>
              <a:off x="8657846" y="3756463"/>
              <a:ext cx="158148" cy="162238"/>
            </a:xfrm>
            <a:custGeom>
              <a:avLst/>
              <a:gdLst>
                <a:gd name="T0" fmla="*/ 74 w 116"/>
                <a:gd name="T1" fmla="*/ 0 h 119"/>
                <a:gd name="T2" fmla="*/ 43 w 116"/>
                <a:gd name="T3" fmla="*/ 0 h 119"/>
                <a:gd name="T4" fmla="*/ 0 w 116"/>
                <a:gd name="T5" fmla="*/ 119 h 119"/>
                <a:gd name="T6" fmla="*/ 24 w 116"/>
                <a:gd name="T7" fmla="*/ 119 h 119"/>
                <a:gd name="T8" fmla="*/ 34 w 116"/>
                <a:gd name="T9" fmla="*/ 93 h 119"/>
                <a:gd name="T10" fmla="*/ 81 w 116"/>
                <a:gd name="T11" fmla="*/ 93 h 119"/>
                <a:gd name="T12" fmla="*/ 90 w 116"/>
                <a:gd name="T13" fmla="*/ 119 h 119"/>
                <a:gd name="T14" fmla="*/ 116 w 116"/>
                <a:gd name="T15" fmla="*/ 119 h 119"/>
                <a:gd name="T16" fmla="*/ 74 w 116"/>
                <a:gd name="T17" fmla="*/ 0 h 119"/>
                <a:gd name="T18" fmla="*/ 41 w 116"/>
                <a:gd name="T19" fmla="*/ 74 h 119"/>
                <a:gd name="T20" fmla="*/ 57 w 116"/>
                <a:gd name="T21" fmla="*/ 21 h 119"/>
                <a:gd name="T22" fmla="*/ 60 w 116"/>
                <a:gd name="T23" fmla="*/ 21 h 119"/>
                <a:gd name="T24" fmla="*/ 74 w 116"/>
                <a:gd name="T25" fmla="*/ 74 h 119"/>
                <a:gd name="T26" fmla="*/ 41 w 116"/>
                <a:gd name="T27"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119">
                  <a:moveTo>
                    <a:pt x="74" y="0"/>
                  </a:moveTo>
                  <a:lnTo>
                    <a:pt x="43" y="0"/>
                  </a:lnTo>
                  <a:lnTo>
                    <a:pt x="0" y="119"/>
                  </a:lnTo>
                  <a:lnTo>
                    <a:pt x="24" y="119"/>
                  </a:lnTo>
                  <a:lnTo>
                    <a:pt x="34" y="93"/>
                  </a:lnTo>
                  <a:lnTo>
                    <a:pt x="81" y="93"/>
                  </a:lnTo>
                  <a:lnTo>
                    <a:pt x="90" y="119"/>
                  </a:lnTo>
                  <a:lnTo>
                    <a:pt x="116" y="119"/>
                  </a:lnTo>
                  <a:lnTo>
                    <a:pt x="74" y="0"/>
                  </a:lnTo>
                  <a:close/>
                  <a:moveTo>
                    <a:pt x="41" y="74"/>
                  </a:moveTo>
                  <a:lnTo>
                    <a:pt x="57" y="21"/>
                  </a:lnTo>
                  <a:lnTo>
                    <a:pt x="60" y="21"/>
                  </a:lnTo>
                  <a:lnTo>
                    <a:pt x="74" y="74"/>
                  </a:lnTo>
                  <a:lnTo>
                    <a:pt x="41" y="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grpSp>
      <p:sp>
        <p:nvSpPr>
          <p:cNvPr id="53" name="椭圆 52"/>
          <p:cNvSpPr/>
          <p:nvPr userDrawn="1"/>
        </p:nvSpPr>
        <p:spPr>
          <a:xfrm>
            <a:off x="4825750" y="5851669"/>
            <a:ext cx="220164" cy="22016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54" name="椭圆 53"/>
          <p:cNvSpPr/>
          <p:nvPr userDrawn="1"/>
        </p:nvSpPr>
        <p:spPr>
          <a:xfrm>
            <a:off x="7146086" y="5851669"/>
            <a:ext cx="220164" cy="22016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57" name="文本占位符 56"/>
          <p:cNvSpPr>
            <a:spLocks noGrp="1"/>
          </p:cNvSpPr>
          <p:nvPr>
            <p:ph type="body" sz="quarter" idx="10" hasCustomPrompt="1"/>
          </p:nvPr>
        </p:nvSpPr>
        <p:spPr>
          <a:xfrm>
            <a:off x="5222039" y="5792249"/>
            <a:ext cx="1747925" cy="353120"/>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gradFill>
            <a:gsLst>
              <a:gs pos="0">
                <a:schemeClr val="accent1"/>
              </a:gs>
              <a:gs pos="100000">
                <a:schemeClr val="accent1">
                  <a:lumMod val="75000"/>
                </a:schemeClr>
              </a:gs>
            </a:gsLst>
            <a:lin ang="0" scaled="1"/>
          </a:gradFill>
        </p:spPr>
        <p:txBody>
          <a:bodyPr wrap="square" anchor="ctr" anchorCtr="0">
            <a:noAutofit/>
          </a:bodyPr>
          <a:lstStyle>
            <a:lvl1pPr marL="0" indent="0" algn="ctr">
              <a:buFontTx/>
              <a:buNone/>
              <a:defRPr sz="14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dirty="0"/>
              <a:t>Signature</a:t>
            </a:r>
          </a:p>
        </p:txBody>
      </p:sp>
      <p:sp>
        <p:nvSpPr>
          <p:cNvPr id="58" name="文本占位符 13"/>
          <p:cNvSpPr>
            <a:spLocks noGrp="1"/>
          </p:cNvSpPr>
          <p:nvPr>
            <p:ph type="body" sz="quarter" idx="11" hasCustomPrompt="1"/>
          </p:nvPr>
        </p:nvSpPr>
        <p:spPr>
          <a:xfrm>
            <a:off x="4581523" y="5407559"/>
            <a:ext cx="3028952" cy="296271"/>
          </a:xfrm>
        </p:spPr>
        <p:txBody>
          <a:bodyPr vert="horz" anchor="ctr">
            <a:noAutofit/>
          </a:bodyPr>
          <a:lstStyle>
            <a:lvl1pPr marL="0" indent="0" algn="ctr">
              <a:buNone/>
              <a:defRPr sz="14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
        <p:nvSpPr>
          <p:cNvPr id="59" name="副标题 2"/>
          <p:cNvSpPr>
            <a:spLocks noGrp="1"/>
          </p:cNvSpPr>
          <p:nvPr>
            <p:ph type="subTitle" idx="1"/>
          </p:nvPr>
        </p:nvSpPr>
        <p:spPr>
          <a:xfrm>
            <a:off x="666750" y="4968911"/>
            <a:ext cx="10845800" cy="296271"/>
          </a:xfrm>
        </p:spPr>
        <p:txBody>
          <a:bodyPr anchor="t">
            <a:normAutofit/>
          </a:bodyPr>
          <a:lstStyle>
            <a:lvl1pPr marL="0" indent="0" algn="ctr">
              <a:buNone/>
              <a:defRPr sz="1800">
                <a:solidFill>
                  <a:schemeClr val="bg1">
                    <a:lumMod val="6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0" name="标题 59"/>
          <p:cNvSpPr>
            <a:spLocks noGrp="1"/>
          </p:cNvSpPr>
          <p:nvPr>
            <p:ph type="title"/>
          </p:nvPr>
        </p:nvSpPr>
        <p:spPr>
          <a:xfrm>
            <a:off x="660400" y="4167394"/>
            <a:ext cx="10858500" cy="663575"/>
          </a:xfrm>
        </p:spPr>
        <p:txBody>
          <a:bodyPr>
            <a:normAutofit/>
          </a:bodyPr>
          <a:lstStyle>
            <a:lvl1pPr algn="ctr">
              <a:defRPr sz="4000" spc="100" baseline="0">
                <a:solidFill>
                  <a:schemeClr val="accent1">
                    <a:lumMod val="75000"/>
                  </a:schemeClr>
                </a:solidFill>
              </a:defRPr>
            </a:lvl1pPr>
          </a:lstStyle>
          <a:p>
            <a:r>
              <a:rPr lang="en-US" altLang="zh-CN" dirty="0"/>
              <a:t>Click to edit Master title style</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章节标题">
    <p:spTree>
      <p:nvGrpSpPr>
        <p:cNvPr id="1" name=""/>
        <p:cNvGrpSpPr/>
        <p:nvPr/>
      </p:nvGrpSpPr>
      <p:grpSpPr>
        <a:xfrm>
          <a:off x="0" y="0"/>
          <a:ext cx="0" cy="0"/>
          <a:chOff x="0" y="0"/>
          <a:chExt cx="0" cy="0"/>
        </a:xfrm>
      </p:grpSpPr>
      <p:pic>
        <p:nvPicPr>
          <p:cNvPr id="55" name="图片 54" descr="图片包含 树, 天空, 户外, 道路&#10;&#10;自动生成的说明"/>
          <p:cNvPicPr>
            <a:picLocks noChangeAspect="1"/>
          </p:cNvPicPr>
          <p:nvPr userDrawn="1"/>
        </p:nvPicPr>
        <p:blipFill rotWithShape="1">
          <a:blip r:embed="rId3" cstate="screen">
            <a:alphaModFix amt="20000"/>
          </a:blip>
          <a:srcRect/>
          <a:stretch>
            <a:fillRect/>
          </a:stretch>
        </p:blipFill>
        <p:spPr>
          <a:xfrm>
            <a:off x="0" y="-1"/>
            <a:ext cx="12192000" cy="6858001"/>
          </a:xfrm>
          <a:prstGeom prst="rect">
            <a:avLst/>
          </a:prstGeom>
        </p:spPr>
      </p:pic>
      <p:sp>
        <p:nvSpPr>
          <p:cNvPr id="56" name="矩形 55"/>
          <p:cNvSpPr/>
          <p:nvPr userDrawn="1"/>
        </p:nvSpPr>
        <p:spPr>
          <a:xfrm>
            <a:off x="0" y="-1"/>
            <a:ext cx="12192000" cy="6858000"/>
          </a:xfrm>
          <a:prstGeom prst="rect">
            <a:avLst/>
          </a:prstGeom>
          <a:gradFill>
            <a:gsLst>
              <a:gs pos="0">
                <a:schemeClr val="bg1">
                  <a:alpha val="90000"/>
                </a:schemeClr>
              </a:gs>
              <a:gs pos="100000">
                <a:schemeClr val="bg1">
                  <a:alpha val="70000"/>
                </a:schemeClr>
              </a:gs>
            </a:gsLst>
            <a:lin ang="5400000" scaled="1"/>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mn-lt"/>
            </a:endParaRPr>
          </a:p>
        </p:txBody>
      </p:sp>
      <p:sp>
        <p:nvSpPr>
          <p:cNvPr id="58" name="任意多边形: 形状 57"/>
          <p:cNvSpPr/>
          <p:nvPr userDrawn="1"/>
        </p:nvSpPr>
        <p:spPr bwMode="auto">
          <a:xfrm>
            <a:off x="6731283" y="-218911"/>
            <a:ext cx="7278451" cy="7295821"/>
          </a:xfrm>
          <a:custGeom>
            <a:avLst/>
            <a:gdLst>
              <a:gd name="connsiteX0" fmla="*/ 2071845 w 4640368"/>
              <a:gd name="connsiteY0" fmla="*/ 4249853 h 4651442"/>
              <a:gd name="connsiteX1" fmla="*/ 2071845 w 4640368"/>
              <a:gd name="connsiteY1" fmla="*/ 4293255 h 4651442"/>
              <a:gd name="connsiteX2" fmla="*/ 2159389 w 4640368"/>
              <a:gd name="connsiteY2" fmla="*/ 4293255 h 4651442"/>
              <a:gd name="connsiteX3" fmla="*/ 2159389 w 4640368"/>
              <a:gd name="connsiteY3" fmla="*/ 4275894 h 4651442"/>
              <a:gd name="connsiteX4" fmla="*/ 2159389 w 4640368"/>
              <a:gd name="connsiteY4" fmla="*/ 4258533 h 4651442"/>
              <a:gd name="connsiteX5" fmla="*/ 2071845 w 4640368"/>
              <a:gd name="connsiteY5" fmla="*/ 4249853 h 4651442"/>
              <a:gd name="connsiteX6" fmla="*/ 2604705 w 4640368"/>
              <a:gd name="connsiteY6" fmla="*/ 4214317 h 4651442"/>
              <a:gd name="connsiteX7" fmla="*/ 2630810 w 4640368"/>
              <a:gd name="connsiteY7" fmla="*/ 4214317 h 4651442"/>
              <a:gd name="connsiteX8" fmla="*/ 2639511 w 4640368"/>
              <a:gd name="connsiteY8" fmla="*/ 4223026 h 4651442"/>
              <a:gd name="connsiteX9" fmla="*/ 2639511 w 4640368"/>
              <a:gd name="connsiteY9" fmla="*/ 4231734 h 4651442"/>
              <a:gd name="connsiteX10" fmla="*/ 2630810 w 4640368"/>
              <a:gd name="connsiteY10" fmla="*/ 4240443 h 4651442"/>
              <a:gd name="connsiteX11" fmla="*/ 2656915 w 4640368"/>
              <a:gd name="connsiteY11" fmla="*/ 4240443 h 4651442"/>
              <a:gd name="connsiteX12" fmla="*/ 2683020 w 4640368"/>
              <a:gd name="connsiteY12" fmla="*/ 4240443 h 4651442"/>
              <a:gd name="connsiteX13" fmla="*/ 2709125 w 4640368"/>
              <a:gd name="connsiteY13" fmla="*/ 4240443 h 4651442"/>
              <a:gd name="connsiteX14" fmla="*/ 2717827 w 4640368"/>
              <a:gd name="connsiteY14" fmla="*/ 4231734 h 4651442"/>
              <a:gd name="connsiteX15" fmla="*/ 2717827 w 4640368"/>
              <a:gd name="connsiteY15" fmla="*/ 4240443 h 4651442"/>
              <a:gd name="connsiteX16" fmla="*/ 2717827 w 4640368"/>
              <a:gd name="connsiteY16" fmla="*/ 4266568 h 4651442"/>
              <a:gd name="connsiteX17" fmla="*/ 2691722 w 4640368"/>
              <a:gd name="connsiteY17" fmla="*/ 4275276 h 4651442"/>
              <a:gd name="connsiteX18" fmla="*/ 2674318 w 4640368"/>
              <a:gd name="connsiteY18" fmla="*/ 4275276 h 4651442"/>
              <a:gd name="connsiteX19" fmla="*/ 2674318 w 4640368"/>
              <a:gd name="connsiteY19" fmla="*/ 4301401 h 4651442"/>
              <a:gd name="connsiteX20" fmla="*/ 2674318 w 4640368"/>
              <a:gd name="connsiteY20" fmla="*/ 4318818 h 4651442"/>
              <a:gd name="connsiteX21" fmla="*/ 2709125 w 4640368"/>
              <a:gd name="connsiteY21" fmla="*/ 4310110 h 4651442"/>
              <a:gd name="connsiteX22" fmla="*/ 2735230 w 4640368"/>
              <a:gd name="connsiteY22" fmla="*/ 4310110 h 4651442"/>
              <a:gd name="connsiteX23" fmla="*/ 2743932 w 4640368"/>
              <a:gd name="connsiteY23" fmla="*/ 4310110 h 4651442"/>
              <a:gd name="connsiteX24" fmla="*/ 2752633 w 4640368"/>
              <a:gd name="connsiteY24" fmla="*/ 4344943 h 4651442"/>
              <a:gd name="connsiteX25" fmla="*/ 2743932 w 4640368"/>
              <a:gd name="connsiteY25" fmla="*/ 4344943 h 4651442"/>
              <a:gd name="connsiteX26" fmla="*/ 2709125 w 4640368"/>
              <a:gd name="connsiteY26" fmla="*/ 4344943 h 4651442"/>
              <a:gd name="connsiteX27" fmla="*/ 2683020 w 4640368"/>
              <a:gd name="connsiteY27" fmla="*/ 4344943 h 4651442"/>
              <a:gd name="connsiteX28" fmla="*/ 2691722 w 4640368"/>
              <a:gd name="connsiteY28" fmla="*/ 4362360 h 4651442"/>
              <a:gd name="connsiteX29" fmla="*/ 2717827 w 4640368"/>
              <a:gd name="connsiteY29" fmla="*/ 4388486 h 4651442"/>
              <a:gd name="connsiteX30" fmla="*/ 2743932 w 4640368"/>
              <a:gd name="connsiteY30" fmla="*/ 4405902 h 4651442"/>
              <a:gd name="connsiteX31" fmla="*/ 2752633 w 4640368"/>
              <a:gd name="connsiteY31" fmla="*/ 4414611 h 4651442"/>
              <a:gd name="connsiteX32" fmla="*/ 2761335 w 4640368"/>
              <a:gd name="connsiteY32" fmla="*/ 4414611 h 4651442"/>
              <a:gd name="connsiteX33" fmla="*/ 2752633 w 4640368"/>
              <a:gd name="connsiteY33" fmla="*/ 4423319 h 4651442"/>
              <a:gd name="connsiteX34" fmla="*/ 2743932 w 4640368"/>
              <a:gd name="connsiteY34" fmla="*/ 4440736 h 4651442"/>
              <a:gd name="connsiteX35" fmla="*/ 2726528 w 4640368"/>
              <a:gd name="connsiteY35" fmla="*/ 4440736 h 4651442"/>
              <a:gd name="connsiteX36" fmla="*/ 2691722 w 4640368"/>
              <a:gd name="connsiteY36" fmla="*/ 4414611 h 4651442"/>
              <a:gd name="connsiteX37" fmla="*/ 2683020 w 4640368"/>
              <a:gd name="connsiteY37" fmla="*/ 4397194 h 4651442"/>
              <a:gd name="connsiteX38" fmla="*/ 2665616 w 4640368"/>
              <a:gd name="connsiteY38" fmla="*/ 4379777 h 4651442"/>
              <a:gd name="connsiteX39" fmla="*/ 2639511 w 4640368"/>
              <a:gd name="connsiteY39" fmla="*/ 4423319 h 4651442"/>
              <a:gd name="connsiteX40" fmla="*/ 2604705 w 4640368"/>
              <a:gd name="connsiteY40" fmla="*/ 4449444 h 4651442"/>
              <a:gd name="connsiteX41" fmla="*/ 2587301 w 4640368"/>
              <a:gd name="connsiteY41" fmla="*/ 4458153 h 4651442"/>
              <a:gd name="connsiteX42" fmla="*/ 2569898 w 4640368"/>
              <a:gd name="connsiteY42" fmla="*/ 4440736 h 4651442"/>
              <a:gd name="connsiteX43" fmla="*/ 2561196 w 4640368"/>
              <a:gd name="connsiteY43" fmla="*/ 4432028 h 4651442"/>
              <a:gd name="connsiteX44" fmla="*/ 2569898 w 4640368"/>
              <a:gd name="connsiteY44" fmla="*/ 4423319 h 4651442"/>
              <a:gd name="connsiteX45" fmla="*/ 2596003 w 4640368"/>
              <a:gd name="connsiteY45" fmla="*/ 4414611 h 4651442"/>
              <a:gd name="connsiteX46" fmla="*/ 2630810 w 4640368"/>
              <a:gd name="connsiteY46" fmla="*/ 4371069 h 4651442"/>
              <a:gd name="connsiteX47" fmla="*/ 2639511 w 4640368"/>
              <a:gd name="connsiteY47" fmla="*/ 4362360 h 4651442"/>
              <a:gd name="connsiteX48" fmla="*/ 2639511 w 4640368"/>
              <a:gd name="connsiteY48" fmla="*/ 4353652 h 4651442"/>
              <a:gd name="connsiteX49" fmla="*/ 2604705 w 4640368"/>
              <a:gd name="connsiteY49" fmla="*/ 4353652 h 4651442"/>
              <a:gd name="connsiteX50" fmla="*/ 2578600 w 4640368"/>
              <a:gd name="connsiteY50" fmla="*/ 4362360 h 4651442"/>
              <a:gd name="connsiteX51" fmla="*/ 2569898 w 4640368"/>
              <a:gd name="connsiteY51" fmla="*/ 4362360 h 4651442"/>
              <a:gd name="connsiteX52" fmla="*/ 2569898 w 4640368"/>
              <a:gd name="connsiteY52" fmla="*/ 4353652 h 4651442"/>
              <a:gd name="connsiteX53" fmla="*/ 2569898 w 4640368"/>
              <a:gd name="connsiteY53" fmla="*/ 4327527 h 4651442"/>
              <a:gd name="connsiteX54" fmla="*/ 2569898 w 4640368"/>
              <a:gd name="connsiteY54" fmla="*/ 4318818 h 4651442"/>
              <a:gd name="connsiteX55" fmla="*/ 2613406 w 4640368"/>
              <a:gd name="connsiteY55" fmla="*/ 4318818 h 4651442"/>
              <a:gd name="connsiteX56" fmla="*/ 2639511 w 4640368"/>
              <a:gd name="connsiteY56" fmla="*/ 4318818 h 4651442"/>
              <a:gd name="connsiteX57" fmla="*/ 2639511 w 4640368"/>
              <a:gd name="connsiteY57" fmla="*/ 4301401 h 4651442"/>
              <a:gd name="connsiteX58" fmla="*/ 2639511 w 4640368"/>
              <a:gd name="connsiteY58" fmla="*/ 4283985 h 4651442"/>
              <a:gd name="connsiteX59" fmla="*/ 2639511 w 4640368"/>
              <a:gd name="connsiteY59" fmla="*/ 4275276 h 4651442"/>
              <a:gd name="connsiteX60" fmla="*/ 2622108 w 4640368"/>
              <a:gd name="connsiteY60" fmla="*/ 4275276 h 4651442"/>
              <a:gd name="connsiteX61" fmla="*/ 2604705 w 4640368"/>
              <a:gd name="connsiteY61" fmla="*/ 4310110 h 4651442"/>
              <a:gd name="connsiteX62" fmla="*/ 2596003 w 4640368"/>
              <a:gd name="connsiteY62" fmla="*/ 4310110 h 4651442"/>
              <a:gd name="connsiteX63" fmla="*/ 2578600 w 4640368"/>
              <a:gd name="connsiteY63" fmla="*/ 4301401 h 4651442"/>
              <a:gd name="connsiteX64" fmla="*/ 2569898 w 4640368"/>
              <a:gd name="connsiteY64" fmla="*/ 4301401 h 4651442"/>
              <a:gd name="connsiteX65" fmla="*/ 2578600 w 4640368"/>
              <a:gd name="connsiteY65" fmla="*/ 4283985 h 4651442"/>
              <a:gd name="connsiteX66" fmla="*/ 2596003 w 4640368"/>
              <a:gd name="connsiteY66" fmla="*/ 4257859 h 4651442"/>
              <a:gd name="connsiteX67" fmla="*/ 2604705 w 4640368"/>
              <a:gd name="connsiteY67" fmla="*/ 4223026 h 4651442"/>
              <a:gd name="connsiteX68" fmla="*/ 2604705 w 4640368"/>
              <a:gd name="connsiteY68" fmla="*/ 4214317 h 4651442"/>
              <a:gd name="connsiteX69" fmla="*/ 2071845 w 4640368"/>
              <a:gd name="connsiteY69" fmla="*/ 4180411 h 4651442"/>
              <a:gd name="connsiteX70" fmla="*/ 2071845 w 4640368"/>
              <a:gd name="connsiteY70" fmla="*/ 4215132 h 4651442"/>
              <a:gd name="connsiteX71" fmla="*/ 2264442 w 4640368"/>
              <a:gd name="connsiteY71" fmla="*/ 4223812 h 4651442"/>
              <a:gd name="connsiteX72" fmla="*/ 2264442 w 4640368"/>
              <a:gd name="connsiteY72" fmla="*/ 4189091 h 4651442"/>
              <a:gd name="connsiteX73" fmla="*/ 2071845 w 4640368"/>
              <a:gd name="connsiteY73" fmla="*/ 4180411 h 4651442"/>
              <a:gd name="connsiteX74" fmla="*/ 2508986 w 4640368"/>
              <a:gd name="connsiteY74" fmla="*/ 4179484 h 4651442"/>
              <a:gd name="connsiteX75" fmla="*/ 2535091 w 4640368"/>
              <a:gd name="connsiteY75" fmla="*/ 4179484 h 4651442"/>
              <a:gd name="connsiteX76" fmla="*/ 2543793 w 4640368"/>
              <a:gd name="connsiteY76" fmla="*/ 4179484 h 4651442"/>
              <a:gd name="connsiteX77" fmla="*/ 2543793 w 4640368"/>
              <a:gd name="connsiteY77" fmla="*/ 4214317 h 4651442"/>
              <a:gd name="connsiteX78" fmla="*/ 2535091 w 4640368"/>
              <a:gd name="connsiteY78" fmla="*/ 4214317 h 4651442"/>
              <a:gd name="connsiteX79" fmla="*/ 2500284 w 4640368"/>
              <a:gd name="connsiteY79" fmla="*/ 4214317 h 4651442"/>
              <a:gd name="connsiteX80" fmla="*/ 2474179 w 4640368"/>
              <a:gd name="connsiteY80" fmla="*/ 4214317 h 4651442"/>
              <a:gd name="connsiteX81" fmla="*/ 2465478 w 4640368"/>
              <a:gd name="connsiteY81" fmla="*/ 4214317 h 4651442"/>
              <a:gd name="connsiteX82" fmla="*/ 2465478 w 4640368"/>
              <a:gd name="connsiteY82" fmla="*/ 4231734 h 4651442"/>
              <a:gd name="connsiteX83" fmla="*/ 2474179 w 4640368"/>
              <a:gd name="connsiteY83" fmla="*/ 4257859 h 4651442"/>
              <a:gd name="connsiteX84" fmla="*/ 2508986 w 4640368"/>
              <a:gd name="connsiteY84" fmla="*/ 4257859 h 4651442"/>
              <a:gd name="connsiteX85" fmla="*/ 2535091 w 4640368"/>
              <a:gd name="connsiteY85" fmla="*/ 4249151 h 4651442"/>
              <a:gd name="connsiteX86" fmla="*/ 2535091 w 4640368"/>
              <a:gd name="connsiteY86" fmla="*/ 4266568 h 4651442"/>
              <a:gd name="connsiteX87" fmla="*/ 2543793 w 4640368"/>
              <a:gd name="connsiteY87" fmla="*/ 4353652 h 4651442"/>
              <a:gd name="connsiteX88" fmla="*/ 2543793 w 4640368"/>
              <a:gd name="connsiteY88" fmla="*/ 4423319 h 4651442"/>
              <a:gd name="connsiteX89" fmla="*/ 2517688 w 4640368"/>
              <a:gd name="connsiteY89" fmla="*/ 4449444 h 4651442"/>
              <a:gd name="connsiteX90" fmla="*/ 2491583 w 4640368"/>
              <a:gd name="connsiteY90" fmla="*/ 4458153 h 4651442"/>
              <a:gd name="connsiteX91" fmla="*/ 2482881 w 4640368"/>
              <a:gd name="connsiteY91" fmla="*/ 4458153 h 4651442"/>
              <a:gd name="connsiteX92" fmla="*/ 2474179 w 4640368"/>
              <a:gd name="connsiteY92" fmla="*/ 4440736 h 4651442"/>
              <a:gd name="connsiteX93" fmla="*/ 2469828 w 4640368"/>
              <a:gd name="connsiteY93" fmla="*/ 4436382 h 4651442"/>
              <a:gd name="connsiteX94" fmla="*/ 2466223 w 4640368"/>
              <a:gd name="connsiteY94" fmla="*/ 4432774 h 4651442"/>
              <a:gd name="connsiteX95" fmla="*/ 2466444 w 4640368"/>
              <a:gd name="connsiteY95" fmla="*/ 4432028 h 4651442"/>
              <a:gd name="connsiteX96" fmla="*/ 2466565 w 4640368"/>
              <a:gd name="connsiteY96" fmla="*/ 4432028 h 4651442"/>
              <a:gd name="connsiteX97" fmla="*/ 2474179 w 4640368"/>
              <a:gd name="connsiteY97" fmla="*/ 4432028 h 4651442"/>
              <a:gd name="connsiteX98" fmla="*/ 2482881 w 4640368"/>
              <a:gd name="connsiteY98" fmla="*/ 4432028 h 4651442"/>
              <a:gd name="connsiteX99" fmla="*/ 2500284 w 4640368"/>
              <a:gd name="connsiteY99" fmla="*/ 4423319 h 4651442"/>
              <a:gd name="connsiteX100" fmla="*/ 2508986 w 4640368"/>
              <a:gd name="connsiteY100" fmla="*/ 4414611 h 4651442"/>
              <a:gd name="connsiteX101" fmla="*/ 2508986 w 4640368"/>
              <a:gd name="connsiteY101" fmla="*/ 4344943 h 4651442"/>
              <a:gd name="connsiteX102" fmla="*/ 2508986 w 4640368"/>
              <a:gd name="connsiteY102" fmla="*/ 4283985 h 4651442"/>
              <a:gd name="connsiteX103" fmla="*/ 2474179 w 4640368"/>
              <a:gd name="connsiteY103" fmla="*/ 4292693 h 4651442"/>
              <a:gd name="connsiteX104" fmla="*/ 2474179 w 4640368"/>
              <a:gd name="connsiteY104" fmla="*/ 4344943 h 4651442"/>
              <a:gd name="connsiteX105" fmla="*/ 2474179 w 4640368"/>
              <a:gd name="connsiteY105" fmla="*/ 4405902 h 4651442"/>
              <a:gd name="connsiteX106" fmla="*/ 2466444 w 4640368"/>
              <a:gd name="connsiteY106" fmla="*/ 4432028 h 4651442"/>
              <a:gd name="connsiteX107" fmla="*/ 2465478 w 4640368"/>
              <a:gd name="connsiteY107" fmla="*/ 4432028 h 4651442"/>
              <a:gd name="connsiteX108" fmla="*/ 2466223 w 4640368"/>
              <a:gd name="connsiteY108" fmla="*/ 4432774 h 4651442"/>
              <a:gd name="connsiteX109" fmla="*/ 2465478 w 4640368"/>
              <a:gd name="connsiteY109" fmla="*/ 4435293 h 4651442"/>
              <a:gd name="connsiteX110" fmla="*/ 2456776 w 4640368"/>
              <a:gd name="connsiteY110" fmla="*/ 4458153 h 4651442"/>
              <a:gd name="connsiteX111" fmla="*/ 2456776 w 4640368"/>
              <a:gd name="connsiteY111" fmla="*/ 4466861 h 4651442"/>
              <a:gd name="connsiteX112" fmla="*/ 2430671 w 4640368"/>
              <a:gd name="connsiteY112" fmla="*/ 4458153 h 4651442"/>
              <a:gd name="connsiteX113" fmla="*/ 2421969 w 4640368"/>
              <a:gd name="connsiteY113" fmla="*/ 4449444 h 4651442"/>
              <a:gd name="connsiteX114" fmla="*/ 2430671 w 4640368"/>
              <a:gd name="connsiteY114" fmla="*/ 4432028 h 4651442"/>
              <a:gd name="connsiteX115" fmla="*/ 2439372 w 4640368"/>
              <a:gd name="connsiteY115" fmla="*/ 4397194 h 4651442"/>
              <a:gd name="connsiteX116" fmla="*/ 2439372 w 4640368"/>
              <a:gd name="connsiteY116" fmla="*/ 4353652 h 4651442"/>
              <a:gd name="connsiteX117" fmla="*/ 2439372 w 4640368"/>
              <a:gd name="connsiteY117" fmla="*/ 4292693 h 4651442"/>
              <a:gd name="connsiteX118" fmla="*/ 2430671 w 4640368"/>
              <a:gd name="connsiteY118" fmla="*/ 4223026 h 4651442"/>
              <a:gd name="connsiteX119" fmla="*/ 2413267 w 4640368"/>
              <a:gd name="connsiteY119" fmla="*/ 4223026 h 4651442"/>
              <a:gd name="connsiteX120" fmla="*/ 2404566 w 4640368"/>
              <a:gd name="connsiteY120" fmla="*/ 4223026 h 4651442"/>
              <a:gd name="connsiteX121" fmla="*/ 2395864 w 4640368"/>
              <a:gd name="connsiteY121" fmla="*/ 4188192 h 4651442"/>
              <a:gd name="connsiteX122" fmla="*/ 2404566 w 4640368"/>
              <a:gd name="connsiteY122" fmla="*/ 4188192 h 4651442"/>
              <a:gd name="connsiteX123" fmla="*/ 2439372 w 4640368"/>
              <a:gd name="connsiteY123" fmla="*/ 4188192 h 4651442"/>
              <a:gd name="connsiteX124" fmla="*/ 2474179 w 4640368"/>
              <a:gd name="connsiteY124" fmla="*/ 4188192 h 4651442"/>
              <a:gd name="connsiteX125" fmla="*/ 2508986 w 4640368"/>
              <a:gd name="connsiteY125" fmla="*/ 4179484 h 4651442"/>
              <a:gd name="connsiteX126" fmla="*/ 1799710 w 4640368"/>
              <a:gd name="connsiteY126" fmla="*/ 4161161 h 4651442"/>
              <a:gd name="connsiteX127" fmla="*/ 1790976 w 4640368"/>
              <a:gd name="connsiteY127" fmla="*/ 4205108 h 4651442"/>
              <a:gd name="connsiteX128" fmla="*/ 1773508 w 4640368"/>
              <a:gd name="connsiteY128" fmla="*/ 4240267 h 4651442"/>
              <a:gd name="connsiteX129" fmla="*/ 1852113 w 4640368"/>
              <a:gd name="connsiteY129" fmla="*/ 4257846 h 4651442"/>
              <a:gd name="connsiteX130" fmla="*/ 1869581 w 4640368"/>
              <a:gd name="connsiteY130" fmla="*/ 4178740 h 4651442"/>
              <a:gd name="connsiteX131" fmla="*/ 1799710 w 4640368"/>
              <a:gd name="connsiteY131" fmla="*/ 4161161 h 4651442"/>
              <a:gd name="connsiteX132" fmla="*/ 2036827 w 4640368"/>
              <a:gd name="connsiteY132" fmla="*/ 4145689 h 4651442"/>
              <a:gd name="connsiteX133" fmla="*/ 2054336 w 4640368"/>
              <a:gd name="connsiteY133" fmla="*/ 4145689 h 4651442"/>
              <a:gd name="connsiteX134" fmla="*/ 2273196 w 4640368"/>
              <a:gd name="connsiteY134" fmla="*/ 4154370 h 4651442"/>
              <a:gd name="connsiteX135" fmla="*/ 2290705 w 4640368"/>
              <a:gd name="connsiteY135" fmla="*/ 4154370 h 4651442"/>
              <a:gd name="connsiteX136" fmla="*/ 2299459 w 4640368"/>
              <a:gd name="connsiteY136" fmla="*/ 4154370 h 4651442"/>
              <a:gd name="connsiteX137" fmla="*/ 2299459 w 4640368"/>
              <a:gd name="connsiteY137" fmla="*/ 4258533 h 4651442"/>
              <a:gd name="connsiteX138" fmla="*/ 2290705 w 4640368"/>
              <a:gd name="connsiteY138" fmla="*/ 4258533 h 4651442"/>
              <a:gd name="connsiteX139" fmla="*/ 2264442 w 4640368"/>
              <a:gd name="connsiteY139" fmla="*/ 4258533 h 4651442"/>
              <a:gd name="connsiteX140" fmla="*/ 2194406 w 4640368"/>
              <a:gd name="connsiteY140" fmla="*/ 4258533 h 4651442"/>
              <a:gd name="connsiteX141" fmla="*/ 2194406 w 4640368"/>
              <a:gd name="connsiteY141" fmla="*/ 4275894 h 4651442"/>
              <a:gd name="connsiteX142" fmla="*/ 2194406 w 4640368"/>
              <a:gd name="connsiteY142" fmla="*/ 4301935 h 4651442"/>
              <a:gd name="connsiteX143" fmla="*/ 2229424 w 4640368"/>
              <a:gd name="connsiteY143" fmla="*/ 4301935 h 4651442"/>
              <a:gd name="connsiteX144" fmla="*/ 2299459 w 4640368"/>
              <a:gd name="connsiteY144" fmla="*/ 4301935 h 4651442"/>
              <a:gd name="connsiteX145" fmla="*/ 2308213 w 4640368"/>
              <a:gd name="connsiteY145" fmla="*/ 4301935 h 4651442"/>
              <a:gd name="connsiteX146" fmla="*/ 2308213 w 4640368"/>
              <a:gd name="connsiteY146" fmla="*/ 4336656 h 4651442"/>
              <a:gd name="connsiteX147" fmla="*/ 2299459 w 4640368"/>
              <a:gd name="connsiteY147" fmla="*/ 4336656 h 4651442"/>
              <a:gd name="connsiteX148" fmla="*/ 2194406 w 4640368"/>
              <a:gd name="connsiteY148" fmla="*/ 4327976 h 4651442"/>
              <a:gd name="connsiteX149" fmla="*/ 2203161 w 4640368"/>
              <a:gd name="connsiteY149" fmla="*/ 4345337 h 4651442"/>
              <a:gd name="connsiteX150" fmla="*/ 2203161 w 4640368"/>
              <a:gd name="connsiteY150" fmla="*/ 4354017 h 4651442"/>
              <a:gd name="connsiteX151" fmla="*/ 2238178 w 4640368"/>
              <a:gd name="connsiteY151" fmla="*/ 4397419 h 4651442"/>
              <a:gd name="connsiteX152" fmla="*/ 2281950 w 4640368"/>
              <a:gd name="connsiteY152" fmla="*/ 4423460 h 4651442"/>
              <a:gd name="connsiteX153" fmla="*/ 2290705 w 4640368"/>
              <a:gd name="connsiteY153" fmla="*/ 4397419 h 4651442"/>
              <a:gd name="connsiteX154" fmla="*/ 2290705 w 4640368"/>
              <a:gd name="connsiteY154" fmla="*/ 4388738 h 4651442"/>
              <a:gd name="connsiteX155" fmla="*/ 2308213 w 4640368"/>
              <a:gd name="connsiteY155" fmla="*/ 4397419 h 4651442"/>
              <a:gd name="connsiteX156" fmla="*/ 2325722 w 4640368"/>
              <a:gd name="connsiteY156" fmla="*/ 4397419 h 4651442"/>
              <a:gd name="connsiteX157" fmla="*/ 2325722 w 4640368"/>
              <a:gd name="connsiteY157" fmla="*/ 4406099 h 4651442"/>
              <a:gd name="connsiteX158" fmla="*/ 2316968 w 4640368"/>
              <a:gd name="connsiteY158" fmla="*/ 4440820 h 4651442"/>
              <a:gd name="connsiteX159" fmla="*/ 2290705 w 4640368"/>
              <a:gd name="connsiteY159" fmla="*/ 4466861 h 4651442"/>
              <a:gd name="connsiteX160" fmla="*/ 2264442 w 4640368"/>
              <a:gd name="connsiteY160" fmla="*/ 4458181 h 4651442"/>
              <a:gd name="connsiteX161" fmla="*/ 2211915 w 4640368"/>
              <a:gd name="connsiteY161" fmla="*/ 4423460 h 4651442"/>
              <a:gd name="connsiteX162" fmla="*/ 2168143 w 4640368"/>
              <a:gd name="connsiteY162" fmla="*/ 4362697 h 4651442"/>
              <a:gd name="connsiteX163" fmla="*/ 2168143 w 4640368"/>
              <a:gd name="connsiteY163" fmla="*/ 4327976 h 4651442"/>
              <a:gd name="connsiteX164" fmla="*/ 2071845 w 4640368"/>
              <a:gd name="connsiteY164" fmla="*/ 4327976 h 4651442"/>
              <a:gd name="connsiteX165" fmla="*/ 2063090 w 4640368"/>
              <a:gd name="connsiteY165" fmla="*/ 4414779 h 4651442"/>
              <a:gd name="connsiteX166" fmla="*/ 2115617 w 4640368"/>
              <a:gd name="connsiteY166" fmla="*/ 4406099 h 4651442"/>
              <a:gd name="connsiteX167" fmla="*/ 2168143 w 4640368"/>
              <a:gd name="connsiteY167" fmla="*/ 4397419 h 4651442"/>
              <a:gd name="connsiteX168" fmla="*/ 2176897 w 4640368"/>
              <a:gd name="connsiteY168" fmla="*/ 4397419 h 4651442"/>
              <a:gd name="connsiteX169" fmla="*/ 2176897 w 4640368"/>
              <a:gd name="connsiteY169" fmla="*/ 4423460 h 4651442"/>
              <a:gd name="connsiteX170" fmla="*/ 2168143 w 4640368"/>
              <a:gd name="connsiteY170" fmla="*/ 4432140 h 4651442"/>
              <a:gd name="connsiteX171" fmla="*/ 2115617 w 4640368"/>
              <a:gd name="connsiteY171" fmla="*/ 4440820 h 4651442"/>
              <a:gd name="connsiteX172" fmla="*/ 2045581 w 4640368"/>
              <a:gd name="connsiteY172" fmla="*/ 4458181 h 4651442"/>
              <a:gd name="connsiteX173" fmla="*/ 2036827 w 4640368"/>
              <a:gd name="connsiteY173" fmla="*/ 4458181 h 4651442"/>
              <a:gd name="connsiteX174" fmla="*/ 2028073 w 4640368"/>
              <a:gd name="connsiteY174" fmla="*/ 4440820 h 4651442"/>
              <a:gd name="connsiteX175" fmla="*/ 2019318 w 4640368"/>
              <a:gd name="connsiteY175" fmla="*/ 4423460 h 4651442"/>
              <a:gd name="connsiteX176" fmla="*/ 2028073 w 4640368"/>
              <a:gd name="connsiteY176" fmla="*/ 4406099 h 4651442"/>
              <a:gd name="connsiteX177" fmla="*/ 2028073 w 4640368"/>
              <a:gd name="connsiteY177" fmla="*/ 4362697 h 4651442"/>
              <a:gd name="connsiteX178" fmla="*/ 2028073 w 4640368"/>
              <a:gd name="connsiteY178" fmla="*/ 4275894 h 4651442"/>
              <a:gd name="connsiteX179" fmla="*/ 2036827 w 4640368"/>
              <a:gd name="connsiteY179" fmla="*/ 4163050 h 4651442"/>
              <a:gd name="connsiteX180" fmla="*/ 2036827 w 4640368"/>
              <a:gd name="connsiteY180" fmla="*/ 4154370 h 4651442"/>
              <a:gd name="connsiteX181" fmla="*/ 2036827 w 4640368"/>
              <a:gd name="connsiteY181" fmla="*/ 4145689 h 4651442"/>
              <a:gd name="connsiteX182" fmla="*/ 1703638 w 4640368"/>
              <a:gd name="connsiteY182" fmla="*/ 4134792 h 4651442"/>
              <a:gd name="connsiteX183" fmla="*/ 1686170 w 4640368"/>
              <a:gd name="connsiteY183" fmla="*/ 4222688 h 4651442"/>
              <a:gd name="connsiteX184" fmla="*/ 1738573 w 4640368"/>
              <a:gd name="connsiteY184" fmla="*/ 4231477 h 4651442"/>
              <a:gd name="connsiteX185" fmla="*/ 1756040 w 4640368"/>
              <a:gd name="connsiteY185" fmla="*/ 4196319 h 4651442"/>
              <a:gd name="connsiteX186" fmla="*/ 1764774 w 4640368"/>
              <a:gd name="connsiteY186" fmla="*/ 4152371 h 4651442"/>
              <a:gd name="connsiteX187" fmla="*/ 1703638 w 4640368"/>
              <a:gd name="connsiteY187" fmla="*/ 4134792 h 4651442"/>
              <a:gd name="connsiteX188" fmla="*/ 2569898 w 4640368"/>
              <a:gd name="connsiteY188" fmla="*/ 4127233 h 4651442"/>
              <a:gd name="connsiteX189" fmla="*/ 2596003 w 4640368"/>
              <a:gd name="connsiteY189" fmla="*/ 4127233 h 4651442"/>
              <a:gd name="connsiteX190" fmla="*/ 2604705 w 4640368"/>
              <a:gd name="connsiteY190" fmla="*/ 4135942 h 4651442"/>
              <a:gd name="connsiteX191" fmla="*/ 2604705 w 4640368"/>
              <a:gd name="connsiteY191" fmla="*/ 4144650 h 4651442"/>
              <a:gd name="connsiteX192" fmla="*/ 2604705 w 4640368"/>
              <a:gd name="connsiteY192" fmla="*/ 4153358 h 4651442"/>
              <a:gd name="connsiteX193" fmla="*/ 2604705 w 4640368"/>
              <a:gd name="connsiteY193" fmla="*/ 4162067 h 4651442"/>
              <a:gd name="connsiteX194" fmla="*/ 2656915 w 4640368"/>
              <a:gd name="connsiteY194" fmla="*/ 4162067 h 4651442"/>
              <a:gd name="connsiteX195" fmla="*/ 2683020 w 4640368"/>
              <a:gd name="connsiteY195" fmla="*/ 4153358 h 4651442"/>
              <a:gd name="connsiteX196" fmla="*/ 2717827 w 4640368"/>
              <a:gd name="connsiteY196" fmla="*/ 4153358 h 4651442"/>
              <a:gd name="connsiteX197" fmla="*/ 2726528 w 4640368"/>
              <a:gd name="connsiteY197" fmla="*/ 4153358 h 4651442"/>
              <a:gd name="connsiteX198" fmla="*/ 2726528 w 4640368"/>
              <a:gd name="connsiteY198" fmla="*/ 4188192 h 4651442"/>
              <a:gd name="connsiteX199" fmla="*/ 2717827 w 4640368"/>
              <a:gd name="connsiteY199" fmla="*/ 4188192 h 4651442"/>
              <a:gd name="connsiteX200" fmla="*/ 2691722 w 4640368"/>
              <a:gd name="connsiteY200" fmla="*/ 4188192 h 4651442"/>
              <a:gd name="connsiteX201" fmla="*/ 2656915 w 4640368"/>
              <a:gd name="connsiteY201" fmla="*/ 4188192 h 4651442"/>
              <a:gd name="connsiteX202" fmla="*/ 2630810 w 4640368"/>
              <a:gd name="connsiteY202" fmla="*/ 4196901 h 4651442"/>
              <a:gd name="connsiteX203" fmla="*/ 2596003 w 4640368"/>
              <a:gd name="connsiteY203" fmla="*/ 4196901 h 4651442"/>
              <a:gd name="connsiteX204" fmla="*/ 2596003 w 4640368"/>
              <a:gd name="connsiteY204" fmla="*/ 4205609 h 4651442"/>
              <a:gd name="connsiteX205" fmla="*/ 2578600 w 4640368"/>
              <a:gd name="connsiteY205" fmla="*/ 4240443 h 4651442"/>
              <a:gd name="connsiteX206" fmla="*/ 2569898 w 4640368"/>
              <a:gd name="connsiteY206" fmla="*/ 4257859 h 4651442"/>
              <a:gd name="connsiteX207" fmla="*/ 2543793 w 4640368"/>
              <a:gd name="connsiteY207" fmla="*/ 4249151 h 4651442"/>
              <a:gd name="connsiteX208" fmla="*/ 2535091 w 4640368"/>
              <a:gd name="connsiteY208" fmla="*/ 4249151 h 4651442"/>
              <a:gd name="connsiteX209" fmla="*/ 2543793 w 4640368"/>
              <a:gd name="connsiteY209" fmla="*/ 4223026 h 4651442"/>
              <a:gd name="connsiteX210" fmla="*/ 2561196 w 4640368"/>
              <a:gd name="connsiteY210" fmla="*/ 4196901 h 4651442"/>
              <a:gd name="connsiteX211" fmla="*/ 2569898 w 4640368"/>
              <a:gd name="connsiteY211" fmla="*/ 4162067 h 4651442"/>
              <a:gd name="connsiteX212" fmla="*/ 2569898 w 4640368"/>
              <a:gd name="connsiteY212" fmla="*/ 4135942 h 4651442"/>
              <a:gd name="connsiteX213" fmla="*/ 2569898 w 4640368"/>
              <a:gd name="connsiteY213" fmla="*/ 4127233 h 4651442"/>
              <a:gd name="connsiteX214" fmla="*/ 2448074 w 4640368"/>
              <a:gd name="connsiteY214" fmla="*/ 4127233 h 4651442"/>
              <a:gd name="connsiteX215" fmla="*/ 2465478 w 4640368"/>
              <a:gd name="connsiteY215" fmla="*/ 4127233 h 4651442"/>
              <a:gd name="connsiteX216" fmla="*/ 2482881 w 4640368"/>
              <a:gd name="connsiteY216" fmla="*/ 4153358 h 4651442"/>
              <a:gd name="connsiteX217" fmla="*/ 2491583 w 4640368"/>
              <a:gd name="connsiteY217" fmla="*/ 4170775 h 4651442"/>
              <a:gd name="connsiteX218" fmla="*/ 2474179 w 4640368"/>
              <a:gd name="connsiteY218" fmla="*/ 4179484 h 4651442"/>
              <a:gd name="connsiteX219" fmla="*/ 2456776 w 4640368"/>
              <a:gd name="connsiteY219" fmla="*/ 4179484 h 4651442"/>
              <a:gd name="connsiteX220" fmla="*/ 2430671 w 4640368"/>
              <a:gd name="connsiteY220" fmla="*/ 4135942 h 4651442"/>
              <a:gd name="connsiteX221" fmla="*/ 2448074 w 4640368"/>
              <a:gd name="connsiteY221" fmla="*/ 4127233 h 4651442"/>
              <a:gd name="connsiteX222" fmla="*/ 1782242 w 4640368"/>
              <a:gd name="connsiteY222" fmla="*/ 4064475 h 4651442"/>
              <a:gd name="connsiteX223" fmla="*/ 1790976 w 4640368"/>
              <a:gd name="connsiteY223" fmla="*/ 4073265 h 4651442"/>
              <a:gd name="connsiteX224" fmla="*/ 1799710 w 4640368"/>
              <a:gd name="connsiteY224" fmla="*/ 4073265 h 4651442"/>
              <a:gd name="connsiteX225" fmla="*/ 1817178 w 4640368"/>
              <a:gd name="connsiteY225" fmla="*/ 4073265 h 4651442"/>
              <a:gd name="connsiteX226" fmla="*/ 1825911 w 4640368"/>
              <a:gd name="connsiteY226" fmla="*/ 4082054 h 4651442"/>
              <a:gd name="connsiteX227" fmla="*/ 1817178 w 4640368"/>
              <a:gd name="connsiteY227" fmla="*/ 4082054 h 4651442"/>
              <a:gd name="connsiteX228" fmla="*/ 1817178 w 4640368"/>
              <a:gd name="connsiteY228" fmla="*/ 4090844 h 4651442"/>
              <a:gd name="connsiteX229" fmla="*/ 1808444 w 4640368"/>
              <a:gd name="connsiteY229" fmla="*/ 4126002 h 4651442"/>
              <a:gd name="connsiteX230" fmla="*/ 1878314 w 4640368"/>
              <a:gd name="connsiteY230" fmla="*/ 4143581 h 4651442"/>
              <a:gd name="connsiteX231" fmla="*/ 1895782 w 4640368"/>
              <a:gd name="connsiteY231" fmla="*/ 4143581 h 4651442"/>
              <a:gd name="connsiteX232" fmla="*/ 1904516 w 4640368"/>
              <a:gd name="connsiteY232" fmla="*/ 4152371 h 4651442"/>
              <a:gd name="connsiteX233" fmla="*/ 1895782 w 4640368"/>
              <a:gd name="connsiteY233" fmla="*/ 4205108 h 4651442"/>
              <a:gd name="connsiteX234" fmla="*/ 1887048 w 4640368"/>
              <a:gd name="connsiteY234" fmla="*/ 4266635 h 4651442"/>
              <a:gd name="connsiteX235" fmla="*/ 1921984 w 4640368"/>
              <a:gd name="connsiteY235" fmla="*/ 4266635 h 4651442"/>
              <a:gd name="connsiteX236" fmla="*/ 1921984 w 4640368"/>
              <a:gd name="connsiteY236" fmla="*/ 4275425 h 4651442"/>
              <a:gd name="connsiteX237" fmla="*/ 1930717 w 4640368"/>
              <a:gd name="connsiteY237" fmla="*/ 4275425 h 4651442"/>
              <a:gd name="connsiteX238" fmla="*/ 1921984 w 4640368"/>
              <a:gd name="connsiteY238" fmla="*/ 4301794 h 4651442"/>
              <a:gd name="connsiteX239" fmla="*/ 1921984 w 4640368"/>
              <a:gd name="connsiteY239" fmla="*/ 4310583 h 4651442"/>
              <a:gd name="connsiteX240" fmla="*/ 1913250 w 4640368"/>
              <a:gd name="connsiteY240" fmla="*/ 4310583 h 4651442"/>
              <a:gd name="connsiteX241" fmla="*/ 1913250 w 4640368"/>
              <a:gd name="connsiteY241" fmla="*/ 4301794 h 4651442"/>
              <a:gd name="connsiteX242" fmla="*/ 1790976 w 4640368"/>
              <a:gd name="connsiteY242" fmla="*/ 4275425 h 4651442"/>
              <a:gd name="connsiteX243" fmla="*/ 1808444 w 4640368"/>
              <a:gd name="connsiteY243" fmla="*/ 4319373 h 4651442"/>
              <a:gd name="connsiteX244" fmla="*/ 1817178 w 4640368"/>
              <a:gd name="connsiteY244" fmla="*/ 4336952 h 4651442"/>
              <a:gd name="connsiteX245" fmla="*/ 1852113 w 4640368"/>
              <a:gd name="connsiteY245" fmla="*/ 4380900 h 4651442"/>
              <a:gd name="connsiteX246" fmla="*/ 1887048 w 4640368"/>
              <a:gd name="connsiteY246" fmla="*/ 4398479 h 4651442"/>
              <a:gd name="connsiteX247" fmla="*/ 1904516 w 4640368"/>
              <a:gd name="connsiteY247" fmla="*/ 4407269 h 4651442"/>
              <a:gd name="connsiteX248" fmla="*/ 1904516 w 4640368"/>
              <a:gd name="connsiteY248" fmla="*/ 4416058 h 4651442"/>
              <a:gd name="connsiteX249" fmla="*/ 1869581 w 4640368"/>
              <a:gd name="connsiteY249" fmla="*/ 4433637 h 4651442"/>
              <a:gd name="connsiteX250" fmla="*/ 1834645 w 4640368"/>
              <a:gd name="connsiteY250" fmla="*/ 4407269 h 4651442"/>
              <a:gd name="connsiteX251" fmla="*/ 1782242 w 4640368"/>
              <a:gd name="connsiteY251" fmla="*/ 4354531 h 4651442"/>
              <a:gd name="connsiteX252" fmla="*/ 1764774 w 4640368"/>
              <a:gd name="connsiteY252" fmla="*/ 4319373 h 4651442"/>
              <a:gd name="connsiteX253" fmla="*/ 1756040 w 4640368"/>
              <a:gd name="connsiteY253" fmla="*/ 4275425 h 4651442"/>
              <a:gd name="connsiteX254" fmla="*/ 1686170 w 4640368"/>
              <a:gd name="connsiteY254" fmla="*/ 4345742 h 4651442"/>
              <a:gd name="connsiteX255" fmla="*/ 1616299 w 4640368"/>
              <a:gd name="connsiteY255" fmla="*/ 4372110 h 4651442"/>
              <a:gd name="connsiteX256" fmla="*/ 1590098 w 4640368"/>
              <a:gd name="connsiteY256" fmla="*/ 4372110 h 4651442"/>
              <a:gd name="connsiteX257" fmla="*/ 1572630 w 4640368"/>
              <a:gd name="connsiteY257" fmla="*/ 4345742 h 4651442"/>
              <a:gd name="connsiteX258" fmla="*/ 1572630 w 4640368"/>
              <a:gd name="connsiteY258" fmla="*/ 4336952 h 4651442"/>
              <a:gd name="connsiteX259" fmla="*/ 1572630 w 4640368"/>
              <a:gd name="connsiteY259" fmla="*/ 4328162 h 4651442"/>
              <a:gd name="connsiteX260" fmla="*/ 1598832 w 4640368"/>
              <a:gd name="connsiteY260" fmla="*/ 4328162 h 4651442"/>
              <a:gd name="connsiteX261" fmla="*/ 1659968 w 4640368"/>
              <a:gd name="connsiteY261" fmla="*/ 4310583 h 4651442"/>
              <a:gd name="connsiteX262" fmla="*/ 1721105 w 4640368"/>
              <a:gd name="connsiteY262" fmla="*/ 4257846 h 4651442"/>
              <a:gd name="connsiteX263" fmla="*/ 1668702 w 4640368"/>
              <a:gd name="connsiteY263" fmla="*/ 4249056 h 4651442"/>
              <a:gd name="connsiteX264" fmla="*/ 1607565 w 4640368"/>
              <a:gd name="connsiteY264" fmla="*/ 4240267 h 4651442"/>
              <a:gd name="connsiteX265" fmla="*/ 1598832 w 4640368"/>
              <a:gd name="connsiteY265" fmla="*/ 4231477 h 4651442"/>
              <a:gd name="connsiteX266" fmla="*/ 1607565 w 4640368"/>
              <a:gd name="connsiteY266" fmla="*/ 4205108 h 4651442"/>
              <a:gd name="connsiteX267" fmla="*/ 1616299 w 4640368"/>
              <a:gd name="connsiteY267" fmla="*/ 4196319 h 4651442"/>
              <a:gd name="connsiteX268" fmla="*/ 1616299 w 4640368"/>
              <a:gd name="connsiteY268" fmla="*/ 4205108 h 4651442"/>
              <a:gd name="connsiteX269" fmla="*/ 1651235 w 4640368"/>
              <a:gd name="connsiteY269" fmla="*/ 4213898 h 4651442"/>
              <a:gd name="connsiteX270" fmla="*/ 1677436 w 4640368"/>
              <a:gd name="connsiteY270" fmla="*/ 4099634 h 4651442"/>
              <a:gd name="connsiteX271" fmla="*/ 1686170 w 4640368"/>
              <a:gd name="connsiteY271" fmla="*/ 4099634 h 4651442"/>
              <a:gd name="connsiteX272" fmla="*/ 1703638 w 4640368"/>
              <a:gd name="connsiteY272" fmla="*/ 4099634 h 4651442"/>
              <a:gd name="connsiteX273" fmla="*/ 1712372 w 4640368"/>
              <a:gd name="connsiteY273" fmla="*/ 4108423 h 4651442"/>
              <a:gd name="connsiteX274" fmla="*/ 1773508 w 4640368"/>
              <a:gd name="connsiteY274" fmla="*/ 4117213 h 4651442"/>
              <a:gd name="connsiteX275" fmla="*/ 1782242 w 4640368"/>
              <a:gd name="connsiteY275" fmla="*/ 4082054 h 4651442"/>
              <a:gd name="connsiteX276" fmla="*/ 1782242 w 4640368"/>
              <a:gd name="connsiteY276" fmla="*/ 4073265 h 4651442"/>
              <a:gd name="connsiteX277" fmla="*/ 1782242 w 4640368"/>
              <a:gd name="connsiteY277" fmla="*/ 4064475 h 4651442"/>
              <a:gd name="connsiteX278" fmla="*/ 1442501 w 4640368"/>
              <a:gd name="connsiteY278" fmla="*/ 4048112 h 4651442"/>
              <a:gd name="connsiteX279" fmla="*/ 1416475 w 4640368"/>
              <a:gd name="connsiteY279" fmla="*/ 4091514 h 4651442"/>
              <a:gd name="connsiteX280" fmla="*/ 1407799 w 4640368"/>
              <a:gd name="connsiteY280" fmla="*/ 4108875 h 4651442"/>
              <a:gd name="connsiteX281" fmla="*/ 1485877 w 4640368"/>
              <a:gd name="connsiteY281" fmla="*/ 4152276 h 4651442"/>
              <a:gd name="connsiteX282" fmla="*/ 1520578 w 4640368"/>
              <a:gd name="connsiteY282" fmla="*/ 4091514 h 4651442"/>
              <a:gd name="connsiteX283" fmla="*/ 1442501 w 4640368"/>
              <a:gd name="connsiteY283" fmla="*/ 4048112 h 4651442"/>
              <a:gd name="connsiteX284" fmla="*/ 2935192 w 4640368"/>
              <a:gd name="connsiteY284" fmla="*/ 4038632 h 4651442"/>
              <a:gd name="connsiteX285" fmla="*/ 2943982 w 4640368"/>
              <a:gd name="connsiteY285" fmla="*/ 4038632 h 4651442"/>
              <a:gd name="connsiteX286" fmla="*/ 2943982 w 4640368"/>
              <a:gd name="connsiteY286" fmla="*/ 4047366 h 4651442"/>
              <a:gd name="connsiteX287" fmla="*/ 2943982 w 4640368"/>
              <a:gd name="connsiteY287" fmla="*/ 4056100 h 4651442"/>
              <a:gd name="connsiteX288" fmla="*/ 2952771 w 4640368"/>
              <a:gd name="connsiteY288" fmla="*/ 4073568 h 4651442"/>
              <a:gd name="connsiteX289" fmla="*/ 2961561 w 4640368"/>
              <a:gd name="connsiteY289" fmla="*/ 4134704 h 4651442"/>
              <a:gd name="connsiteX290" fmla="*/ 3014298 w 4640368"/>
              <a:gd name="connsiteY290" fmla="*/ 4117237 h 4651442"/>
              <a:gd name="connsiteX291" fmla="*/ 3093404 w 4640368"/>
              <a:gd name="connsiteY291" fmla="*/ 4091035 h 4651442"/>
              <a:gd name="connsiteX292" fmla="*/ 3102194 w 4640368"/>
              <a:gd name="connsiteY292" fmla="*/ 4091035 h 4651442"/>
              <a:gd name="connsiteX293" fmla="*/ 3110984 w 4640368"/>
              <a:gd name="connsiteY293" fmla="*/ 4125971 h 4651442"/>
              <a:gd name="connsiteX294" fmla="*/ 3102194 w 4640368"/>
              <a:gd name="connsiteY294" fmla="*/ 4125971 h 4651442"/>
              <a:gd name="connsiteX295" fmla="*/ 3040667 w 4640368"/>
              <a:gd name="connsiteY295" fmla="*/ 4143438 h 4651442"/>
              <a:gd name="connsiteX296" fmla="*/ 2979140 w 4640368"/>
              <a:gd name="connsiteY296" fmla="*/ 4160906 h 4651442"/>
              <a:gd name="connsiteX297" fmla="*/ 3005509 w 4640368"/>
              <a:gd name="connsiteY297" fmla="*/ 4204575 h 4651442"/>
              <a:gd name="connsiteX298" fmla="*/ 3040667 w 4640368"/>
              <a:gd name="connsiteY298" fmla="*/ 4230776 h 4651442"/>
              <a:gd name="connsiteX299" fmla="*/ 3093404 w 4640368"/>
              <a:gd name="connsiteY299" fmla="*/ 4256978 h 4651442"/>
              <a:gd name="connsiteX300" fmla="*/ 3137352 w 4640368"/>
              <a:gd name="connsiteY300" fmla="*/ 4274446 h 4651442"/>
              <a:gd name="connsiteX301" fmla="*/ 3163721 w 4640368"/>
              <a:gd name="connsiteY301" fmla="*/ 4274446 h 4651442"/>
              <a:gd name="connsiteX302" fmla="*/ 3163721 w 4640368"/>
              <a:gd name="connsiteY302" fmla="*/ 4291913 h 4651442"/>
              <a:gd name="connsiteX303" fmla="*/ 3146142 w 4640368"/>
              <a:gd name="connsiteY303" fmla="*/ 4318115 h 4651442"/>
              <a:gd name="connsiteX304" fmla="*/ 3119773 w 4640368"/>
              <a:gd name="connsiteY304" fmla="*/ 4309381 h 4651442"/>
              <a:gd name="connsiteX305" fmla="*/ 3067036 w 4640368"/>
              <a:gd name="connsiteY305" fmla="*/ 4291913 h 4651442"/>
              <a:gd name="connsiteX306" fmla="*/ 3005509 w 4640368"/>
              <a:gd name="connsiteY306" fmla="*/ 4256978 h 4651442"/>
              <a:gd name="connsiteX307" fmla="*/ 2987930 w 4640368"/>
              <a:gd name="connsiteY307" fmla="*/ 4239510 h 4651442"/>
              <a:gd name="connsiteX308" fmla="*/ 2970350 w 4640368"/>
              <a:gd name="connsiteY308" fmla="*/ 4213309 h 4651442"/>
              <a:gd name="connsiteX309" fmla="*/ 2970350 w 4640368"/>
              <a:gd name="connsiteY309" fmla="*/ 4222043 h 4651442"/>
              <a:gd name="connsiteX310" fmla="*/ 2943982 w 4640368"/>
              <a:gd name="connsiteY310" fmla="*/ 4318115 h 4651442"/>
              <a:gd name="connsiteX311" fmla="*/ 2900034 w 4640368"/>
              <a:gd name="connsiteY311" fmla="*/ 4379252 h 4651442"/>
              <a:gd name="connsiteX312" fmla="*/ 2882455 w 4640368"/>
              <a:gd name="connsiteY312" fmla="*/ 4396719 h 4651442"/>
              <a:gd name="connsiteX313" fmla="*/ 2856086 w 4640368"/>
              <a:gd name="connsiteY313" fmla="*/ 4387985 h 4651442"/>
              <a:gd name="connsiteX314" fmla="*/ 2847296 w 4640368"/>
              <a:gd name="connsiteY314" fmla="*/ 4370518 h 4651442"/>
              <a:gd name="connsiteX315" fmla="*/ 2864876 w 4640368"/>
              <a:gd name="connsiteY315" fmla="*/ 4353050 h 4651442"/>
              <a:gd name="connsiteX316" fmla="*/ 2908823 w 4640368"/>
              <a:gd name="connsiteY316" fmla="*/ 4300647 h 4651442"/>
              <a:gd name="connsiteX317" fmla="*/ 2935192 w 4640368"/>
              <a:gd name="connsiteY317" fmla="*/ 4213309 h 4651442"/>
              <a:gd name="connsiteX318" fmla="*/ 2935192 w 4640368"/>
              <a:gd name="connsiteY318" fmla="*/ 4178374 h 4651442"/>
              <a:gd name="connsiteX319" fmla="*/ 2812138 w 4640368"/>
              <a:gd name="connsiteY319" fmla="*/ 4213309 h 4651442"/>
              <a:gd name="connsiteX320" fmla="*/ 2803349 w 4640368"/>
              <a:gd name="connsiteY320" fmla="*/ 4213309 h 4651442"/>
              <a:gd name="connsiteX321" fmla="*/ 2794559 w 4640368"/>
              <a:gd name="connsiteY321" fmla="*/ 4187107 h 4651442"/>
              <a:gd name="connsiteX322" fmla="*/ 2803349 w 4640368"/>
              <a:gd name="connsiteY322" fmla="*/ 4178374 h 4651442"/>
              <a:gd name="connsiteX323" fmla="*/ 2926403 w 4640368"/>
              <a:gd name="connsiteY323" fmla="*/ 4143438 h 4651442"/>
              <a:gd name="connsiteX324" fmla="*/ 2917613 w 4640368"/>
              <a:gd name="connsiteY324" fmla="*/ 4108503 h 4651442"/>
              <a:gd name="connsiteX325" fmla="*/ 2908823 w 4640368"/>
              <a:gd name="connsiteY325" fmla="*/ 4082301 h 4651442"/>
              <a:gd name="connsiteX326" fmla="*/ 2908823 w 4640368"/>
              <a:gd name="connsiteY326" fmla="*/ 4073568 h 4651442"/>
              <a:gd name="connsiteX327" fmla="*/ 2908823 w 4640368"/>
              <a:gd name="connsiteY327" fmla="*/ 4064834 h 4651442"/>
              <a:gd name="connsiteX328" fmla="*/ 2900034 w 4640368"/>
              <a:gd name="connsiteY328" fmla="*/ 4056100 h 4651442"/>
              <a:gd name="connsiteX329" fmla="*/ 2900034 w 4640368"/>
              <a:gd name="connsiteY329" fmla="*/ 4047366 h 4651442"/>
              <a:gd name="connsiteX330" fmla="*/ 2908823 w 4640368"/>
              <a:gd name="connsiteY330" fmla="*/ 4047366 h 4651442"/>
              <a:gd name="connsiteX331" fmla="*/ 2935192 w 4640368"/>
              <a:gd name="connsiteY331" fmla="*/ 4038632 h 4651442"/>
              <a:gd name="connsiteX332" fmla="*/ 3408268 w 4640368"/>
              <a:gd name="connsiteY332" fmla="*/ 3995233 h 4651442"/>
              <a:gd name="connsiteX333" fmla="*/ 3417002 w 4640368"/>
              <a:gd name="connsiteY333" fmla="*/ 4004057 h 4651442"/>
              <a:gd name="connsiteX334" fmla="*/ 3425736 w 4640368"/>
              <a:gd name="connsiteY334" fmla="*/ 4012881 h 4651442"/>
              <a:gd name="connsiteX335" fmla="*/ 3408268 w 4640368"/>
              <a:gd name="connsiteY335" fmla="*/ 4065824 h 4651442"/>
              <a:gd name="connsiteX336" fmla="*/ 3390801 w 4640368"/>
              <a:gd name="connsiteY336" fmla="*/ 4092295 h 4651442"/>
              <a:gd name="connsiteX337" fmla="*/ 3451937 w 4640368"/>
              <a:gd name="connsiteY337" fmla="*/ 4065824 h 4651442"/>
              <a:gd name="connsiteX338" fmla="*/ 3504340 w 4640368"/>
              <a:gd name="connsiteY338" fmla="*/ 4039352 h 4651442"/>
              <a:gd name="connsiteX339" fmla="*/ 3513074 w 4640368"/>
              <a:gd name="connsiteY339" fmla="*/ 4039352 h 4651442"/>
              <a:gd name="connsiteX340" fmla="*/ 3521808 w 4640368"/>
              <a:gd name="connsiteY340" fmla="*/ 4065824 h 4651442"/>
              <a:gd name="connsiteX341" fmla="*/ 3513074 w 4640368"/>
              <a:gd name="connsiteY341" fmla="*/ 4065824 h 4651442"/>
              <a:gd name="connsiteX342" fmla="*/ 3399534 w 4640368"/>
              <a:gd name="connsiteY342" fmla="*/ 4127591 h 4651442"/>
              <a:gd name="connsiteX343" fmla="*/ 3417002 w 4640368"/>
              <a:gd name="connsiteY343" fmla="*/ 4162886 h 4651442"/>
              <a:gd name="connsiteX344" fmla="*/ 3425736 w 4640368"/>
              <a:gd name="connsiteY344" fmla="*/ 4171710 h 4651442"/>
              <a:gd name="connsiteX345" fmla="*/ 3417002 w 4640368"/>
              <a:gd name="connsiteY345" fmla="*/ 4189358 h 4651442"/>
              <a:gd name="connsiteX346" fmla="*/ 3408268 w 4640368"/>
              <a:gd name="connsiteY346" fmla="*/ 4198182 h 4651442"/>
              <a:gd name="connsiteX347" fmla="*/ 3390801 w 4640368"/>
              <a:gd name="connsiteY347" fmla="*/ 4207005 h 4651442"/>
              <a:gd name="connsiteX348" fmla="*/ 3382067 w 4640368"/>
              <a:gd name="connsiteY348" fmla="*/ 4215829 h 4651442"/>
              <a:gd name="connsiteX349" fmla="*/ 3364599 w 4640368"/>
              <a:gd name="connsiteY349" fmla="*/ 4198182 h 4651442"/>
              <a:gd name="connsiteX350" fmla="*/ 3364599 w 4640368"/>
              <a:gd name="connsiteY350" fmla="*/ 4189358 h 4651442"/>
              <a:gd name="connsiteX351" fmla="*/ 3373333 w 4640368"/>
              <a:gd name="connsiteY351" fmla="*/ 4189358 h 4651442"/>
              <a:gd name="connsiteX352" fmla="*/ 3382067 w 4640368"/>
              <a:gd name="connsiteY352" fmla="*/ 4189358 h 4651442"/>
              <a:gd name="connsiteX353" fmla="*/ 3390801 w 4640368"/>
              <a:gd name="connsiteY353" fmla="*/ 4180534 h 4651442"/>
              <a:gd name="connsiteX354" fmla="*/ 3382067 w 4640368"/>
              <a:gd name="connsiteY354" fmla="*/ 4171710 h 4651442"/>
              <a:gd name="connsiteX355" fmla="*/ 3382067 w 4640368"/>
              <a:gd name="connsiteY355" fmla="*/ 4162886 h 4651442"/>
              <a:gd name="connsiteX356" fmla="*/ 3373333 w 4640368"/>
              <a:gd name="connsiteY356" fmla="*/ 4154062 h 4651442"/>
              <a:gd name="connsiteX357" fmla="*/ 3373333 w 4640368"/>
              <a:gd name="connsiteY357" fmla="*/ 4136415 h 4651442"/>
              <a:gd name="connsiteX358" fmla="*/ 3312196 w 4640368"/>
              <a:gd name="connsiteY358" fmla="*/ 4171710 h 4651442"/>
              <a:gd name="connsiteX359" fmla="*/ 3251059 w 4640368"/>
              <a:gd name="connsiteY359" fmla="*/ 4207005 h 4651442"/>
              <a:gd name="connsiteX360" fmla="*/ 3242325 w 4640368"/>
              <a:gd name="connsiteY360" fmla="*/ 4207005 h 4651442"/>
              <a:gd name="connsiteX361" fmla="*/ 3224858 w 4640368"/>
              <a:gd name="connsiteY361" fmla="*/ 4180534 h 4651442"/>
              <a:gd name="connsiteX362" fmla="*/ 3233592 w 4640368"/>
              <a:gd name="connsiteY362" fmla="*/ 4180534 h 4651442"/>
              <a:gd name="connsiteX363" fmla="*/ 3294728 w 4640368"/>
              <a:gd name="connsiteY363" fmla="*/ 4145238 h 4651442"/>
              <a:gd name="connsiteX364" fmla="*/ 3355865 w 4640368"/>
              <a:gd name="connsiteY364" fmla="*/ 4118767 h 4651442"/>
              <a:gd name="connsiteX365" fmla="*/ 3355865 w 4640368"/>
              <a:gd name="connsiteY365" fmla="*/ 4109943 h 4651442"/>
              <a:gd name="connsiteX366" fmla="*/ 3364599 w 4640368"/>
              <a:gd name="connsiteY366" fmla="*/ 4092295 h 4651442"/>
              <a:gd name="connsiteX367" fmla="*/ 3382067 w 4640368"/>
              <a:gd name="connsiteY367" fmla="*/ 4048176 h 4651442"/>
              <a:gd name="connsiteX368" fmla="*/ 3338398 w 4640368"/>
              <a:gd name="connsiteY368" fmla="*/ 4074648 h 4651442"/>
              <a:gd name="connsiteX369" fmla="*/ 3285995 w 4640368"/>
              <a:gd name="connsiteY369" fmla="*/ 4092295 h 4651442"/>
              <a:gd name="connsiteX370" fmla="*/ 3259793 w 4640368"/>
              <a:gd name="connsiteY370" fmla="*/ 4109943 h 4651442"/>
              <a:gd name="connsiteX371" fmla="*/ 3259793 w 4640368"/>
              <a:gd name="connsiteY371" fmla="*/ 4118767 h 4651442"/>
              <a:gd name="connsiteX372" fmla="*/ 3251059 w 4640368"/>
              <a:gd name="connsiteY372" fmla="*/ 4109943 h 4651442"/>
              <a:gd name="connsiteX373" fmla="*/ 3242325 w 4640368"/>
              <a:gd name="connsiteY373" fmla="*/ 4092295 h 4651442"/>
              <a:gd name="connsiteX374" fmla="*/ 3242325 w 4640368"/>
              <a:gd name="connsiteY374" fmla="*/ 4083471 h 4651442"/>
              <a:gd name="connsiteX375" fmla="*/ 3277261 w 4640368"/>
              <a:gd name="connsiteY375" fmla="*/ 4065824 h 4651442"/>
              <a:gd name="connsiteX376" fmla="*/ 3320930 w 4640368"/>
              <a:gd name="connsiteY376" fmla="*/ 4048176 h 4651442"/>
              <a:gd name="connsiteX377" fmla="*/ 3355865 w 4640368"/>
              <a:gd name="connsiteY377" fmla="*/ 4030528 h 4651442"/>
              <a:gd name="connsiteX378" fmla="*/ 3390801 w 4640368"/>
              <a:gd name="connsiteY378" fmla="*/ 4012881 h 4651442"/>
              <a:gd name="connsiteX379" fmla="*/ 3399534 w 4640368"/>
              <a:gd name="connsiteY379" fmla="*/ 4004057 h 4651442"/>
              <a:gd name="connsiteX380" fmla="*/ 3408268 w 4640368"/>
              <a:gd name="connsiteY380" fmla="*/ 3995233 h 4651442"/>
              <a:gd name="connsiteX381" fmla="*/ 1321046 w 4640368"/>
              <a:gd name="connsiteY381" fmla="*/ 3987350 h 4651442"/>
              <a:gd name="connsiteX382" fmla="*/ 1286345 w 4640368"/>
              <a:gd name="connsiteY382" fmla="*/ 4048112 h 4651442"/>
              <a:gd name="connsiteX383" fmla="*/ 1373099 w 4640368"/>
              <a:gd name="connsiteY383" fmla="*/ 4091514 h 4651442"/>
              <a:gd name="connsiteX384" fmla="*/ 1381773 w 4640368"/>
              <a:gd name="connsiteY384" fmla="*/ 4074153 h 4651442"/>
              <a:gd name="connsiteX385" fmla="*/ 1407799 w 4640368"/>
              <a:gd name="connsiteY385" fmla="*/ 4030752 h 4651442"/>
              <a:gd name="connsiteX386" fmla="*/ 1321046 w 4640368"/>
              <a:gd name="connsiteY386" fmla="*/ 3987350 h 4651442"/>
              <a:gd name="connsiteX387" fmla="*/ 3181189 w 4640368"/>
              <a:gd name="connsiteY387" fmla="*/ 3951114 h 4651442"/>
              <a:gd name="connsiteX388" fmla="*/ 3189923 w 4640368"/>
              <a:gd name="connsiteY388" fmla="*/ 3951114 h 4651442"/>
              <a:gd name="connsiteX389" fmla="*/ 3224858 w 4640368"/>
              <a:gd name="connsiteY389" fmla="*/ 3968761 h 4651442"/>
              <a:gd name="connsiteX390" fmla="*/ 3233592 w 4640368"/>
              <a:gd name="connsiteY390" fmla="*/ 3986409 h 4651442"/>
              <a:gd name="connsiteX391" fmla="*/ 3224858 w 4640368"/>
              <a:gd name="connsiteY391" fmla="*/ 3995233 h 4651442"/>
              <a:gd name="connsiteX392" fmla="*/ 3216124 w 4640368"/>
              <a:gd name="connsiteY392" fmla="*/ 4012881 h 4651442"/>
              <a:gd name="connsiteX393" fmla="*/ 3189923 w 4640368"/>
              <a:gd name="connsiteY393" fmla="*/ 4004057 h 4651442"/>
              <a:gd name="connsiteX394" fmla="*/ 3163721 w 4640368"/>
              <a:gd name="connsiteY394" fmla="*/ 3977585 h 4651442"/>
              <a:gd name="connsiteX395" fmla="*/ 3172455 w 4640368"/>
              <a:gd name="connsiteY395" fmla="*/ 3968761 h 4651442"/>
              <a:gd name="connsiteX396" fmla="*/ 3181189 w 4640368"/>
              <a:gd name="connsiteY396" fmla="*/ 3951114 h 4651442"/>
              <a:gd name="connsiteX397" fmla="*/ 1312371 w 4640368"/>
              <a:gd name="connsiteY397" fmla="*/ 3935268 h 4651442"/>
              <a:gd name="connsiteX398" fmla="*/ 1338397 w 4640368"/>
              <a:gd name="connsiteY398" fmla="*/ 3952629 h 4651442"/>
              <a:gd name="connsiteX399" fmla="*/ 1425150 w 4640368"/>
              <a:gd name="connsiteY399" fmla="*/ 3996031 h 4651442"/>
              <a:gd name="connsiteX400" fmla="*/ 1451176 w 4640368"/>
              <a:gd name="connsiteY400" fmla="*/ 3952629 h 4651442"/>
              <a:gd name="connsiteX401" fmla="*/ 1451176 w 4640368"/>
              <a:gd name="connsiteY401" fmla="*/ 3943949 h 4651442"/>
              <a:gd name="connsiteX402" fmla="*/ 1451176 w 4640368"/>
              <a:gd name="connsiteY402" fmla="*/ 3935268 h 4651442"/>
              <a:gd name="connsiteX403" fmla="*/ 1477202 w 4640368"/>
              <a:gd name="connsiteY403" fmla="*/ 3952629 h 4651442"/>
              <a:gd name="connsiteX404" fmla="*/ 1485877 w 4640368"/>
              <a:gd name="connsiteY404" fmla="*/ 3961309 h 4651442"/>
              <a:gd name="connsiteX405" fmla="*/ 1485877 w 4640368"/>
              <a:gd name="connsiteY405" fmla="*/ 3969990 h 4651442"/>
              <a:gd name="connsiteX406" fmla="*/ 1477202 w 4640368"/>
              <a:gd name="connsiteY406" fmla="*/ 3978670 h 4651442"/>
              <a:gd name="connsiteX407" fmla="*/ 1451176 w 4640368"/>
              <a:gd name="connsiteY407" fmla="*/ 4013391 h 4651442"/>
              <a:gd name="connsiteX408" fmla="*/ 1537929 w 4640368"/>
              <a:gd name="connsiteY408" fmla="*/ 4056793 h 4651442"/>
              <a:gd name="connsiteX409" fmla="*/ 1546604 w 4640368"/>
              <a:gd name="connsiteY409" fmla="*/ 4065473 h 4651442"/>
              <a:gd name="connsiteX410" fmla="*/ 1563955 w 4640368"/>
              <a:gd name="connsiteY410" fmla="*/ 4074153 h 4651442"/>
              <a:gd name="connsiteX411" fmla="*/ 1572630 w 4640368"/>
              <a:gd name="connsiteY411" fmla="*/ 4082834 h 4651442"/>
              <a:gd name="connsiteX412" fmla="*/ 1529254 w 4640368"/>
              <a:gd name="connsiteY412" fmla="*/ 4152276 h 4651442"/>
              <a:gd name="connsiteX413" fmla="*/ 1494553 w 4640368"/>
              <a:gd name="connsiteY413" fmla="*/ 4213039 h 4651442"/>
              <a:gd name="connsiteX414" fmla="*/ 1468527 w 4640368"/>
              <a:gd name="connsiteY414" fmla="*/ 4204358 h 4651442"/>
              <a:gd name="connsiteX415" fmla="*/ 1459851 w 4640368"/>
              <a:gd name="connsiteY415" fmla="*/ 4195678 h 4651442"/>
              <a:gd name="connsiteX416" fmla="*/ 1468527 w 4640368"/>
              <a:gd name="connsiteY416" fmla="*/ 4178317 h 4651442"/>
              <a:gd name="connsiteX417" fmla="*/ 1390449 w 4640368"/>
              <a:gd name="connsiteY417" fmla="*/ 4143596 h 4651442"/>
              <a:gd name="connsiteX418" fmla="*/ 1355748 w 4640368"/>
              <a:gd name="connsiteY418" fmla="*/ 4213039 h 4651442"/>
              <a:gd name="connsiteX419" fmla="*/ 1329722 w 4640368"/>
              <a:gd name="connsiteY419" fmla="*/ 4247760 h 4651442"/>
              <a:gd name="connsiteX420" fmla="*/ 1295021 w 4640368"/>
              <a:gd name="connsiteY420" fmla="*/ 4230399 h 4651442"/>
              <a:gd name="connsiteX421" fmla="*/ 1355748 w 4640368"/>
              <a:gd name="connsiteY421" fmla="*/ 4126235 h 4651442"/>
              <a:gd name="connsiteX422" fmla="*/ 1268995 w 4640368"/>
              <a:gd name="connsiteY422" fmla="*/ 4074153 h 4651442"/>
              <a:gd name="connsiteX423" fmla="*/ 1268995 w 4640368"/>
              <a:gd name="connsiteY423" fmla="*/ 4091514 h 4651442"/>
              <a:gd name="connsiteX424" fmla="*/ 1260319 w 4640368"/>
              <a:gd name="connsiteY424" fmla="*/ 4100194 h 4651442"/>
              <a:gd name="connsiteX425" fmla="*/ 1242969 w 4640368"/>
              <a:gd name="connsiteY425" fmla="*/ 4091514 h 4651442"/>
              <a:gd name="connsiteX426" fmla="*/ 1234294 w 4640368"/>
              <a:gd name="connsiteY426" fmla="*/ 4082834 h 4651442"/>
              <a:gd name="connsiteX427" fmla="*/ 1225618 w 4640368"/>
              <a:gd name="connsiteY427" fmla="*/ 4082834 h 4651442"/>
              <a:gd name="connsiteX428" fmla="*/ 1234294 w 4640368"/>
              <a:gd name="connsiteY428" fmla="*/ 4074153 h 4651442"/>
              <a:gd name="connsiteX429" fmla="*/ 1242969 w 4640368"/>
              <a:gd name="connsiteY429" fmla="*/ 4056793 h 4651442"/>
              <a:gd name="connsiteX430" fmla="*/ 1268995 w 4640368"/>
              <a:gd name="connsiteY430" fmla="*/ 4004711 h 4651442"/>
              <a:gd name="connsiteX431" fmla="*/ 1303696 w 4640368"/>
              <a:gd name="connsiteY431" fmla="*/ 3943949 h 4651442"/>
              <a:gd name="connsiteX432" fmla="*/ 1312371 w 4640368"/>
              <a:gd name="connsiteY432" fmla="*/ 3935268 h 4651442"/>
              <a:gd name="connsiteX433" fmla="*/ 3443204 w 4640368"/>
              <a:gd name="connsiteY433" fmla="*/ 3906994 h 4651442"/>
              <a:gd name="connsiteX434" fmla="*/ 3460671 w 4640368"/>
              <a:gd name="connsiteY434" fmla="*/ 3942290 h 4651442"/>
              <a:gd name="connsiteX435" fmla="*/ 3478139 w 4640368"/>
              <a:gd name="connsiteY435" fmla="*/ 3968761 h 4651442"/>
              <a:gd name="connsiteX436" fmla="*/ 3478139 w 4640368"/>
              <a:gd name="connsiteY436" fmla="*/ 3977585 h 4651442"/>
              <a:gd name="connsiteX437" fmla="*/ 3451937 w 4640368"/>
              <a:gd name="connsiteY437" fmla="*/ 3995233 h 4651442"/>
              <a:gd name="connsiteX438" fmla="*/ 3443204 w 4640368"/>
              <a:gd name="connsiteY438" fmla="*/ 3986409 h 4651442"/>
              <a:gd name="connsiteX439" fmla="*/ 3425736 w 4640368"/>
              <a:gd name="connsiteY439" fmla="*/ 3951114 h 4651442"/>
              <a:gd name="connsiteX440" fmla="*/ 3207390 w 4640368"/>
              <a:gd name="connsiteY440" fmla="*/ 4065824 h 4651442"/>
              <a:gd name="connsiteX441" fmla="*/ 3224858 w 4640368"/>
              <a:gd name="connsiteY441" fmla="*/ 4101119 h 4651442"/>
              <a:gd name="connsiteX442" fmla="*/ 3224858 w 4640368"/>
              <a:gd name="connsiteY442" fmla="*/ 4109943 h 4651442"/>
              <a:gd name="connsiteX443" fmla="*/ 3216124 w 4640368"/>
              <a:gd name="connsiteY443" fmla="*/ 4109943 h 4651442"/>
              <a:gd name="connsiteX444" fmla="*/ 3207390 w 4640368"/>
              <a:gd name="connsiteY444" fmla="*/ 4118767 h 4651442"/>
              <a:gd name="connsiteX445" fmla="*/ 3198656 w 4640368"/>
              <a:gd name="connsiteY445" fmla="*/ 4118767 h 4651442"/>
              <a:gd name="connsiteX446" fmla="*/ 3189923 w 4640368"/>
              <a:gd name="connsiteY446" fmla="*/ 4118767 h 4651442"/>
              <a:gd name="connsiteX447" fmla="*/ 3163721 w 4640368"/>
              <a:gd name="connsiteY447" fmla="*/ 4057000 h 4651442"/>
              <a:gd name="connsiteX448" fmla="*/ 3163721 w 4640368"/>
              <a:gd name="connsiteY448" fmla="*/ 4048176 h 4651442"/>
              <a:gd name="connsiteX449" fmla="*/ 3181189 w 4640368"/>
              <a:gd name="connsiteY449" fmla="*/ 4039352 h 4651442"/>
              <a:gd name="connsiteX450" fmla="*/ 3417002 w 4640368"/>
              <a:gd name="connsiteY450" fmla="*/ 3924642 h 4651442"/>
              <a:gd name="connsiteX451" fmla="*/ 3443204 w 4640368"/>
              <a:gd name="connsiteY451" fmla="*/ 3906994 h 4651442"/>
              <a:gd name="connsiteX452" fmla="*/ 3259793 w 4640368"/>
              <a:gd name="connsiteY452" fmla="*/ 3898171 h 4651442"/>
              <a:gd name="connsiteX453" fmla="*/ 3294728 w 4640368"/>
              <a:gd name="connsiteY453" fmla="*/ 3924642 h 4651442"/>
              <a:gd name="connsiteX454" fmla="*/ 3303462 w 4640368"/>
              <a:gd name="connsiteY454" fmla="*/ 3942290 h 4651442"/>
              <a:gd name="connsiteX455" fmla="*/ 3294728 w 4640368"/>
              <a:gd name="connsiteY455" fmla="*/ 3951114 h 4651442"/>
              <a:gd name="connsiteX456" fmla="*/ 3277261 w 4640368"/>
              <a:gd name="connsiteY456" fmla="*/ 3959937 h 4651442"/>
              <a:gd name="connsiteX457" fmla="*/ 3259793 w 4640368"/>
              <a:gd name="connsiteY457" fmla="*/ 3951114 h 4651442"/>
              <a:gd name="connsiteX458" fmla="*/ 3233592 w 4640368"/>
              <a:gd name="connsiteY458" fmla="*/ 3924642 h 4651442"/>
              <a:gd name="connsiteX459" fmla="*/ 3233592 w 4640368"/>
              <a:gd name="connsiteY459" fmla="*/ 3915818 h 4651442"/>
              <a:gd name="connsiteX460" fmla="*/ 3242325 w 4640368"/>
              <a:gd name="connsiteY460" fmla="*/ 3906994 h 4651442"/>
              <a:gd name="connsiteX461" fmla="*/ 3259793 w 4640368"/>
              <a:gd name="connsiteY461" fmla="*/ 3898171 h 4651442"/>
              <a:gd name="connsiteX462" fmla="*/ 3338398 w 4640368"/>
              <a:gd name="connsiteY462" fmla="*/ 3854051 h 4651442"/>
              <a:gd name="connsiteX463" fmla="*/ 3364599 w 4640368"/>
              <a:gd name="connsiteY463" fmla="*/ 3854051 h 4651442"/>
              <a:gd name="connsiteX464" fmla="*/ 3382067 w 4640368"/>
              <a:gd name="connsiteY464" fmla="*/ 3862875 h 4651442"/>
              <a:gd name="connsiteX465" fmla="*/ 3382067 w 4640368"/>
              <a:gd name="connsiteY465" fmla="*/ 3871699 h 4651442"/>
              <a:gd name="connsiteX466" fmla="*/ 3373333 w 4640368"/>
              <a:gd name="connsiteY466" fmla="*/ 3906994 h 4651442"/>
              <a:gd name="connsiteX467" fmla="*/ 3373333 w 4640368"/>
              <a:gd name="connsiteY467" fmla="*/ 3933466 h 4651442"/>
              <a:gd name="connsiteX468" fmla="*/ 3364599 w 4640368"/>
              <a:gd name="connsiteY468" fmla="*/ 3942290 h 4651442"/>
              <a:gd name="connsiteX469" fmla="*/ 3329664 w 4640368"/>
              <a:gd name="connsiteY469" fmla="*/ 3942290 h 4651442"/>
              <a:gd name="connsiteX470" fmla="*/ 3329664 w 4640368"/>
              <a:gd name="connsiteY470" fmla="*/ 3933466 h 4651442"/>
              <a:gd name="connsiteX471" fmla="*/ 3338398 w 4640368"/>
              <a:gd name="connsiteY471" fmla="*/ 3906994 h 4651442"/>
              <a:gd name="connsiteX472" fmla="*/ 3338398 w 4640368"/>
              <a:gd name="connsiteY472" fmla="*/ 3889347 h 4651442"/>
              <a:gd name="connsiteX473" fmla="*/ 3338398 w 4640368"/>
              <a:gd name="connsiteY473" fmla="*/ 3871699 h 4651442"/>
              <a:gd name="connsiteX474" fmla="*/ 3338398 w 4640368"/>
              <a:gd name="connsiteY474" fmla="*/ 3862875 h 4651442"/>
              <a:gd name="connsiteX475" fmla="*/ 3338398 w 4640368"/>
              <a:gd name="connsiteY475" fmla="*/ 3854051 h 4651442"/>
              <a:gd name="connsiteX476" fmla="*/ 4175902 w 4640368"/>
              <a:gd name="connsiteY476" fmla="*/ 2928501 h 4651442"/>
              <a:gd name="connsiteX477" fmla="*/ 4140962 w 4640368"/>
              <a:gd name="connsiteY477" fmla="*/ 3016108 h 4651442"/>
              <a:gd name="connsiteX478" fmla="*/ 4289459 w 4640368"/>
              <a:gd name="connsiteY478" fmla="*/ 3024869 h 4651442"/>
              <a:gd name="connsiteX479" fmla="*/ 4175902 w 4640368"/>
              <a:gd name="connsiteY479" fmla="*/ 2928501 h 4651442"/>
              <a:gd name="connsiteX480" fmla="*/ 4088551 w 4640368"/>
              <a:gd name="connsiteY480" fmla="*/ 2779569 h 4651442"/>
              <a:gd name="connsiteX481" fmla="*/ 4368075 w 4640368"/>
              <a:gd name="connsiteY481" fmla="*/ 3007348 h 4651442"/>
              <a:gd name="connsiteX482" fmla="*/ 4341870 w 4640368"/>
              <a:gd name="connsiteY482" fmla="*/ 3086194 h 4651442"/>
              <a:gd name="connsiteX483" fmla="*/ 3983730 w 4640368"/>
              <a:gd name="connsiteY483" fmla="*/ 3086194 h 4651442"/>
              <a:gd name="connsiteX484" fmla="*/ 4009935 w 4640368"/>
              <a:gd name="connsiteY484" fmla="*/ 3016108 h 4651442"/>
              <a:gd name="connsiteX485" fmla="*/ 4079816 w 4640368"/>
              <a:gd name="connsiteY485" fmla="*/ 3016108 h 4651442"/>
              <a:gd name="connsiteX486" fmla="*/ 4123492 w 4640368"/>
              <a:gd name="connsiteY486" fmla="*/ 2893458 h 4651442"/>
              <a:gd name="connsiteX487" fmla="*/ 4071081 w 4640368"/>
              <a:gd name="connsiteY487" fmla="*/ 2849655 h 4651442"/>
              <a:gd name="connsiteX488" fmla="*/ 4088551 w 4640368"/>
              <a:gd name="connsiteY488" fmla="*/ 2779569 h 4651442"/>
              <a:gd name="connsiteX489" fmla="*/ 2778404 w 4640368"/>
              <a:gd name="connsiteY489" fmla="*/ 2655673 h 4651442"/>
              <a:gd name="connsiteX490" fmla="*/ 3258960 w 4640368"/>
              <a:gd name="connsiteY490" fmla="*/ 2655673 h 4651442"/>
              <a:gd name="connsiteX491" fmla="*/ 3258960 w 4640368"/>
              <a:gd name="connsiteY491" fmla="*/ 2970858 h 4651442"/>
              <a:gd name="connsiteX492" fmla="*/ 2926940 w 4640368"/>
              <a:gd name="connsiteY492" fmla="*/ 2970858 h 4651442"/>
              <a:gd name="connsiteX493" fmla="*/ 2778404 w 4640368"/>
              <a:gd name="connsiteY493" fmla="*/ 2830776 h 4651442"/>
              <a:gd name="connsiteX494" fmla="*/ 2778404 w 4640368"/>
              <a:gd name="connsiteY494" fmla="*/ 2655673 h 4651442"/>
              <a:gd name="connsiteX495" fmla="*/ 1957091 w 4640368"/>
              <a:gd name="connsiteY495" fmla="*/ 2655673 h 4651442"/>
              <a:gd name="connsiteX496" fmla="*/ 2463859 w 4640368"/>
              <a:gd name="connsiteY496" fmla="*/ 2655673 h 4651442"/>
              <a:gd name="connsiteX497" fmla="*/ 2463859 w 4640368"/>
              <a:gd name="connsiteY497" fmla="*/ 2830776 h 4651442"/>
              <a:gd name="connsiteX498" fmla="*/ 2315324 w 4640368"/>
              <a:gd name="connsiteY498" fmla="*/ 2970858 h 4651442"/>
              <a:gd name="connsiteX499" fmla="*/ 2035728 w 4640368"/>
              <a:gd name="connsiteY499" fmla="*/ 2970858 h 4651442"/>
              <a:gd name="connsiteX500" fmla="*/ 1957091 w 4640368"/>
              <a:gd name="connsiteY500" fmla="*/ 2883307 h 4651442"/>
              <a:gd name="connsiteX501" fmla="*/ 498422 w 4640368"/>
              <a:gd name="connsiteY501" fmla="*/ 2621876 h 4651442"/>
              <a:gd name="connsiteX502" fmla="*/ 515892 w 4640368"/>
              <a:gd name="connsiteY502" fmla="*/ 2691962 h 4651442"/>
              <a:gd name="connsiteX503" fmla="*/ 245103 w 4640368"/>
              <a:gd name="connsiteY503" fmla="*/ 2762048 h 4651442"/>
              <a:gd name="connsiteX504" fmla="*/ 236368 w 4640368"/>
              <a:gd name="connsiteY504" fmla="*/ 2762048 h 4651442"/>
              <a:gd name="connsiteX505" fmla="*/ 542097 w 4640368"/>
              <a:gd name="connsiteY505" fmla="*/ 2779569 h 4651442"/>
              <a:gd name="connsiteX506" fmla="*/ 559567 w 4640368"/>
              <a:gd name="connsiteY506" fmla="*/ 2840894 h 4651442"/>
              <a:gd name="connsiteX507" fmla="*/ 297514 w 4640368"/>
              <a:gd name="connsiteY507" fmla="*/ 2998587 h 4651442"/>
              <a:gd name="connsiteX508" fmla="*/ 306249 w 4640368"/>
              <a:gd name="connsiteY508" fmla="*/ 2998587 h 4651442"/>
              <a:gd name="connsiteX509" fmla="*/ 577038 w 4640368"/>
              <a:gd name="connsiteY509" fmla="*/ 2928501 h 4651442"/>
              <a:gd name="connsiteX510" fmla="*/ 594508 w 4640368"/>
              <a:gd name="connsiteY510" fmla="*/ 2989826 h 4651442"/>
              <a:gd name="connsiteX511" fmla="*/ 271309 w 4640368"/>
              <a:gd name="connsiteY511" fmla="*/ 3077433 h 4651442"/>
              <a:gd name="connsiteX512" fmla="*/ 245103 w 4640368"/>
              <a:gd name="connsiteY512" fmla="*/ 2963544 h 4651442"/>
              <a:gd name="connsiteX513" fmla="*/ 463481 w 4640368"/>
              <a:gd name="connsiteY513" fmla="*/ 2832134 h 4651442"/>
              <a:gd name="connsiteX514" fmla="*/ 210163 w 4640368"/>
              <a:gd name="connsiteY514" fmla="*/ 2823373 h 4651442"/>
              <a:gd name="connsiteX515" fmla="*/ 175223 w 4640368"/>
              <a:gd name="connsiteY515" fmla="*/ 2709484 h 4651442"/>
              <a:gd name="connsiteX516" fmla="*/ 498422 w 4640368"/>
              <a:gd name="connsiteY516" fmla="*/ 2621876 h 4651442"/>
              <a:gd name="connsiteX517" fmla="*/ 489686 w 4640368"/>
              <a:gd name="connsiteY517" fmla="*/ 2464184 h 4651442"/>
              <a:gd name="connsiteX518" fmla="*/ 489686 w 4640368"/>
              <a:gd name="connsiteY518" fmla="*/ 2543030 h 4651442"/>
              <a:gd name="connsiteX519" fmla="*/ 166487 w 4640368"/>
              <a:gd name="connsiteY519" fmla="*/ 2578073 h 4651442"/>
              <a:gd name="connsiteX520" fmla="*/ 157752 w 4640368"/>
              <a:gd name="connsiteY520" fmla="*/ 2499227 h 4651442"/>
              <a:gd name="connsiteX521" fmla="*/ 489686 w 4640368"/>
              <a:gd name="connsiteY521" fmla="*/ 2464184 h 4651442"/>
              <a:gd name="connsiteX522" fmla="*/ 4140962 w 4640368"/>
              <a:gd name="connsiteY522" fmla="*/ 2429141 h 4651442"/>
              <a:gd name="connsiteX523" fmla="*/ 4472896 w 4640368"/>
              <a:gd name="connsiteY523" fmla="*/ 2472944 h 4651442"/>
              <a:gd name="connsiteX524" fmla="*/ 4464161 w 4640368"/>
              <a:gd name="connsiteY524" fmla="*/ 2578073 h 4651442"/>
              <a:gd name="connsiteX525" fmla="*/ 4184637 w 4640368"/>
              <a:gd name="connsiteY525" fmla="*/ 2665680 h 4651442"/>
              <a:gd name="connsiteX526" fmla="*/ 4446691 w 4640368"/>
              <a:gd name="connsiteY526" fmla="*/ 2700723 h 4651442"/>
              <a:gd name="connsiteX527" fmla="*/ 4437956 w 4640368"/>
              <a:gd name="connsiteY527" fmla="*/ 2770809 h 4651442"/>
              <a:gd name="connsiteX528" fmla="*/ 4106021 w 4640368"/>
              <a:gd name="connsiteY528" fmla="*/ 2727005 h 4651442"/>
              <a:gd name="connsiteX529" fmla="*/ 4123492 w 4640368"/>
              <a:gd name="connsiteY529" fmla="*/ 2621876 h 4651442"/>
              <a:gd name="connsiteX530" fmla="*/ 4411750 w 4640368"/>
              <a:gd name="connsiteY530" fmla="*/ 2534269 h 4651442"/>
              <a:gd name="connsiteX531" fmla="*/ 4411750 w 4640368"/>
              <a:gd name="connsiteY531" fmla="*/ 2525509 h 4651442"/>
              <a:gd name="connsiteX532" fmla="*/ 4132227 w 4640368"/>
              <a:gd name="connsiteY532" fmla="*/ 2490466 h 4651442"/>
              <a:gd name="connsiteX533" fmla="*/ 4140962 w 4640368"/>
              <a:gd name="connsiteY533" fmla="*/ 2429141 h 4651442"/>
              <a:gd name="connsiteX534" fmla="*/ 4481631 w 4640368"/>
              <a:gd name="connsiteY534" fmla="*/ 2262687 h 4651442"/>
              <a:gd name="connsiteX535" fmla="*/ 4481631 w 4640368"/>
              <a:gd name="connsiteY535" fmla="*/ 2332773 h 4651442"/>
              <a:gd name="connsiteX536" fmla="*/ 4149697 w 4640368"/>
              <a:gd name="connsiteY536" fmla="*/ 2341534 h 4651442"/>
              <a:gd name="connsiteX537" fmla="*/ 4149697 w 4640368"/>
              <a:gd name="connsiteY537" fmla="*/ 2271448 h 4651442"/>
              <a:gd name="connsiteX538" fmla="*/ 4481631 w 4640368"/>
              <a:gd name="connsiteY538" fmla="*/ 2262687 h 4651442"/>
              <a:gd name="connsiteX539" fmla="*/ 157752 w 4640368"/>
              <a:gd name="connsiteY539" fmla="*/ 2069952 h 4651442"/>
              <a:gd name="connsiteX540" fmla="*/ 489686 w 4640368"/>
              <a:gd name="connsiteY540" fmla="*/ 2087473 h 4651442"/>
              <a:gd name="connsiteX541" fmla="*/ 480951 w 4640368"/>
              <a:gd name="connsiteY541" fmla="*/ 2183841 h 4651442"/>
              <a:gd name="connsiteX542" fmla="*/ 201428 w 4640368"/>
              <a:gd name="connsiteY542" fmla="*/ 2306491 h 4651442"/>
              <a:gd name="connsiteX543" fmla="*/ 480951 w 4640368"/>
              <a:gd name="connsiteY543" fmla="*/ 2315252 h 4651442"/>
              <a:gd name="connsiteX544" fmla="*/ 480951 w 4640368"/>
              <a:gd name="connsiteY544" fmla="*/ 2385337 h 4651442"/>
              <a:gd name="connsiteX545" fmla="*/ 140282 w 4640368"/>
              <a:gd name="connsiteY545" fmla="*/ 2367816 h 4651442"/>
              <a:gd name="connsiteX546" fmla="*/ 149017 w 4640368"/>
              <a:gd name="connsiteY546" fmla="*/ 2262687 h 4651442"/>
              <a:gd name="connsiteX547" fmla="*/ 419806 w 4640368"/>
              <a:gd name="connsiteY547" fmla="*/ 2148798 h 4651442"/>
              <a:gd name="connsiteX548" fmla="*/ 411071 w 4640368"/>
              <a:gd name="connsiteY548" fmla="*/ 2148798 h 4651442"/>
              <a:gd name="connsiteX549" fmla="*/ 157752 w 4640368"/>
              <a:gd name="connsiteY549" fmla="*/ 2140037 h 4651442"/>
              <a:gd name="connsiteX550" fmla="*/ 157752 w 4640368"/>
              <a:gd name="connsiteY550" fmla="*/ 2069952 h 4651442"/>
              <a:gd name="connsiteX551" fmla="*/ 2778404 w 4640368"/>
              <a:gd name="connsiteY551" fmla="*/ 1999039 h 4651442"/>
              <a:gd name="connsiteX552" fmla="*/ 3258960 w 4640368"/>
              <a:gd name="connsiteY552" fmla="*/ 1999039 h 4651442"/>
              <a:gd name="connsiteX553" fmla="*/ 3258960 w 4640368"/>
              <a:gd name="connsiteY553" fmla="*/ 2340489 h 4651442"/>
              <a:gd name="connsiteX554" fmla="*/ 2778404 w 4640368"/>
              <a:gd name="connsiteY554" fmla="*/ 2340489 h 4651442"/>
              <a:gd name="connsiteX555" fmla="*/ 2778404 w 4640368"/>
              <a:gd name="connsiteY555" fmla="*/ 1999039 h 4651442"/>
              <a:gd name="connsiteX556" fmla="*/ 1957091 w 4640368"/>
              <a:gd name="connsiteY556" fmla="*/ 1999039 h 4651442"/>
              <a:gd name="connsiteX557" fmla="*/ 2463859 w 4640368"/>
              <a:gd name="connsiteY557" fmla="*/ 1999039 h 4651442"/>
              <a:gd name="connsiteX558" fmla="*/ 2463859 w 4640368"/>
              <a:gd name="connsiteY558" fmla="*/ 2340489 h 4651442"/>
              <a:gd name="connsiteX559" fmla="*/ 1957091 w 4640368"/>
              <a:gd name="connsiteY559" fmla="*/ 2340489 h 4651442"/>
              <a:gd name="connsiteX560" fmla="*/ 1957091 w 4640368"/>
              <a:gd name="connsiteY560" fmla="*/ 1999039 h 4651442"/>
              <a:gd name="connsiteX561" fmla="*/ 4429221 w 4640368"/>
              <a:gd name="connsiteY561" fmla="*/ 1859695 h 4651442"/>
              <a:gd name="connsiteX562" fmla="*/ 4446691 w 4640368"/>
              <a:gd name="connsiteY562" fmla="*/ 1929780 h 4651442"/>
              <a:gd name="connsiteX563" fmla="*/ 4315664 w 4640368"/>
              <a:gd name="connsiteY563" fmla="*/ 1947302 h 4651442"/>
              <a:gd name="connsiteX564" fmla="*/ 4341870 w 4640368"/>
              <a:gd name="connsiteY564" fmla="*/ 2078712 h 4651442"/>
              <a:gd name="connsiteX565" fmla="*/ 4464161 w 4640368"/>
              <a:gd name="connsiteY565" fmla="*/ 2052430 h 4651442"/>
              <a:gd name="connsiteX566" fmla="*/ 4481631 w 4640368"/>
              <a:gd name="connsiteY566" fmla="*/ 2122516 h 4651442"/>
              <a:gd name="connsiteX567" fmla="*/ 4149697 w 4640368"/>
              <a:gd name="connsiteY567" fmla="*/ 2183841 h 4651442"/>
              <a:gd name="connsiteX568" fmla="*/ 4140962 w 4640368"/>
              <a:gd name="connsiteY568" fmla="*/ 2113755 h 4651442"/>
              <a:gd name="connsiteX569" fmla="*/ 4280724 w 4640368"/>
              <a:gd name="connsiteY569" fmla="*/ 2087473 h 4651442"/>
              <a:gd name="connsiteX570" fmla="*/ 4263253 w 4640368"/>
              <a:gd name="connsiteY570" fmla="*/ 1964823 h 4651442"/>
              <a:gd name="connsiteX571" fmla="*/ 4114757 w 4640368"/>
              <a:gd name="connsiteY571" fmla="*/ 1991105 h 4651442"/>
              <a:gd name="connsiteX572" fmla="*/ 4106021 w 4640368"/>
              <a:gd name="connsiteY572" fmla="*/ 1921020 h 4651442"/>
              <a:gd name="connsiteX573" fmla="*/ 4429221 w 4640368"/>
              <a:gd name="connsiteY573" fmla="*/ 1859695 h 4651442"/>
              <a:gd name="connsiteX574" fmla="*/ 236368 w 4640368"/>
              <a:gd name="connsiteY574" fmla="*/ 1693241 h 4651442"/>
              <a:gd name="connsiteX575" fmla="*/ 297514 w 4640368"/>
              <a:gd name="connsiteY575" fmla="*/ 1702002 h 4651442"/>
              <a:gd name="connsiteX576" fmla="*/ 472216 w 4640368"/>
              <a:gd name="connsiteY576" fmla="*/ 1921020 h 4651442"/>
              <a:gd name="connsiteX577" fmla="*/ 507157 w 4640368"/>
              <a:gd name="connsiteY577" fmla="*/ 1754566 h 4651442"/>
              <a:gd name="connsiteX578" fmla="*/ 559567 w 4640368"/>
              <a:gd name="connsiteY578" fmla="*/ 1772088 h 4651442"/>
              <a:gd name="connsiteX579" fmla="*/ 498422 w 4640368"/>
              <a:gd name="connsiteY579" fmla="*/ 2017388 h 4651442"/>
              <a:gd name="connsiteX580" fmla="*/ 446011 w 4640368"/>
              <a:gd name="connsiteY580" fmla="*/ 2008627 h 4651442"/>
              <a:gd name="connsiteX581" fmla="*/ 271309 w 4640368"/>
              <a:gd name="connsiteY581" fmla="*/ 1789609 h 4651442"/>
              <a:gd name="connsiteX582" fmla="*/ 236368 w 4640368"/>
              <a:gd name="connsiteY582" fmla="*/ 1938541 h 4651442"/>
              <a:gd name="connsiteX583" fmla="*/ 183958 w 4640368"/>
              <a:gd name="connsiteY583" fmla="*/ 1929780 h 4651442"/>
              <a:gd name="connsiteX584" fmla="*/ 236368 w 4640368"/>
              <a:gd name="connsiteY584" fmla="*/ 1693241 h 4651442"/>
              <a:gd name="connsiteX585" fmla="*/ 4235410 w 4640368"/>
              <a:gd name="connsiteY585" fmla="*/ 1525693 h 4651442"/>
              <a:gd name="connsiteX586" fmla="*/ 4368075 w 4640368"/>
              <a:gd name="connsiteY586" fmla="*/ 1614396 h 4651442"/>
              <a:gd name="connsiteX587" fmla="*/ 4306929 w 4640368"/>
              <a:gd name="connsiteY587" fmla="*/ 1789609 h 4651442"/>
              <a:gd name="connsiteX588" fmla="*/ 4280724 w 4640368"/>
              <a:gd name="connsiteY588" fmla="*/ 1710763 h 4651442"/>
              <a:gd name="connsiteX589" fmla="*/ 4324399 w 4640368"/>
              <a:gd name="connsiteY589" fmla="*/ 1631917 h 4651442"/>
              <a:gd name="connsiteX590" fmla="*/ 4184637 w 4640368"/>
              <a:gd name="connsiteY590" fmla="*/ 1605635 h 4651442"/>
              <a:gd name="connsiteX591" fmla="*/ 4088551 w 4640368"/>
              <a:gd name="connsiteY591" fmla="*/ 1710763 h 4651442"/>
              <a:gd name="connsiteX592" fmla="*/ 4167167 w 4640368"/>
              <a:gd name="connsiteY592" fmla="*/ 1745805 h 4651442"/>
              <a:gd name="connsiteX593" fmla="*/ 4193373 w 4640368"/>
              <a:gd name="connsiteY593" fmla="*/ 1824652 h 4651442"/>
              <a:gd name="connsiteX594" fmla="*/ 4044876 w 4640368"/>
              <a:gd name="connsiteY594" fmla="*/ 1719523 h 4651442"/>
              <a:gd name="connsiteX595" fmla="*/ 4158432 w 4640368"/>
              <a:gd name="connsiteY595" fmla="*/ 1535549 h 4651442"/>
              <a:gd name="connsiteX596" fmla="*/ 4235410 w 4640368"/>
              <a:gd name="connsiteY596" fmla="*/ 1525693 h 4651442"/>
              <a:gd name="connsiteX597" fmla="*/ 402335 w 4640368"/>
              <a:gd name="connsiteY597" fmla="*/ 1290249 h 4651442"/>
              <a:gd name="connsiteX598" fmla="*/ 594508 w 4640368"/>
              <a:gd name="connsiteY598" fmla="*/ 1377856 h 4651442"/>
              <a:gd name="connsiteX599" fmla="*/ 646918 w 4640368"/>
              <a:gd name="connsiteY599" fmla="*/ 1570592 h 4651442"/>
              <a:gd name="connsiteX600" fmla="*/ 472216 w 4640368"/>
              <a:gd name="connsiteY600" fmla="*/ 1640677 h 4651442"/>
              <a:gd name="connsiteX601" fmla="*/ 280044 w 4640368"/>
              <a:gd name="connsiteY601" fmla="*/ 1553071 h 4651442"/>
              <a:gd name="connsiteX602" fmla="*/ 314984 w 4640368"/>
              <a:gd name="connsiteY602" fmla="*/ 1491746 h 4651442"/>
              <a:gd name="connsiteX603" fmla="*/ 472216 w 4640368"/>
              <a:gd name="connsiteY603" fmla="*/ 1570592 h 4651442"/>
              <a:gd name="connsiteX604" fmla="*/ 559567 w 4640368"/>
              <a:gd name="connsiteY604" fmla="*/ 1588113 h 4651442"/>
              <a:gd name="connsiteX605" fmla="*/ 603243 w 4640368"/>
              <a:gd name="connsiteY605" fmla="*/ 1544310 h 4651442"/>
              <a:gd name="connsiteX606" fmla="*/ 603243 w 4640368"/>
              <a:gd name="connsiteY606" fmla="*/ 1482985 h 4651442"/>
              <a:gd name="connsiteX607" fmla="*/ 542097 w 4640368"/>
              <a:gd name="connsiteY607" fmla="*/ 1439181 h 4651442"/>
              <a:gd name="connsiteX608" fmla="*/ 376130 w 4640368"/>
              <a:gd name="connsiteY608" fmla="*/ 1360335 h 4651442"/>
              <a:gd name="connsiteX609" fmla="*/ 402335 w 4640368"/>
              <a:gd name="connsiteY609" fmla="*/ 1290249 h 4651442"/>
              <a:gd name="connsiteX610" fmla="*/ 4097286 w 4640368"/>
              <a:gd name="connsiteY610" fmla="*/ 1088753 h 4651442"/>
              <a:gd name="connsiteX611" fmla="*/ 4210843 w 4640368"/>
              <a:gd name="connsiteY611" fmla="*/ 1272728 h 4651442"/>
              <a:gd name="connsiteX612" fmla="*/ 4167167 w 4640368"/>
              <a:gd name="connsiteY612" fmla="*/ 1307771 h 4651442"/>
              <a:gd name="connsiteX613" fmla="*/ 4088551 w 4640368"/>
              <a:gd name="connsiteY613" fmla="*/ 1185121 h 4651442"/>
              <a:gd name="connsiteX614" fmla="*/ 4018670 w 4640368"/>
              <a:gd name="connsiteY614" fmla="*/ 1220164 h 4651442"/>
              <a:gd name="connsiteX615" fmla="*/ 4097286 w 4640368"/>
              <a:gd name="connsiteY615" fmla="*/ 1334053 h 4651442"/>
              <a:gd name="connsiteX616" fmla="*/ 4044876 w 4640368"/>
              <a:gd name="connsiteY616" fmla="*/ 1369096 h 4651442"/>
              <a:gd name="connsiteX617" fmla="*/ 3974995 w 4640368"/>
              <a:gd name="connsiteY617" fmla="*/ 1255206 h 4651442"/>
              <a:gd name="connsiteX618" fmla="*/ 3852703 w 4640368"/>
              <a:gd name="connsiteY618" fmla="*/ 1325292 h 4651442"/>
              <a:gd name="connsiteX619" fmla="*/ 3817763 w 4640368"/>
              <a:gd name="connsiteY619" fmla="*/ 1263967 h 4651442"/>
              <a:gd name="connsiteX620" fmla="*/ 4097286 w 4640368"/>
              <a:gd name="connsiteY620" fmla="*/ 1088753 h 4651442"/>
              <a:gd name="connsiteX621" fmla="*/ 1607596 w 4640368"/>
              <a:gd name="connsiteY621" fmla="*/ 1044730 h 4651442"/>
              <a:gd name="connsiteX622" fmla="*/ 2979364 w 4640368"/>
              <a:gd name="connsiteY622" fmla="*/ 1044730 h 4651442"/>
              <a:gd name="connsiteX623" fmla="*/ 3285172 w 4640368"/>
              <a:gd name="connsiteY623" fmla="*/ 1368669 h 4651442"/>
              <a:gd name="connsiteX624" fmla="*/ 1721182 w 4640368"/>
              <a:gd name="connsiteY624" fmla="*/ 1368669 h 4651442"/>
              <a:gd name="connsiteX625" fmla="*/ 1616333 w 4640368"/>
              <a:gd name="connsiteY625" fmla="*/ 1499997 h 4651442"/>
              <a:gd name="connsiteX626" fmla="*/ 1616333 w 4640368"/>
              <a:gd name="connsiteY626" fmla="*/ 3005879 h 4651442"/>
              <a:gd name="connsiteX627" fmla="*/ 1895930 w 4640368"/>
              <a:gd name="connsiteY627" fmla="*/ 3303553 h 4651442"/>
              <a:gd name="connsiteX628" fmla="*/ 2402697 w 4640368"/>
              <a:gd name="connsiteY628" fmla="*/ 3303553 h 4651442"/>
              <a:gd name="connsiteX629" fmla="*/ 2507546 w 4640368"/>
              <a:gd name="connsiteY629" fmla="*/ 3259777 h 4651442"/>
              <a:gd name="connsiteX630" fmla="*/ 2603657 w 4640368"/>
              <a:gd name="connsiteY630" fmla="*/ 3128451 h 4651442"/>
              <a:gd name="connsiteX631" fmla="*/ 2725980 w 4640368"/>
              <a:gd name="connsiteY631" fmla="*/ 3294798 h 4651442"/>
              <a:gd name="connsiteX632" fmla="*/ 3311384 w 4640368"/>
              <a:gd name="connsiteY632" fmla="*/ 3294798 h 4651442"/>
              <a:gd name="connsiteX633" fmla="*/ 2979364 w 4640368"/>
              <a:gd name="connsiteY633" fmla="*/ 3627493 h 4651442"/>
              <a:gd name="connsiteX634" fmla="*/ 2603657 w 4640368"/>
              <a:gd name="connsiteY634" fmla="*/ 3627493 h 4651442"/>
              <a:gd name="connsiteX635" fmla="*/ 2472596 w 4640368"/>
              <a:gd name="connsiteY635" fmla="*/ 3478656 h 4651442"/>
              <a:gd name="connsiteX636" fmla="*/ 2359010 w 4640368"/>
              <a:gd name="connsiteY636" fmla="*/ 3618738 h 4651442"/>
              <a:gd name="connsiteX637" fmla="*/ 1633808 w 4640368"/>
              <a:gd name="connsiteY637" fmla="*/ 3618738 h 4651442"/>
              <a:gd name="connsiteX638" fmla="*/ 1310525 w 4640368"/>
              <a:gd name="connsiteY638" fmla="*/ 3216002 h 4651442"/>
              <a:gd name="connsiteX639" fmla="*/ 1310525 w 4640368"/>
              <a:gd name="connsiteY639" fmla="*/ 1351159 h 4651442"/>
              <a:gd name="connsiteX640" fmla="*/ 1607596 w 4640368"/>
              <a:gd name="connsiteY640" fmla="*/ 1044730 h 4651442"/>
              <a:gd name="connsiteX641" fmla="*/ 3806844 w 4640368"/>
              <a:gd name="connsiteY641" fmla="*/ 859879 h 4651442"/>
              <a:gd name="connsiteX642" fmla="*/ 3730412 w 4640368"/>
              <a:gd name="connsiteY642" fmla="*/ 904778 h 4651442"/>
              <a:gd name="connsiteX643" fmla="*/ 3695471 w 4640368"/>
              <a:gd name="connsiteY643" fmla="*/ 1053710 h 4651442"/>
              <a:gd name="connsiteX644" fmla="*/ 3843968 w 4640368"/>
              <a:gd name="connsiteY644" fmla="*/ 1027428 h 4651442"/>
              <a:gd name="connsiteX645" fmla="*/ 3870174 w 4640368"/>
              <a:gd name="connsiteY645" fmla="*/ 887257 h 4651442"/>
              <a:gd name="connsiteX646" fmla="*/ 3806844 w 4640368"/>
              <a:gd name="connsiteY646" fmla="*/ 859879 h 4651442"/>
              <a:gd name="connsiteX647" fmla="*/ 734270 w 4640368"/>
              <a:gd name="connsiteY647" fmla="*/ 825932 h 4651442"/>
              <a:gd name="connsiteX648" fmla="*/ 891501 w 4640368"/>
              <a:gd name="connsiteY648" fmla="*/ 957342 h 4651442"/>
              <a:gd name="connsiteX649" fmla="*/ 900237 w 4640368"/>
              <a:gd name="connsiteY649" fmla="*/ 1150078 h 4651442"/>
              <a:gd name="connsiteX650" fmla="*/ 708064 w 4640368"/>
              <a:gd name="connsiteY650" fmla="*/ 1185121 h 4651442"/>
              <a:gd name="connsiteX651" fmla="*/ 550832 w 4640368"/>
              <a:gd name="connsiteY651" fmla="*/ 1053710 h 4651442"/>
              <a:gd name="connsiteX652" fmla="*/ 594508 w 4640368"/>
              <a:gd name="connsiteY652" fmla="*/ 1001146 h 4651442"/>
              <a:gd name="connsiteX653" fmla="*/ 734270 w 4640368"/>
              <a:gd name="connsiteY653" fmla="*/ 1115035 h 4651442"/>
              <a:gd name="connsiteX654" fmla="*/ 804151 w 4640368"/>
              <a:gd name="connsiteY654" fmla="*/ 1150078 h 4651442"/>
              <a:gd name="connsiteX655" fmla="*/ 865296 w 4640368"/>
              <a:gd name="connsiteY655" fmla="*/ 1123796 h 4651442"/>
              <a:gd name="connsiteX656" fmla="*/ 882767 w 4640368"/>
              <a:gd name="connsiteY656" fmla="*/ 1062471 h 4651442"/>
              <a:gd name="connsiteX657" fmla="*/ 830356 w 4640368"/>
              <a:gd name="connsiteY657" fmla="*/ 1001146 h 4651442"/>
              <a:gd name="connsiteX658" fmla="*/ 690594 w 4640368"/>
              <a:gd name="connsiteY658" fmla="*/ 887257 h 4651442"/>
              <a:gd name="connsiteX659" fmla="*/ 734270 w 4640368"/>
              <a:gd name="connsiteY659" fmla="*/ 825932 h 4651442"/>
              <a:gd name="connsiteX660" fmla="*/ 3795925 w 4640368"/>
              <a:gd name="connsiteY660" fmla="*/ 793079 h 4651442"/>
              <a:gd name="connsiteX661" fmla="*/ 3913849 w 4640368"/>
              <a:gd name="connsiteY661" fmla="*/ 852214 h 4651442"/>
              <a:gd name="connsiteX662" fmla="*/ 3896379 w 4640368"/>
              <a:gd name="connsiteY662" fmla="*/ 1088753 h 4651442"/>
              <a:gd name="connsiteX663" fmla="*/ 3660531 w 4640368"/>
              <a:gd name="connsiteY663" fmla="*/ 1088753 h 4651442"/>
              <a:gd name="connsiteX664" fmla="*/ 3678001 w 4640368"/>
              <a:gd name="connsiteY664" fmla="*/ 852214 h 4651442"/>
              <a:gd name="connsiteX665" fmla="*/ 3795925 w 4640368"/>
              <a:gd name="connsiteY665" fmla="*/ 793079 h 4651442"/>
              <a:gd name="connsiteX666" fmla="*/ 2323876 w 4640368"/>
              <a:gd name="connsiteY666" fmla="*/ 639545 h 4651442"/>
              <a:gd name="connsiteX667" fmla="*/ 1135920 w 4640368"/>
              <a:gd name="connsiteY667" fmla="*/ 1130269 h 4651442"/>
              <a:gd name="connsiteX668" fmla="*/ 646761 w 4640368"/>
              <a:gd name="connsiteY668" fmla="*/ 2322029 h 4651442"/>
              <a:gd name="connsiteX669" fmla="*/ 1135920 w 4640368"/>
              <a:gd name="connsiteY669" fmla="*/ 3513789 h 4651442"/>
              <a:gd name="connsiteX670" fmla="*/ 2323876 w 4640368"/>
              <a:gd name="connsiteY670" fmla="*/ 4013276 h 4651442"/>
              <a:gd name="connsiteX671" fmla="*/ 3511833 w 4640368"/>
              <a:gd name="connsiteY671" fmla="*/ 3513789 h 4651442"/>
              <a:gd name="connsiteX672" fmla="*/ 4000991 w 4640368"/>
              <a:gd name="connsiteY672" fmla="*/ 2322029 h 4651442"/>
              <a:gd name="connsiteX673" fmla="*/ 3511833 w 4640368"/>
              <a:gd name="connsiteY673" fmla="*/ 1130269 h 4651442"/>
              <a:gd name="connsiteX674" fmla="*/ 2323876 w 4640368"/>
              <a:gd name="connsiteY674" fmla="*/ 639545 h 4651442"/>
              <a:gd name="connsiteX675" fmla="*/ 2323876 w 4640368"/>
              <a:gd name="connsiteY675" fmla="*/ 586967 h 4651442"/>
              <a:gd name="connsiteX676" fmla="*/ 3546773 w 4640368"/>
              <a:gd name="connsiteY676" fmla="*/ 1095217 h 4651442"/>
              <a:gd name="connsiteX677" fmla="*/ 4053401 w 4640368"/>
              <a:gd name="connsiteY677" fmla="*/ 2322029 h 4651442"/>
              <a:gd name="connsiteX678" fmla="*/ 3546773 w 4640368"/>
              <a:gd name="connsiteY678" fmla="*/ 3548840 h 4651442"/>
              <a:gd name="connsiteX679" fmla="*/ 2323876 w 4640368"/>
              <a:gd name="connsiteY679" fmla="*/ 4057091 h 4651442"/>
              <a:gd name="connsiteX680" fmla="*/ 1100980 w 4640368"/>
              <a:gd name="connsiteY680" fmla="*/ 3548840 h 4651442"/>
              <a:gd name="connsiteX681" fmla="*/ 594351 w 4640368"/>
              <a:gd name="connsiteY681" fmla="*/ 2322029 h 4651442"/>
              <a:gd name="connsiteX682" fmla="*/ 1100980 w 4640368"/>
              <a:gd name="connsiteY682" fmla="*/ 1095217 h 4651442"/>
              <a:gd name="connsiteX683" fmla="*/ 2323876 w 4640368"/>
              <a:gd name="connsiteY683" fmla="*/ 586967 h 4651442"/>
              <a:gd name="connsiteX684" fmla="*/ 1074939 w 4640368"/>
              <a:gd name="connsiteY684" fmla="*/ 528067 h 4651442"/>
              <a:gd name="connsiteX685" fmla="*/ 1293317 w 4640368"/>
              <a:gd name="connsiteY685" fmla="*/ 790889 h 4651442"/>
              <a:gd name="connsiteX686" fmla="*/ 1214700 w 4640368"/>
              <a:gd name="connsiteY686" fmla="*/ 852214 h 4651442"/>
              <a:gd name="connsiteX687" fmla="*/ 935177 w 4640368"/>
              <a:gd name="connsiteY687" fmla="*/ 720803 h 4651442"/>
              <a:gd name="connsiteX688" fmla="*/ 1109879 w 4640368"/>
              <a:gd name="connsiteY688" fmla="*/ 939821 h 4651442"/>
              <a:gd name="connsiteX689" fmla="*/ 1057469 w 4640368"/>
              <a:gd name="connsiteY689" fmla="*/ 983624 h 4651442"/>
              <a:gd name="connsiteX690" fmla="*/ 847826 w 4640368"/>
              <a:gd name="connsiteY690" fmla="*/ 720803 h 4651442"/>
              <a:gd name="connsiteX691" fmla="*/ 926442 w 4640368"/>
              <a:gd name="connsiteY691" fmla="*/ 650718 h 4651442"/>
              <a:gd name="connsiteX692" fmla="*/ 1188496 w 4640368"/>
              <a:gd name="connsiteY692" fmla="*/ 773368 h 4651442"/>
              <a:gd name="connsiteX693" fmla="*/ 1022528 w 4640368"/>
              <a:gd name="connsiteY693" fmla="*/ 571871 h 4651442"/>
              <a:gd name="connsiteX694" fmla="*/ 1074939 w 4640368"/>
              <a:gd name="connsiteY694" fmla="*/ 528067 h 4651442"/>
              <a:gd name="connsiteX695" fmla="*/ 3381007 w 4640368"/>
              <a:gd name="connsiteY695" fmla="*/ 422939 h 4651442"/>
              <a:gd name="connsiteX696" fmla="*/ 3450888 w 4640368"/>
              <a:gd name="connsiteY696" fmla="*/ 466742 h 4651442"/>
              <a:gd name="connsiteX697" fmla="*/ 3424683 w 4640368"/>
              <a:gd name="connsiteY697" fmla="*/ 633196 h 4651442"/>
              <a:gd name="connsiteX698" fmla="*/ 3564445 w 4640368"/>
              <a:gd name="connsiteY698" fmla="*/ 545589 h 4651442"/>
              <a:gd name="connsiteX699" fmla="*/ 3625590 w 4640368"/>
              <a:gd name="connsiteY699" fmla="*/ 589392 h 4651442"/>
              <a:gd name="connsiteX700" fmla="*/ 3407213 w 4640368"/>
              <a:gd name="connsiteY700" fmla="*/ 712042 h 4651442"/>
              <a:gd name="connsiteX701" fmla="*/ 3346067 w 4640368"/>
              <a:gd name="connsiteY701" fmla="*/ 808410 h 4651442"/>
              <a:gd name="connsiteX702" fmla="*/ 3293656 w 4640368"/>
              <a:gd name="connsiteY702" fmla="*/ 764607 h 4651442"/>
              <a:gd name="connsiteX703" fmla="*/ 3346067 w 4640368"/>
              <a:gd name="connsiteY703" fmla="*/ 677000 h 4651442"/>
              <a:gd name="connsiteX704" fmla="*/ 3381007 w 4640368"/>
              <a:gd name="connsiteY704" fmla="*/ 422939 h 4651442"/>
              <a:gd name="connsiteX705" fmla="*/ 1267111 w 4640368"/>
              <a:gd name="connsiteY705" fmla="*/ 422939 h 4651442"/>
              <a:gd name="connsiteX706" fmla="*/ 1424343 w 4640368"/>
              <a:gd name="connsiteY706" fmla="*/ 712042 h 4651442"/>
              <a:gd name="connsiteX707" fmla="*/ 1363198 w 4640368"/>
              <a:gd name="connsiteY707" fmla="*/ 747085 h 4651442"/>
              <a:gd name="connsiteX708" fmla="*/ 1197230 w 4640368"/>
              <a:gd name="connsiteY708" fmla="*/ 457982 h 4651442"/>
              <a:gd name="connsiteX709" fmla="*/ 1267111 w 4640368"/>
              <a:gd name="connsiteY709" fmla="*/ 422939 h 4651442"/>
              <a:gd name="connsiteX710" fmla="*/ 3040338 w 4640368"/>
              <a:gd name="connsiteY710" fmla="*/ 274007 h 4651442"/>
              <a:gd name="connsiteX711" fmla="*/ 3293656 w 4640368"/>
              <a:gd name="connsiteY711" fmla="*/ 370374 h 4651442"/>
              <a:gd name="connsiteX712" fmla="*/ 3267451 w 4640368"/>
              <a:gd name="connsiteY712" fmla="*/ 422939 h 4651442"/>
              <a:gd name="connsiteX713" fmla="*/ 3180100 w 4640368"/>
              <a:gd name="connsiteY713" fmla="*/ 387896 h 4651442"/>
              <a:gd name="connsiteX714" fmla="*/ 3075279 w 4640368"/>
              <a:gd name="connsiteY714" fmla="*/ 641957 h 4651442"/>
              <a:gd name="connsiteX715" fmla="*/ 3005398 w 4640368"/>
              <a:gd name="connsiteY715" fmla="*/ 615675 h 4651442"/>
              <a:gd name="connsiteX716" fmla="*/ 3110219 w 4640368"/>
              <a:gd name="connsiteY716" fmla="*/ 361614 h 4651442"/>
              <a:gd name="connsiteX717" fmla="*/ 3022868 w 4640368"/>
              <a:gd name="connsiteY717" fmla="*/ 326571 h 4651442"/>
              <a:gd name="connsiteX718" fmla="*/ 3040338 w 4640368"/>
              <a:gd name="connsiteY718" fmla="*/ 274007 h 4651442"/>
              <a:gd name="connsiteX719" fmla="*/ 1642721 w 4640368"/>
              <a:gd name="connsiteY719" fmla="*/ 247725 h 4651442"/>
              <a:gd name="connsiteX720" fmla="*/ 1660191 w 4640368"/>
              <a:gd name="connsiteY720" fmla="*/ 598153 h 4651442"/>
              <a:gd name="connsiteX721" fmla="*/ 1581575 w 4640368"/>
              <a:gd name="connsiteY721" fmla="*/ 633196 h 4651442"/>
              <a:gd name="connsiteX722" fmla="*/ 1345727 w 4640368"/>
              <a:gd name="connsiteY722" fmla="*/ 370374 h 4651442"/>
              <a:gd name="connsiteX723" fmla="*/ 1415608 w 4640368"/>
              <a:gd name="connsiteY723" fmla="*/ 344092 h 4651442"/>
              <a:gd name="connsiteX724" fmla="*/ 1599045 w 4640368"/>
              <a:gd name="connsiteY724" fmla="*/ 554350 h 4651442"/>
              <a:gd name="connsiteX725" fmla="*/ 1599045 w 4640368"/>
              <a:gd name="connsiteY725" fmla="*/ 545589 h 4651442"/>
              <a:gd name="connsiteX726" fmla="*/ 1572840 w 4640368"/>
              <a:gd name="connsiteY726" fmla="*/ 274007 h 4651442"/>
              <a:gd name="connsiteX727" fmla="*/ 1642721 w 4640368"/>
              <a:gd name="connsiteY727" fmla="*/ 247725 h 4651442"/>
              <a:gd name="connsiteX728" fmla="*/ 2883106 w 4640368"/>
              <a:gd name="connsiteY728" fmla="*/ 221442 h 4651442"/>
              <a:gd name="connsiteX729" fmla="*/ 2952987 w 4640368"/>
              <a:gd name="connsiteY729" fmla="*/ 247725 h 4651442"/>
              <a:gd name="connsiteX730" fmla="*/ 2856901 w 4640368"/>
              <a:gd name="connsiteY730" fmla="*/ 563110 h 4651442"/>
              <a:gd name="connsiteX731" fmla="*/ 2787020 w 4640368"/>
              <a:gd name="connsiteY731" fmla="*/ 545589 h 4651442"/>
              <a:gd name="connsiteX732" fmla="*/ 2883106 w 4640368"/>
              <a:gd name="connsiteY732" fmla="*/ 221442 h 4651442"/>
              <a:gd name="connsiteX733" fmla="*/ 2193033 w 4640368"/>
              <a:gd name="connsiteY733" fmla="*/ 203921 h 4651442"/>
              <a:gd name="connsiteX734" fmla="*/ 2201768 w 4640368"/>
              <a:gd name="connsiteY734" fmla="*/ 291528 h 4651442"/>
              <a:gd name="connsiteX735" fmla="*/ 2254179 w 4640368"/>
              <a:gd name="connsiteY735" fmla="*/ 291528 h 4651442"/>
              <a:gd name="connsiteX736" fmla="*/ 2306590 w 4640368"/>
              <a:gd name="connsiteY736" fmla="*/ 247725 h 4651442"/>
              <a:gd name="connsiteX737" fmla="*/ 2254179 w 4640368"/>
              <a:gd name="connsiteY737" fmla="*/ 203921 h 4651442"/>
              <a:gd name="connsiteX738" fmla="*/ 2193033 w 4640368"/>
              <a:gd name="connsiteY738" fmla="*/ 203921 h 4651442"/>
              <a:gd name="connsiteX739" fmla="*/ 1974656 w 4640368"/>
              <a:gd name="connsiteY739" fmla="*/ 177639 h 4651442"/>
              <a:gd name="connsiteX740" fmla="*/ 1983391 w 4640368"/>
              <a:gd name="connsiteY740" fmla="*/ 230203 h 4651442"/>
              <a:gd name="connsiteX741" fmla="*/ 1843629 w 4640368"/>
              <a:gd name="connsiteY741" fmla="*/ 256485 h 4651442"/>
              <a:gd name="connsiteX742" fmla="*/ 1852364 w 4640368"/>
              <a:gd name="connsiteY742" fmla="*/ 335332 h 4651442"/>
              <a:gd name="connsiteX743" fmla="*/ 1992126 w 4640368"/>
              <a:gd name="connsiteY743" fmla="*/ 309050 h 4651442"/>
              <a:gd name="connsiteX744" fmla="*/ 2000861 w 4640368"/>
              <a:gd name="connsiteY744" fmla="*/ 361614 h 4651442"/>
              <a:gd name="connsiteX745" fmla="*/ 1869834 w 4640368"/>
              <a:gd name="connsiteY745" fmla="*/ 387896 h 4651442"/>
              <a:gd name="connsiteX746" fmla="*/ 1887304 w 4640368"/>
              <a:gd name="connsiteY746" fmla="*/ 475503 h 4651442"/>
              <a:gd name="connsiteX747" fmla="*/ 2035801 w 4640368"/>
              <a:gd name="connsiteY747" fmla="*/ 449221 h 4651442"/>
              <a:gd name="connsiteX748" fmla="*/ 2053271 w 4640368"/>
              <a:gd name="connsiteY748" fmla="*/ 501785 h 4651442"/>
              <a:gd name="connsiteX749" fmla="*/ 1826158 w 4640368"/>
              <a:gd name="connsiteY749" fmla="*/ 545589 h 4651442"/>
              <a:gd name="connsiteX750" fmla="*/ 1756277 w 4640368"/>
              <a:gd name="connsiteY750" fmla="*/ 221442 h 4651442"/>
              <a:gd name="connsiteX751" fmla="*/ 1974656 w 4640368"/>
              <a:gd name="connsiteY751" fmla="*/ 177639 h 4651442"/>
              <a:gd name="connsiteX752" fmla="*/ 2647258 w 4640368"/>
              <a:gd name="connsiteY752" fmla="*/ 168878 h 4651442"/>
              <a:gd name="connsiteX753" fmla="*/ 2743344 w 4640368"/>
              <a:gd name="connsiteY753" fmla="*/ 282767 h 4651442"/>
              <a:gd name="connsiteX754" fmla="*/ 2673463 w 4640368"/>
              <a:gd name="connsiteY754" fmla="*/ 274007 h 4651442"/>
              <a:gd name="connsiteX755" fmla="*/ 2629788 w 4640368"/>
              <a:gd name="connsiteY755" fmla="*/ 221442 h 4651442"/>
              <a:gd name="connsiteX756" fmla="*/ 2568642 w 4640368"/>
              <a:gd name="connsiteY756" fmla="*/ 256485 h 4651442"/>
              <a:gd name="connsiteX757" fmla="*/ 2621053 w 4640368"/>
              <a:gd name="connsiteY757" fmla="*/ 309050 h 4651442"/>
              <a:gd name="connsiteX758" fmla="*/ 2629788 w 4640368"/>
              <a:gd name="connsiteY758" fmla="*/ 309050 h 4651442"/>
              <a:gd name="connsiteX759" fmla="*/ 2734609 w 4640368"/>
              <a:gd name="connsiteY759" fmla="*/ 422939 h 4651442"/>
              <a:gd name="connsiteX760" fmla="*/ 2577377 w 4640368"/>
              <a:gd name="connsiteY760" fmla="*/ 510546 h 4651442"/>
              <a:gd name="connsiteX761" fmla="*/ 2463821 w 4640368"/>
              <a:gd name="connsiteY761" fmla="*/ 379135 h 4651442"/>
              <a:gd name="connsiteX762" fmla="*/ 2533702 w 4640368"/>
              <a:gd name="connsiteY762" fmla="*/ 387896 h 4651442"/>
              <a:gd name="connsiteX763" fmla="*/ 2586113 w 4640368"/>
              <a:gd name="connsiteY763" fmla="*/ 457982 h 4651442"/>
              <a:gd name="connsiteX764" fmla="*/ 2655993 w 4640368"/>
              <a:gd name="connsiteY764" fmla="*/ 422939 h 4651442"/>
              <a:gd name="connsiteX765" fmla="*/ 2594848 w 4640368"/>
              <a:gd name="connsiteY765" fmla="*/ 370374 h 4651442"/>
              <a:gd name="connsiteX766" fmla="*/ 2586113 w 4640368"/>
              <a:gd name="connsiteY766" fmla="*/ 361614 h 4651442"/>
              <a:gd name="connsiteX767" fmla="*/ 2490026 w 4640368"/>
              <a:gd name="connsiteY767" fmla="*/ 256485 h 4651442"/>
              <a:gd name="connsiteX768" fmla="*/ 2647258 w 4640368"/>
              <a:gd name="connsiteY768" fmla="*/ 168878 h 4651442"/>
              <a:gd name="connsiteX769" fmla="*/ 2123152 w 4640368"/>
              <a:gd name="connsiteY769" fmla="*/ 151357 h 4651442"/>
              <a:gd name="connsiteX770" fmla="*/ 2262914 w 4640368"/>
              <a:gd name="connsiteY770" fmla="*/ 151357 h 4651442"/>
              <a:gd name="connsiteX771" fmla="*/ 2385205 w 4640368"/>
              <a:gd name="connsiteY771" fmla="*/ 230203 h 4651442"/>
              <a:gd name="connsiteX772" fmla="*/ 2315325 w 4640368"/>
              <a:gd name="connsiteY772" fmla="*/ 317810 h 4651442"/>
              <a:gd name="connsiteX773" fmla="*/ 2376470 w 4640368"/>
              <a:gd name="connsiteY773" fmla="*/ 387896 h 4651442"/>
              <a:gd name="connsiteX774" fmla="*/ 2376470 w 4640368"/>
              <a:gd name="connsiteY774" fmla="*/ 405418 h 4651442"/>
              <a:gd name="connsiteX775" fmla="*/ 2393940 w 4640368"/>
              <a:gd name="connsiteY775" fmla="*/ 484264 h 4651442"/>
              <a:gd name="connsiteX776" fmla="*/ 2315325 w 4640368"/>
              <a:gd name="connsiteY776" fmla="*/ 484264 h 4651442"/>
              <a:gd name="connsiteX777" fmla="*/ 2306590 w 4640368"/>
              <a:gd name="connsiteY777" fmla="*/ 387896 h 4651442"/>
              <a:gd name="connsiteX778" fmla="*/ 2271649 w 4640368"/>
              <a:gd name="connsiteY778" fmla="*/ 352853 h 4651442"/>
              <a:gd name="connsiteX779" fmla="*/ 2201768 w 4640368"/>
              <a:gd name="connsiteY779" fmla="*/ 352853 h 4651442"/>
              <a:gd name="connsiteX780" fmla="*/ 2201768 w 4640368"/>
              <a:gd name="connsiteY780" fmla="*/ 484264 h 4651442"/>
              <a:gd name="connsiteX781" fmla="*/ 2131887 w 4640368"/>
              <a:gd name="connsiteY781" fmla="*/ 484264 h 4651442"/>
              <a:gd name="connsiteX782" fmla="*/ 2123152 w 4640368"/>
              <a:gd name="connsiteY782" fmla="*/ 151357 h 4651442"/>
              <a:gd name="connsiteX783" fmla="*/ 2324554 w 4640368"/>
              <a:gd name="connsiteY783" fmla="*/ 52558 h 4651442"/>
              <a:gd name="connsiteX784" fmla="*/ 716592 w 4640368"/>
              <a:gd name="connsiteY784" fmla="*/ 718302 h 4651442"/>
              <a:gd name="connsiteX785" fmla="*/ 52433 w 4640368"/>
              <a:gd name="connsiteY785" fmla="*/ 2321341 h 4651442"/>
              <a:gd name="connsiteX786" fmla="*/ 716592 w 4640368"/>
              <a:gd name="connsiteY786" fmla="*/ 3933140 h 4651442"/>
              <a:gd name="connsiteX787" fmla="*/ 2324554 w 4640368"/>
              <a:gd name="connsiteY787" fmla="*/ 4598884 h 4651442"/>
              <a:gd name="connsiteX788" fmla="*/ 3923776 w 4640368"/>
              <a:gd name="connsiteY788" fmla="*/ 3933140 h 4651442"/>
              <a:gd name="connsiteX789" fmla="*/ 4587935 w 4640368"/>
              <a:gd name="connsiteY789" fmla="*/ 2321341 h 4651442"/>
              <a:gd name="connsiteX790" fmla="*/ 3923776 w 4640368"/>
              <a:gd name="connsiteY790" fmla="*/ 718302 h 4651442"/>
              <a:gd name="connsiteX791" fmla="*/ 2324554 w 4640368"/>
              <a:gd name="connsiteY791" fmla="*/ 52558 h 4651442"/>
              <a:gd name="connsiteX792" fmla="*/ 2324554 w 4640368"/>
              <a:gd name="connsiteY792" fmla="*/ 0 h 4651442"/>
              <a:gd name="connsiteX793" fmla="*/ 3967471 w 4640368"/>
              <a:gd name="connsiteY793" fmla="*/ 683263 h 4651442"/>
              <a:gd name="connsiteX794" fmla="*/ 4640368 w 4640368"/>
              <a:gd name="connsiteY794" fmla="*/ 2321341 h 4651442"/>
              <a:gd name="connsiteX795" fmla="*/ 3967471 w 4640368"/>
              <a:gd name="connsiteY795" fmla="*/ 3968179 h 4651442"/>
              <a:gd name="connsiteX796" fmla="*/ 2324554 w 4640368"/>
              <a:gd name="connsiteY796" fmla="*/ 4651442 h 4651442"/>
              <a:gd name="connsiteX797" fmla="*/ 681636 w 4640368"/>
              <a:gd name="connsiteY797" fmla="*/ 3968179 h 4651442"/>
              <a:gd name="connsiteX798" fmla="*/ 0 w 4640368"/>
              <a:gd name="connsiteY798" fmla="*/ 2321341 h 4651442"/>
              <a:gd name="connsiteX799" fmla="*/ 681636 w 4640368"/>
              <a:gd name="connsiteY799" fmla="*/ 683263 h 4651442"/>
              <a:gd name="connsiteX800" fmla="*/ 2324554 w 4640368"/>
              <a:gd name="connsiteY800" fmla="*/ 0 h 4651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Lst>
            <a:rect l="l" t="t" r="r" b="b"/>
            <a:pathLst>
              <a:path w="4640368" h="4651442">
                <a:moveTo>
                  <a:pt x="2071845" y="4249853"/>
                </a:moveTo>
                <a:cubicBezTo>
                  <a:pt x="2071845" y="4293255"/>
                  <a:pt x="2071845" y="4293255"/>
                  <a:pt x="2071845" y="4293255"/>
                </a:cubicBezTo>
                <a:cubicBezTo>
                  <a:pt x="2159389" y="4293255"/>
                  <a:pt x="2159389" y="4293255"/>
                  <a:pt x="2159389" y="4293255"/>
                </a:cubicBezTo>
                <a:cubicBezTo>
                  <a:pt x="2159389" y="4293255"/>
                  <a:pt x="2159389" y="4284574"/>
                  <a:pt x="2159389" y="4275894"/>
                </a:cubicBezTo>
                <a:cubicBezTo>
                  <a:pt x="2159389" y="4267214"/>
                  <a:pt x="2159389" y="4258533"/>
                  <a:pt x="2159389" y="4258533"/>
                </a:cubicBezTo>
                <a:cubicBezTo>
                  <a:pt x="2071845" y="4249853"/>
                  <a:pt x="2071845" y="4249853"/>
                  <a:pt x="2071845" y="4249853"/>
                </a:cubicBezTo>
                <a:close/>
                <a:moveTo>
                  <a:pt x="2604705" y="4214317"/>
                </a:moveTo>
                <a:cubicBezTo>
                  <a:pt x="2613406" y="4214317"/>
                  <a:pt x="2622108" y="4214317"/>
                  <a:pt x="2630810" y="4214317"/>
                </a:cubicBezTo>
                <a:cubicBezTo>
                  <a:pt x="2639511" y="4223026"/>
                  <a:pt x="2639511" y="4223026"/>
                  <a:pt x="2639511" y="4223026"/>
                </a:cubicBezTo>
                <a:cubicBezTo>
                  <a:pt x="2639511" y="4223026"/>
                  <a:pt x="2639511" y="4231734"/>
                  <a:pt x="2639511" y="4231734"/>
                </a:cubicBezTo>
                <a:cubicBezTo>
                  <a:pt x="2630810" y="4240443"/>
                  <a:pt x="2630810" y="4240443"/>
                  <a:pt x="2630810" y="4240443"/>
                </a:cubicBezTo>
                <a:cubicBezTo>
                  <a:pt x="2656915" y="4240443"/>
                  <a:pt x="2656915" y="4240443"/>
                  <a:pt x="2656915" y="4240443"/>
                </a:cubicBezTo>
                <a:cubicBezTo>
                  <a:pt x="2665616" y="4240443"/>
                  <a:pt x="2674318" y="4240443"/>
                  <a:pt x="2683020" y="4240443"/>
                </a:cubicBezTo>
                <a:cubicBezTo>
                  <a:pt x="2700423" y="4240443"/>
                  <a:pt x="2709125" y="4240443"/>
                  <a:pt x="2709125" y="4240443"/>
                </a:cubicBezTo>
                <a:cubicBezTo>
                  <a:pt x="2709125" y="4231734"/>
                  <a:pt x="2717827" y="4231734"/>
                  <a:pt x="2717827" y="4231734"/>
                </a:cubicBezTo>
                <a:cubicBezTo>
                  <a:pt x="2717827" y="4231734"/>
                  <a:pt x="2717827" y="4240443"/>
                  <a:pt x="2717827" y="4240443"/>
                </a:cubicBezTo>
                <a:cubicBezTo>
                  <a:pt x="2717827" y="4266568"/>
                  <a:pt x="2717827" y="4266568"/>
                  <a:pt x="2717827" y="4266568"/>
                </a:cubicBezTo>
                <a:cubicBezTo>
                  <a:pt x="2709125" y="4275276"/>
                  <a:pt x="2700423" y="4275276"/>
                  <a:pt x="2691722" y="4275276"/>
                </a:cubicBezTo>
                <a:cubicBezTo>
                  <a:pt x="2683020" y="4275276"/>
                  <a:pt x="2674318" y="4275276"/>
                  <a:pt x="2674318" y="4275276"/>
                </a:cubicBezTo>
                <a:cubicBezTo>
                  <a:pt x="2674318" y="4283985"/>
                  <a:pt x="2674318" y="4292693"/>
                  <a:pt x="2674318" y="4301401"/>
                </a:cubicBezTo>
                <a:cubicBezTo>
                  <a:pt x="2674318" y="4310110"/>
                  <a:pt x="2674318" y="4310110"/>
                  <a:pt x="2674318" y="4318818"/>
                </a:cubicBezTo>
                <a:cubicBezTo>
                  <a:pt x="2683020" y="4318818"/>
                  <a:pt x="2700423" y="4310110"/>
                  <a:pt x="2709125" y="4310110"/>
                </a:cubicBezTo>
                <a:cubicBezTo>
                  <a:pt x="2717827" y="4310110"/>
                  <a:pt x="2726528" y="4310110"/>
                  <a:pt x="2735230" y="4310110"/>
                </a:cubicBezTo>
                <a:cubicBezTo>
                  <a:pt x="2743932" y="4310110"/>
                  <a:pt x="2743932" y="4310110"/>
                  <a:pt x="2743932" y="4310110"/>
                </a:cubicBezTo>
                <a:cubicBezTo>
                  <a:pt x="2752633" y="4344943"/>
                  <a:pt x="2752633" y="4344943"/>
                  <a:pt x="2752633" y="4344943"/>
                </a:cubicBezTo>
                <a:cubicBezTo>
                  <a:pt x="2752633" y="4344943"/>
                  <a:pt x="2752633" y="4344943"/>
                  <a:pt x="2743932" y="4344943"/>
                </a:cubicBezTo>
                <a:cubicBezTo>
                  <a:pt x="2726528" y="4344943"/>
                  <a:pt x="2717827" y="4344943"/>
                  <a:pt x="2709125" y="4344943"/>
                </a:cubicBezTo>
                <a:cubicBezTo>
                  <a:pt x="2700423" y="4344943"/>
                  <a:pt x="2691722" y="4344943"/>
                  <a:pt x="2683020" y="4344943"/>
                </a:cubicBezTo>
                <a:cubicBezTo>
                  <a:pt x="2691722" y="4353652"/>
                  <a:pt x="2691722" y="4362360"/>
                  <a:pt x="2691722" y="4362360"/>
                </a:cubicBezTo>
                <a:cubicBezTo>
                  <a:pt x="2700423" y="4379777"/>
                  <a:pt x="2709125" y="4379777"/>
                  <a:pt x="2717827" y="4388486"/>
                </a:cubicBezTo>
                <a:cubicBezTo>
                  <a:pt x="2726528" y="4397194"/>
                  <a:pt x="2735230" y="4405902"/>
                  <a:pt x="2743932" y="4405902"/>
                </a:cubicBezTo>
                <a:cubicBezTo>
                  <a:pt x="2743932" y="4405902"/>
                  <a:pt x="2752633" y="4414611"/>
                  <a:pt x="2752633" y="4414611"/>
                </a:cubicBezTo>
                <a:cubicBezTo>
                  <a:pt x="2761335" y="4414611"/>
                  <a:pt x="2761335" y="4414611"/>
                  <a:pt x="2761335" y="4414611"/>
                </a:cubicBezTo>
                <a:cubicBezTo>
                  <a:pt x="2761335" y="4423319"/>
                  <a:pt x="2761335" y="4423319"/>
                  <a:pt x="2752633" y="4423319"/>
                </a:cubicBezTo>
                <a:cubicBezTo>
                  <a:pt x="2743932" y="4432028"/>
                  <a:pt x="2743932" y="4440736"/>
                  <a:pt x="2743932" y="4440736"/>
                </a:cubicBezTo>
                <a:cubicBezTo>
                  <a:pt x="2735230" y="4440736"/>
                  <a:pt x="2726528" y="4440736"/>
                  <a:pt x="2726528" y="4440736"/>
                </a:cubicBezTo>
                <a:cubicBezTo>
                  <a:pt x="2709125" y="4432028"/>
                  <a:pt x="2700423" y="4423319"/>
                  <a:pt x="2691722" y="4414611"/>
                </a:cubicBezTo>
                <a:cubicBezTo>
                  <a:pt x="2691722" y="4414611"/>
                  <a:pt x="2683020" y="4405902"/>
                  <a:pt x="2683020" y="4397194"/>
                </a:cubicBezTo>
                <a:cubicBezTo>
                  <a:pt x="2674318" y="4397194"/>
                  <a:pt x="2674318" y="4388486"/>
                  <a:pt x="2665616" y="4379777"/>
                </a:cubicBezTo>
                <a:cubicBezTo>
                  <a:pt x="2656915" y="4397194"/>
                  <a:pt x="2648213" y="4414611"/>
                  <a:pt x="2639511" y="4423319"/>
                </a:cubicBezTo>
                <a:cubicBezTo>
                  <a:pt x="2630810" y="4440736"/>
                  <a:pt x="2613406" y="4440736"/>
                  <a:pt x="2604705" y="4449444"/>
                </a:cubicBezTo>
                <a:cubicBezTo>
                  <a:pt x="2587301" y="4458153"/>
                  <a:pt x="2587301" y="4458153"/>
                  <a:pt x="2587301" y="4458153"/>
                </a:cubicBezTo>
                <a:cubicBezTo>
                  <a:pt x="2578600" y="4449444"/>
                  <a:pt x="2578600" y="4449444"/>
                  <a:pt x="2569898" y="4440736"/>
                </a:cubicBezTo>
                <a:cubicBezTo>
                  <a:pt x="2561196" y="4432028"/>
                  <a:pt x="2561196" y="4432028"/>
                  <a:pt x="2561196" y="4432028"/>
                </a:cubicBezTo>
                <a:cubicBezTo>
                  <a:pt x="2561196" y="4432028"/>
                  <a:pt x="2561196" y="4423319"/>
                  <a:pt x="2569898" y="4423319"/>
                </a:cubicBezTo>
                <a:cubicBezTo>
                  <a:pt x="2578600" y="4423319"/>
                  <a:pt x="2587301" y="4414611"/>
                  <a:pt x="2596003" y="4414611"/>
                </a:cubicBezTo>
                <a:cubicBezTo>
                  <a:pt x="2613406" y="4405902"/>
                  <a:pt x="2630810" y="4388486"/>
                  <a:pt x="2630810" y="4371069"/>
                </a:cubicBezTo>
                <a:cubicBezTo>
                  <a:pt x="2630810" y="4371069"/>
                  <a:pt x="2639511" y="4362360"/>
                  <a:pt x="2639511" y="4362360"/>
                </a:cubicBezTo>
                <a:cubicBezTo>
                  <a:pt x="2639511" y="4362360"/>
                  <a:pt x="2639511" y="4353652"/>
                  <a:pt x="2639511" y="4353652"/>
                </a:cubicBezTo>
                <a:cubicBezTo>
                  <a:pt x="2622108" y="4353652"/>
                  <a:pt x="2613406" y="4353652"/>
                  <a:pt x="2604705" y="4353652"/>
                </a:cubicBezTo>
                <a:cubicBezTo>
                  <a:pt x="2596003" y="4353652"/>
                  <a:pt x="2587301" y="4353652"/>
                  <a:pt x="2578600" y="4362360"/>
                </a:cubicBezTo>
                <a:cubicBezTo>
                  <a:pt x="2569898" y="4362360"/>
                  <a:pt x="2569898" y="4362360"/>
                  <a:pt x="2569898" y="4362360"/>
                </a:cubicBezTo>
                <a:cubicBezTo>
                  <a:pt x="2569898" y="4362360"/>
                  <a:pt x="2569898" y="4362360"/>
                  <a:pt x="2569898" y="4353652"/>
                </a:cubicBezTo>
                <a:cubicBezTo>
                  <a:pt x="2569898" y="4327527"/>
                  <a:pt x="2569898" y="4327527"/>
                  <a:pt x="2569898" y="4327527"/>
                </a:cubicBezTo>
                <a:cubicBezTo>
                  <a:pt x="2569898" y="4327527"/>
                  <a:pt x="2569898" y="4318818"/>
                  <a:pt x="2569898" y="4318818"/>
                </a:cubicBezTo>
                <a:cubicBezTo>
                  <a:pt x="2587301" y="4318818"/>
                  <a:pt x="2596003" y="4318818"/>
                  <a:pt x="2613406" y="4318818"/>
                </a:cubicBezTo>
                <a:cubicBezTo>
                  <a:pt x="2622108" y="4318818"/>
                  <a:pt x="2630810" y="4318818"/>
                  <a:pt x="2639511" y="4318818"/>
                </a:cubicBezTo>
                <a:cubicBezTo>
                  <a:pt x="2639511" y="4310110"/>
                  <a:pt x="2639511" y="4310110"/>
                  <a:pt x="2639511" y="4301401"/>
                </a:cubicBezTo>
                <a:cubicBezTo>
                  <a:pt x="2639511" y="4292693"/>
                  <a:pt x="2639511" y="4292693"/>
                  <a:pt x="2639511" y="4283985"/>
                </a:cubicBezTo>
                <a:cubicBezTo>
                  <a:pt x="2639511" y="4283985"/>
                  <a:pt x="2639511" y="4275276"/>
                  <a:pt x="2639511" y="4275276"/>
                </a:cubicBezTo>
                <a:cubicBezTo>
                  <a:pt x="2622108" y="4275276"/>
                  <a:pt x="2622108" y="4275276"/>
                  <a:pt x="2622108" y="4275276"/>
                </a:cubicBezTo>
                <a:cubicBezTo>
                  <a:pt x="2613406" y="4301401"/>
                  <a:pt x="2604705" y="4310110"/>
                  <a:pt x="2604705" y="4310110"/>
                </a:cubicBezTo>
                <a:cubicBezTo>
                  <a:pt x="2604705" y="4310110"/>
                  <a:pt x="2596003" y="4310110"/>
                  <a:pt x="2596003" y="4310110"/>
                </a:cubicBezTo>
                <a:cubicBezTo>
                  <a:pt x="2596003" y="4310110"/>
                  <a:pt x="2587301" y="4310110"/>
                  <a:pt x="2578600" y="4301401"/>
                </a:cubicBezTo>
                <a:cubicBezTo>
                  <a:pt x="2578600" y="4301401"/>
                  <a:pt x="2569898" y="4301401"/>
                  <a:pt x="2569898" y="4301401"/>
                </a:cubicBezTo>
                <a:cubicBezTo>
                  <a:pt x="2569898" y="4292693"/>
                  <a:pt x="2578600" y="4292693"/>
                  <a:pt x="2578600" y="4283985"/>
                </a:cubicBezTo>
                <a:cubicBezTo>
                  <a:pt x="2587301" y="4275276"/>
                  <a:pt x="2587301" y="4266568"/>
                  <a:pt x="2596003" y="4257859"/>
                </a:cubicBezTo>
                <a:cubicBezTo>
                  <a:pt x="2596003" y="4240443"/>
                  <a:pt x="2604705" y="4223026"/>
                  <a:pt x="2604705" y="4223026"/>
                </a:cubicBezTo>
                <a:cubicBezTo>
                  <a:pt x="2604705" y="4223026"/>
                  <a:pt x="2604705" y="4214317"/>
                  <a:pt x="2604705" y="4214317"/>
                </a:cubicBezTo>
                <a:close/>
                <a:moveTo>
                  <a:pt x="2071845" y="4180411"/>
                </a:moveTo>
                <a:cubicBezTo>
                  <a:pt x="2071845" y="4215132"/>
                  <a:pt x="2071845" y="4215132"/>
                  <a:pt x="2071845" y="4215132"/>
                </a:cubicBezTo>
                <a:lnTo>
                  <a:pt x="2264442" y="4223812"/>
                </a:lnTo>
                <a:cubicBezTo>
                  <a:pt x="2264442" y="4189091"/>
                  <a:pt x="2264442" y="4189091"/>
                  <a:pt x="2264442" y="4189091"/>
                </a:cubicBezTo>
                <a:cubicBezTo>
                  <a:pt x="2071845" y="4180411"/>
                  <a:pt x="2071845" y="4180411"/>
                  <a:pt x="2071845" y="4180411"/>
                </a:cubicBezTo>
                <a:close/>
                <a:moveTo>
                  <a:pt x="2508986" y="4179484"/>
                </a:moveTo>
                <a:cubicBezTo>
                  <a:pt x="2517688" y="4179484"/>
                  <a:pt x="2526389" y="4179484"/>
                  <a:pt x="2535091" y="4179484"/>
                </a:cubicBezTo>
                <a:cubicBezTo>
                  <a:pt x="2535091" y="4179484"/>
                  <a:pt x="2543793" y="4179484"/>
                  <a:pt x="2543793" y="4179484"/>
                </a:cubicBezTo>
                <a:cubicBezTo>
                  <a:pt x="2543793" y="4214317"/>
                  <a:pt x="2543793" y="4214317"/>
                  <a:pt x="2543793" y="4214317"/>
                </a:cubicBezTo>
                <a:cubicBezTo>
                  <a:pt x="2543793" y="4214317"/>
                  <a:pt x="2535091" y="4214317"/>
                  <a:pt x="2535091" y="4214317"/>
                </a:cubicBezTo>
                <a:cubicBezTo>
                  <a:pt x="2526389" y="4214317"/>
                  <a:pt x="2517688" y="4214317"/>
                  <a:pt x="2500284" y="4214317"/>
                </a:cubicBezTo>
                <a:cubicBezTo>
                  <a:pt x="2482881" y="4214317"/>
                  <a:pt x="2474179" y="4214317"/>
                  <a:pt x="2474179" y="4214317"/>
                </a:cubicBezTo>
                <a:cubicBezTo>
                  <a:pt x="2465478" y="4214317"/>
                  <a:pt x="2465478" y="4214317"/>
                  <a:pt x="2465478" y="4214317"/>
                </a:cubicBezTo>
                <a:cubicBezTo>
                  <a:pt x="2465478" y="4223026"/>
                  <a:pt x="2465478" y="4231734"/>
                  <a:pt x="2465478" y="4231734"/>
                </a:cubicBezTo>
                <a:cubicBezTo>
                  <a:pt x="2465478" y="4240443"/>
                  <a:pt x="2474179" y="4249151"/>
                  <a:pt x="2474179" y="4257859"/>
                </a:cubicBezTo>
                <a:cubicBezTo>
                  <a:pt x="2508986" y="4257859"/>
                  <a:pt x="2508986" y="4257859"/>
                  <a:pt x="2508986" y="4257859"/>
                </a:cubicBezTo>
                <a:cubicBezTo>
                  <a:pt x="2535091" y="4249151"/>
                  <a:pt x="2535091" y="4249151"/>
                  <a:pt x="2535091" y="4249151"/>
                </a:cubicBezTo>
                <a:cubicBezTo>
                  <a:pt x="2535091" y="4249151"/>
                  <a:pt x="2535091" y="4257859"/>
                  <a:pt x="2535091" y="4266568"/>
                </a:cubicBezTo>
                <a:cubicBezTo>
                  <a:pt x="2543793" y="4292693"/>
                  <a:pt x="2543793" y="4318818"/>
                  <a:pt x="2543793" y="4353652"/>
                </a:cubicBezTo>
                <a:cubicBezTo>
                  <a:pt x="2543793" y="4397194"/>
                  <a:pt x="2543793" y="4414611"/>
                  <a:pt x="2543793" y="4423319"/>
                </a:cubicBezTo>
                <a:cubicBezTo>
                  <a:pt x="2535091" y="4440736"/>
                  <a:pt x="2535091" y="4449444"/>
                  <a:pt x="2517688" y="4449444"/>
                </a:cubicBezTo>
                <a:cubicBezTo>
                  <a:pt x="2508986" y="4458153"/>
                  <a:pt x="2500284" y="4458153"/>
                  <a:pt x="2491583" y="4458153"/>
                </a:cubicBezTo>
                <a:cubicBezTo>
                  <a:pt x="2482881" y="4458153"/>
                  <a:pt x="2482881" y="4458153"/>
                  <a:pt x="2482881" y="4458153"/>
                </a:cubicBezTo>
                <a:cubicBezTo>
                  <a:pt x="2474179" y="4458153"/>
                  <a:pt x="2474179" y="4449444"/>
                  <a:pt x="2474179" y="4440736"/>
                </a:cubicBezTo>
                <a:cubicBezTo>
                  <a:pt x="2474179" y="4440736"/>
                  <a:pt x="2472004" y="4438559"/>
                  <a:pt x="2469828" y="4436382"/>
                </a:cubicBezTo>
                <a:lnTo>
                  <a:pt x="2466223" y="4432774"/>
                </a:lnTo>
                <a:lnTo>
                  <a:pt x="2466444" y="4432028"/>
                </a:lnTo>
                <a:lnTo>
                  <a:pt x="2466565" y="4432028"/>
                </a:lnTo>
                <a:cubicBezTo>
                  <a:pt x="2467653" y="4432028"/>
                  <a:pt x="2469828" y="4432028"/>
                  <a:pt x="2474179" y="4432028"/>
                </a:cubicBezTo>
                <a:cubicBezTo>
                  <a:pt x="2482881" y="4432028"/>
                  <a:pt x="2482881" y="4432028"/>
                  <a:pt x="2482881" y="4432028"/>
                </a:cubicBezTo>
                <a:cubicBezTo>
                  <a:pt x="2491583" y="4432028"/>
                  <a:pt x="2491583" y="4432028"/>
                  <a:pt x="2500284" y="4423319"/>
                </a:cubicBezTo>
                <a:cubicBezTo>
                  <a:pt x="2500284" y="4423319"/>
                  <a:pt x="2508986" y="4423319"/>
                  <a:pt x="2508986" y="4414611"/>
                </a:cubicBezTo>
                <a:cubicBezTo>
                  <a:pt x="2508986" y="4405902"/>
                  <a:pt x="2508986" y="4379777"/>
                  <a:pt x="2508986" y="4344943"/>
                </a:cubicBezTo>
                <a:cubicBezTo>
                  <a:pt x="2508986" y="4327527"/>
                  <a:pt x="2508986" y="4301401"/>
                  <a:pt x="2508986" y="4283985"/>
                </a:cubicBezTo>
                <a:cubicBezTo>
                  <a:pt x="2474179" y="4292693"/>
                  <a:pt x="2474179" y="4292693"/>
                  <a:pt x="2474179" y="4292693"/>
                </a:cubicBezTo>
                <a:cubicBezTo>
                  <a:pt x="2474179" y="4301401"/>
                  <a:pt x="2474179" y="4327527"/>
                  <a:pt x="2474179" y="4344943"/>
                </a:cubicBezTo>
                <a:cubicBezTo>
                  <a:pt x="2474179" y="4371069"/>
                  <a:pt x="2474179" y="4397194"/>
                  <a:pt x="2474179" y="4405902"/>
                </a:cubicBezTo>
                <a:lnTo>
                  <a:pt x="2466444" y="4432028"/>
                </a:lnTo>
                <a:lnTo>
                  <a:pt x="2465478" y="4432028"/>
                </a:lnTo>
                <a:lnTo>
                  <a:pt x="2466223" y="4432774"/>
                </a:lnTo>
                <a:lnTo>
                  <a:pt x="2465478" y="4435293"/>
                </a:lnTo>
                <a:cubicBezTo>
                  <a:pt x="2463302" y="4442913"/>
                  <a:pt x="2461127" y="4449445"/>
                  <a:pt x="2456776" y="4458153"/>
                </a:cubicBezTo>
                <a:cubicBezTo>
                  <a:pt x="2456776" y="4458153"/>
                  <a:pt x="2456776" y="4458153"/>
                  <a:pt x="2456776" y="4466861"/>
                </a:cubicBezTo>
                <a:cubicBezTo>
                  <a:pt x="2448074" y="4458153"/>
                  <a:pt x="2439372" y="4458153"/>
                  <a:pt x="2430671" y="4458153"/>
                </a:cubicBezTo>
                <a:cubicBezTo>
                  <a:pt x="2421969" y="4449444"/>
                  <a:pt x="2421969" y="4449444"/>
                  <a:pt x="2421969" y="4449444"/>
                </a:cubicBezTo>
                <a:cubicBezTo>
                  <a:pt x="2421969" y="4440736"/>
                  <a:pt x="2430671" y="4440736"/>
                  <a:pt x="2430671" y="4432028"/>
                </a:cubicBezTo>
                <a:cubicBezTo>
                  <a:pt x="2430671" y="4423319"/>
                  <a:pt x="2430671" y="4414611"/>
                  <a:pt x="2439372" y="4397194"/>
                </a:cubicBezTo>
                <a:cubicBezTo>
                  <a:pt x="2439372" y="4388486"/>
                  <a:pt x="2439372" y="4371069"/>
                  <a:pt x="2439372" y="4353652"/>
                </a:cubicBezTo>
                <a:cubicBezTo>
                  <a:pt x="2439372" y="4336235"/>
                  <a:pt x="2439372" y="4318818"/>
                  <a:pt x="2439372" y="4292693"/>
                </a:cubicBezTo>
                <a:cubicBezTo>
                  <a:pt x="2430671" y="4223026"/>
                  <a:pt x="2430671" y="4223026"/>
                  <a:pt x="2430671" y="4223026"/>
                </a:cubicBezTo>
                <a:cubicBezTo>
                  <a:pt x="2413267" y="4223026"/>
                  <a:pt x="2413267" y="4223026"/>
                  <a:pt x="2413267" y="4223026"/>
                </a:cubicBezTo>
                <a:cubicBezTo>
                  <a:pt x="2404566" y="4223026"/>
                  <a:pt x="2404566" y="4223026"/>
                  <a:pt x="2404566" y="4223026"/>
                </a:cubicBezTo>
                <a:cubicBezTo>
                  <a:pt x="2395864" y="4188192"/>
                  <a:pt x="2395864" y="4188192"/>
                  <a:pt x="2395864" y="4188192"/>
                </a:cubicBezTo>
                <a:cubicBezTo>
                  <a:pt x="2395864" y="4188192"/>
                  <a:pt x="2395864" y="4188192"/>
                  <a:pt x="2404566" y="4188192"/>
                </a:cubicBezTo>
                <a:cubicBezTo>
                  <a:pt x="2413267" y="4188192"/>
                  <a:pt x="2421969" y="4188192"/>
                  <a:pt x="2439372" y="4188192"/>
                </a:cubicBezTo>
                <a:cubicBezTo>
                  <a:pt x="2456776" y="4188192"/>
                  <a:pt x="2465478" y="4188192"/>
                  <a:pt x="2474179" y="4188192"/>
                </a:cubicBezTo>
                <a:cubicBezTo>
                  <a:pt x="2482881" y="4179484"/>
                  <a:pt x="2491583" y="4179484"/>
                  <a:pt x="2508986" y="4179484"/>
                </a:cubicBezTo>
                <a:close/>
                <a:moveTo>
                  <a:pt x="1799710" y="4161161"/>
                </a:moveTo>
                <a:cubicBezTo>
                  <a:pt x="1799710" y="4169950"/>
                  <a:pt x="1790976" y="4187529"/>
                  <a:pt x="1790976" y="4205108"/>
                </a:cubicBezTo>
                <a:cubicBezTo>
                  <a:pt x="1782242" y="4213898"/>
                  <a:pt x="1782242" y="4231477"/>
                  <a:pt x="1773508" y="4240267"/>
                </a:cubicBezTo>
                <a:lnTo>
                  <a:pt x="1852113" y="4257846"/>
                </a:lnTo>
                <a:cubicBezTo>
                  <a:pt x="1869581" y="4178740"/>
                  <a:pt x="1869581" y="4178740"/>
                  <a:pt x="1869581" y="4178740"/>
                </a:cubicBezTo>
                <a:cubicBezTo>
                  <a:pt x="1799710" y="4161161"/>
                  <a:pt x="1799710" y="4161161"/>
                  <a:pt x="1799710" y="4161161"/>
                </a:cubicBezTo>
                <a:close/>
                <a:moveTo>
                  <a:pt x="2036827" y="4145689"/>
                </a:moveTo>
                <a:cubicBezTo>
                  <a:pt x="2045581" y="4145689"/>
                  <a:pt x="2045581" y="4145689"/>
                  <a:pt x="2054336" y="4145689"/>
                </a:cubicBezTo>
                <a:cubicBezTo>
                  <a:pt x="2273196" y="4154370"/>
                  <a:pt x="2273196" y="4154370"/>
                  <a:pt x="2273196" y="4154370"/>
                </a:cubicBezTo>
                <a:cubicBezTo>
                  <a:pt x="2290705" y="4154370"/>
                  <a:pt x="2290705" y="4154370"/>
                  <a:pt x="2290705" y="4154370"/>
                </a:cubicBezTo>
                <a:cubicBezTo>
                  <a:pt x="2299459" y="4154370"/>
                  <a:pt x="2299459" y="4154370"/>
                  <a:pt x="2299459" y="4154370"/>
                </a:cubicBezTo>
                <a:cubicBezTo>
                  <a:pt x="2299459" y="4215132"/>
                  <a:pt x="2299459" y="4249853"/>
                  <a:pt x="2299459" y="4258533"/>
                </a:cubicBezTo>
                <a:cubicBezTo>
                  <a:pt x="2299459" y="4258533"/>
                  <a:pt x="2290705" y="4258533"/>
                  <a:pt x="2290705" y="4258533"/>
                </a:cubicBezTo>
                <a:cubicBezTo>
                  <a:pt x="2264442" y="4258533"/>
                  <a:pt x="2264442" y="4258533"/>
                  <a:pt x="2264442" y="4258533"/>
                </a:cubicBezTo>
                <a:cubicBezTo>
                  <a:pt x="2194406" y="4258533"/>
                  <a:pt x="2194406" y="4258533"/>
                  <a:pt x="2194406" y="4258533"/>
                </a:cubicBezTo>
                <a:cubicBezTo>
                  <a:pt x="2194406" y="4267214"/>
                  <a:pt x="2194406" y="4267214"/>
                  <a:pt x="2194406" y="4275894"/>
                </a:cubicBezTo>
                <a:cubicBezTo>
                  <a:pt x="2194406" y="4284574"/>
                  <a:pt x="2194406" y="4293255"/>
                  <a:pt x="2194406" y="4301935"/>
                </a:cubicBezTo>
                <a:cubicBezTo>
                  <a:pt x="2211915" y="4301935"/>
                  <a:pt x="2220669" y="4301935"/>
                  <a:pt x="2229424" y="4301935"/>
                </a:cubicBezTo>
                <a:cubicBezTo>
                  <a:pt x="2273196" y="4301935"/>
                  <a:pt x="2299459" y="4301935"/>
                  <a:pt x="2299459" y="4301935"/>
                </a:cubicBezTo>
                <a:cubicBezTo>
                  <a:pt x="2308213" y="4301935"/>
                  <a:pt x="2308213" y="4301935"/>
                  <a:pt x="2308213" y="4301935"/>
                </a:cubicBezTo>
                <a:cubicBezTo>
                  <a:pt x="2308213" y="4336656"/>
                  <a:pt x="2308213" y="4336656"/>
                  <a:pt x="2308213" y="4336656"/>
                </a:cubicBezTo>
                <a:cubicBezTo>
                  <a:pt x="2308213" y="4336656"/>
                  <a:pt x="2299459" y="4336656"/>
                  <a:pt x="2299459" y="4336656"/>
                </a:cubicBezTo>
                <a:cubicBezTo>
                  <a:pt x="2194406" y="4327976"/>
                  <a:pt x="2194406" y="4327976"/>
                  <a:pt x="2194406" y="4327976"/>
                </a:cubicBezTo>
                <a:cubicBezTo>
                  <a:pt x="2203161" y="4336656"/>
                  <a:pt x="2203161" y="4336656"/>
                  <a:pt x="2203161" y="4345337"/>
                </a:cubicBezTo>
                <a:cubicBezTo>
                  <a:pt x="2203161" y="4345337"/>
                  <a:pt x="2203161" y="4354017"/>
                  <a:pt x="2203161" y="4354017"/>
                </a:cubicBezTo>
                <a:cubicBezTo>
                  <a:pt x="2211915" y="4371378"/>
                  <a:pt x="2220669" y="4388738"/>
                  <a:pt x="2238178" y="4397419"/>
                </a:cubicBezTo>
                <a:cubicBezTo>
                  <a:pt x="2264442" y="4423460"/>
                  <a:pt x="2273196" y="4423460"/>
                  <a:pt x="2281950" y="4423460"/>
                </a:cubicBezTo>
                <a:cubicBezTo>
                  <a:pt x="2281950" y="4423460"/>
                  <a:pt x="2290705" y="4414779"/>
                  <a:pt x="2290705" y="4397419"/>
                </a:cubicBezTo>
                <a:cubicBezTo>
                  <a:pt x="2290705" y="4397419"/>
                  <a:pt x="2290705" y="4397419"/>
                  <a:pt x="2290705" y="4388738"/>
                </a:cubicBezTo>
                <a:cubicBezTo>
                  <a:pt x="2299459" y="4388738"/>
                  <a:pt x="2308213" y="4397419"/>
                  <a:pt x="2308213" y="4397419"/>
                </a:cubicBezTo>
                <a:cubicBezTo>
                  <a:pt x="2316968" y="4397419"/>
                  <a:pt x="2316968" y="4397419"/>
                  <a:pt x="2325722" y="4397419"/>
                </a:cubicBezTo>
                <a:cubicBezTo>
                  <a:pt x="2325722" y="4397419"/>
                  <a:pt x="2325722" y="4406099"/>
                  <a:pt x="2325722" y="4406099"/>
                </a:cubicBezTo>
                <a:cubicBezTo>
                  <a:pt x="2325722" y="4414779"/>
                  <a:pt x="2325722" y="4423460"/>
                  <a:pt x="2316968" y="4440820"/>
                </a:cubicBezTo>
                <a:cubicBezTo>
                  <a:pt x="2308213" y="4458181"/>
                  <a:pt x="2299459" y="4466861"/>
                  <a:pt x="2290705" y="4466861"/>
                </a:cubicBezTo>
                <a:cubicBezTo>
                  <a:pt x="2281950" y="4466861"/>
                  <a:pt x="2273196" y="4466861"/>
                  <a:pt x="2264442" y="4458181"/>
                </a:cubicBezTo>
                <a:cubicBezTo>
                  <a:pt x="2238178" y="4449501"/>
                  <a:pt x="2220669" y="4440820"/>
                  <a:pt x="2211915" y="4423460"/>
                </a:cubicBezTo>
                <a:cubicBezTo>
                  <a:pt x="2194406" y="4406099"/>
                  <a:pt x="2176897" y="4388738"/>
                  <a:pt x="2168143" y="4362697"/>
                </a:cubicBezTo>
                <a:cubicBezTo>
                  <a:pt x="2168143" y="4354017"/>
                  <a:pt x="2168143" y="4336656"/>
                  <a:pt x="2168143" y="4327976"/>
                </a:cubicBezTo>
                <a:cubicBezTo>
                  <a:pt x="2071845" y="4327976"/>
                  <a:pt x="2071845" y="4327976"/>
                  <a:pt x="2071845" y="4327976"/>
                </a:cubicBezTo>
                <a:cubicBezTo>
                  <a:pt x="2063090" y="4414779"/>
                  <a:pt x="2063090" y="4414779"/>
                  <a:pt x="2063090" y="4414779"/>
                </a:cubicBezTo>
                <a:cubicBezTo>
                  <a:pt x="2080599" y="4414779"/>
                  <a:pt x="2098108" y="4414779"/>
                  <a:pt x="2115617" y="4406099"/>
                </a:cubicBezTo>
                <a:cubicBezTo>
                  <a:pt x="2124371" y="4406099"/>
                  <a:pt x="2141880" y="4406099"/>
                  <a:pt x="2168143" y="4397419"/>
                </a:cubicBezTo>
                <a:cubicBezTo>
                  <a:pt x="2176897" y="4397419"/>
                  <a:pt x="2176897" y="4397419"/>
                  <a:pt x="2176897" y="4397419"/>
                </a:cubicBezTo>
                <a:cubicBezTo>
                  <a:pt x="2176897" y="4423460"/>
                  <a:pt x="2176897" y="4423460"/>
                  <a:pt x="2176897" y="4423460"/>
                </a:cubicBezTo>
                <a:cubicBezTo>
                  <a:pt x="2176897" y="4432140"/>
                  <a:pt x="2176897" y="4432140"/>
                  <a:pt x="2168143" y="4432140"/>
                </a:cubicBezTo>
                <a:cubicBezTo>
                  <a:pt x="2150634" y="4432140"/>
                  <a:pt x="2133126" y="4440820"/>
                  <a:pt x="2115617" y="4440820"/>
                </a:cubicBezTo>
                <a:cubicBezTo>
                  <a:pt x="2089353" y="4449501"/>
                  <a:pt x="2071845" y="4449501"/>
                  <a:pt x="2045581" y="4458181"/>
                </a:cubicBezTo>
                <a:cubicBezTo>
                  <a:pt x="2045581" y="4458181"/>
                  <a:pt x="2036827" y="4458181"/>
                  <a:pt x="2036827" y="4458181"/>
                </a:cubicBezTo>
                <a:cubicBezTo>
                  <a:pt x="2036827" y="4458181"/>
                  <a:pt x="2028073" y="4458181"/>
                  <a:pt x="2028073" y="4440820"/>
                </a:cubicBezTo>
                <a:cubicBezTo>
                  <a:pt x="2019318" y="4432140"/>
                  <a:pt x="2019318" y="4423460"/>
                  <a:pt x="2019318" y="4423460"/>
                </a:cubicBezTo>
                <a:cubicBezTo>
                  <a:pt x="2019318" y="4423460"/>
                  <a:pt x="2028073" y="4414779"/>
                  <a:pt x="2028073" y="4406099"/>
                </a:cubicBezTo>
                <a:cubicBezTo>
                  <a:pt x="2028073" y="4397419"/>
                  <a:pt x="2028073" y="4380058"/>
                  <a:pt x="2028073" y="4362697"/>
                </a:cubicBezTo>
                <a:cubicBezTo>
                  <a:pt x="2028073" y="4336656"/>
                  <a:pt x="2028073" y="4310615"/>
                  <a:pt x="2028073" y="4275894"/>
                </a:cubicBezTo>
                <a:cubicBezTo>
                  <a:pt x="2028073" y="4241173"/>
                  <a:pt x="2036827" y="4197771"/>
                  <a:pt x="2036827" y="4163050"/>
                </a:cubicBezTo>
                <a:cubicBezTo>
                  <a:pt x="2036827" y="4154370"/>
                  <a:pt x="2036827" y="4154370"/>
                  <a:pt x="2036827" y="4154370"/>
                </a:cubicBezTo>
                <a:cubicBezTo>
                  <a:pt x="2036827" y="4145689"/>
                  <a:pt x="2036827" y="4145689"/>
                  <a:pt x="2036827" y="4145689"/>
                </a:cubicBezTo>
                <a:close/>
                <a:moveTo>
                  <a:pt x="1703638" y="4134792"/>
                </a:moveTo>
                <a:cubicBezTo>
                  <a:pt x="1686170" y="4222688"/>
                  <a:pt x="1686170" y="4222688"/>
                  <a:pt x="1686170" y="4222688"/>
                </a:cubicBezTo>
                <a:cubicBezTo>
                  <a:pt x="1738573" y="4231477"/>
                  <a:pt x="1738573" y="4231477"/>
                  <a:pt x="1738573" y="4231477"/>
                </a:cubicBezTo>
                <a:cubicBezTo>
                  <a:pt x="1747307" y="4222688"/>
                  <a:pt x="1747307" y="4205108"/>
                  <a:pt x="1756040" y="4196319"/>
                </a:cubicBezTo>
                <a:cubicBezTo>
                  <a:pt x="1756040" y="4178740"/>
                  <a:pt x="1764774" y="4169950"/>
                  <a:pt x="1764774" y="4152371"/>
                </a:cubicBezTo>
                <a:cubicBezTo>
                  <a:pt x="1703638" y="4134792"/>
                  <a:pt x="1703638" y="4134792"/>
                  <a:pt x="1703638" y="4134792"/>
                </a:cubicBezTo>
                <a:close/>
                <a:moveTo>
                  <a:pt x="2569898" y="4127233"/>
                </a:moveTo>
                <a:cubicBezTo>
                  <a:pt x="2569898" y="4127233"/>
                  <a:pt x="2578600" y="4127233"/>
                  <a:pt x="2596003" y="4127233"/>
                </a:cubicBezTo>
                <a:cubicBezTo>
                  <a:pt x="2604705" y="4127233"/>
                  <a:pt x="2604705" y="4127233"/>
                  <a:pt x="2604705" y="4135942"/>
                </a:cubicBezTo>
                <a:cubicBezTo>
                  <a:pt x="2604705" y="4135942"/>
                  <a:pt x="2604705" y="4135942"/>
                  <a:pt x="2604705" y="4144650"/>
                </a:cubicBezTo>
                <a:cubicBezTo>
                  <a:pt x="2604705" y="4144650"/>
                  <a:pt x="2604705" y="4144650"/>
                  <a:pt x="2604705" y="4153358"/>
                </a:cubicBezTo>
                <a:cubicBezTo>
                  <a:pt x="2604705" y="4153358"/>
                  <a:pt x="2604705" y="4153358"/>
                  <a:pt x="2604705" y="4162067"/>
                </a:cubicBezTo>
                <a:lnTo>
                  <a:pt x="2656915" y="4162067"/>
                </a:lnTo>
                <a:cubicBezTo>
                  <a:pt x="2665616" y="4153358"/>
                  <a:pt x="2674318" y="4153358"/>
                  <a:pt x="2683020" y="4153358"/>
                </a:cubicBezTo>
                <a:cubicBezTo>
                  <a:pt x="2691722" y="4153358"/>
                  <a:pt x="2700423" y="4153358"/>
                  <a:pt x="2717827" y="4153358"/>
                </a:cubicBezTo>
                <a:cubicBezTo>
                  <a:pt x="2717827" y="4153358"/>
                  <a:pt x="2717827" y="4153358"/>
                  <a:pt x="2726528" y="4153358"/>
                </a:cubicBezTo>
                <a:cubicBezTo>
                  <a:pt x="2726528" y="4153358"/>
                  <a:pt x="2726528" y="4153358"/>
                  <a:pt x="2726528" y="4188192"/>
                </a:cubicBezTo>
                <a:cubicBezTo>
                  <a:pt x="2726528" y="4188192"/>
                  <a:pt x="2717827" y="4188192"/>
                  <a:pt x="2717827" y="4188192"/>
                </a:cubicBezTo>
                <a:cubicBezTo>
                  <a:pt x="2717827" y="4188192"/>
                  <a:pt x="2709125" y="4188192"/>
                  <a:pt x="2691722" y="4188192"/>
                </a:cubicBezTo>
                <a:cubicBezTo>
                  <a:pt x="2674318" y="4188192"/>
                  <a:pt x="2665616" y="4188192"/>
                  <a:pt x="2656915" y="4188192"/>
                </a:cubicBezTo>
                <a:cubicBezTo>
                  <a:pt x="2648213" y="4188192"/>
                  <a:pt x="2639511" y="4196901"/>
                  <a:pt x="2630810" y="4196901"/>
                </a:cubicBezTo>
                <a:cubicBezTo>
                  <a:pt x="2622108" y="4196901"/>
                  <a:pt x="2604705" y="4196901"/>
                  <a:pt x="2596003" y="4196901"/>
                </a:cubicBezTo>
                <a:cubicBezTo>
                  <a:pt x="2596003" y="4196901"/>
                  <a:pt x="2596003" y="4196901"/>
                  <a:pt x="2596003" y="4205609"/>
                </a:cubicBezTo>
                <a:cubicBezTo>
                  <a:pt x="2587301" y="4214317"/>
                  <a:pt x="2587301" y="4223026"/>
                  <a:pt x="2578600" y="4240443"/>
                </a:cubicBezTo>
                <a:cubicBezTo>
                  <a:pt x="2569898" y="4249151"/>
                  <a:pt x="2569898" y="4257859"/>
                  <a:pt x="2569898" y="4257859"/>
                </a:cubicBezTo>
                <a:cubicBezTo>
                  <a:pt x="2561196" y="4257859"/>
                  <a:pt x="2561196" y="4257859"/>
                  <a:pt x="2543793" y="4249151"/>
                </a:cubicBezTo>
                <a:cubicBezTo>
                  <a:pt x="2543793" y="4249151"/>
                  <a:pt x="2535091" y="4249151"/>
                  <a:pt x="2535091" y="4249151"/>
                </a:cubicBezTo>
                <a:cubicBezTo>
                  <a:pt x="2535091" y="4240443"/>
                  <a:pt x="2543793" y="4231734"/>
                  <a:pt x="2543793" y="4223026"/>
                </a:cubicBezTo>
                <a:cubicBezTo>
                  <a:pt x="2552494" y="4214317"/>
                  <a:pt x="2561196" y="4205609"/>
                  <a:pt x="2561196" y="4196901"/>
                </a:cubicBezTo>
                <a:cubicBezTo>
                  <a:pt x="2561196" y="4179484"/>
                  <a:pt x="2561196" y="4170775"/>
                  <a:pt x="2569898" y="4162067"/>
                </a:cubicBezTo>
                <a:cubicBezTo>
                  <a:pt x="2569898" y="4153358"/>
                  <a:pt x="2569898" y="4144650"/>
                  <a:pt x="2569898" y="4135942"/>
                </a:cubicBezTo>
                <a:cubicBezTo>
                  <a:pt x="2569898" y="4135942"/>
                  <a:pt x="2569898" y="4135942"/>
                  <a:pt x="2569898" y="4127233"/>
                </a:cubicBezTo>
                <a:close/>
                <a:moveTo>
                  <a:pt x="2448074" y="4127233"/>
                </a:moveTo>
                <a:cubicBezTo>
                  <a:pt x="2456776" y="4127233"/>
                  <a:pt x="2465478" y="4127233"/>
                  <a:pt x="2465478" y="4127233"/>
                </a:cubicBezTo>
                <a:cubicBezTo>
                  <a:pt x="2474179" y="4135942"/>
                  <a:pt x="2482881" y="4144650"/>
                  <a:pt x="2482881" y="4153358"/>
                </a:cubicBezTo>
                <a:cubicBezTo>
                  <a:pt x="2491583" y="4170775"/>
                  <a:pt x="2491583" y="4170775"/>
                  <a:pt x="2491583" y="4170775"/>
                </a:cubicBezTo>
                <a:cubicBezTo>
                  <a:pt x="2491583" y="4179484"/>
                  <a:pt x="2482881" y="4179484"/>
                  <a:pt x="2474179" y="4179484"/>
                </a:cubicBezTo>
                <a:cubicBezTo>
                  <a:pt x="2465478" y="4179484"/>
                  <a:pt x="2465478" y="4179484"/>
                  <a:pt x="2456776" y="4179484"/>
                </a:cubicBezTo>
                <a:cubicBezTo>
                  <a:pt x="2448074" y="4162067"/>
                  <a:pt x="2439372" y="4144650"/>
                  <a:pt x="2430671" y="4135942"/>
                </a:cubicBezTo>
                <a:cubicBezTo>
                  <a:pt x="2439372" y="4127233"/>
                  <a:pt x="2439372" y="4127233"/>
                  <a:pt x="2448074" y="4127233"/>
                </a:cubicBezTo>
                <a:close/>
                <a:moveTo>
                  <a:pt x="1782242" y="4064475"/>
                </a:moveTo>
                <a:cubicBezTo>
                  <a:pt x="1790976" y="4064475"/>
                  <a:pt x="1790976" y="4064475"/>
                  <a:pt x="1790976" y="4073265"/>
                </a:cubicBezTo>
                <a:cubicBezTo>
                  <a:pt x="1790976" y="4073265"/>
                  <a:pt x="1799710" y="4073265"/>
                  <a:pt x="1799710" y="4073265"/>
                </a:cubicBezTo>
                <a:cubicBezTo>
                  <a:pt x="1808444" y="4073265"/>
                  <a:pt x="1817178" y="4073265"/>
                  <a:pt x="1817178" y="4073265"/>
                </a:cubicBezTo>
                <a:cubicBezTo>
                  <a:pt x="1825911" y="4073265"/>
                  <a:pt x="1825911" y="4082054"/>
                  <a:pt x="1825911" y="4082054"/>
                </a:cubicBezTo>
                <a:cubicBezTo>
                  <a:pt x="1825911" y="4082054"/>
                  <a:pt x="1825911" y="4082054"/>
                  <a:pt x="1817178" y="4082054"/>
                </a:cubicBezTo>
                <a:cubicBezTo>
                  <a:pt x="1817178" y="4090844"/>
                  <a:pt x="1817178" y="4090844"/>
                  <a:pt x="1817178" y="4090844"/>
                </a:cubicBezTo>
                <a:cubicBezTo>
                  <a:pt x="1808444" y="4126002"/>
                  <a:pt x="1808444" y="4126002"/>
                  <a:pt x="1808444" y="4126002"/>
                </a:cubicBezTo>
                <a:cubicBezTo>
                  <a:pt x="1878314" y="4143581"/>
                  <a:pt x="1878314" y="4143581"/>
                  <a:pt x="1878314" y="4143581"/>
                </a:cubicBezTo>
                <a:cubicBezTo>
                  <a:pt x="1887048" y="4143581"/>
                  <a:pt x="1887048" y="4143581"/>
                  <a:pt x="1895782" y="4143581"/>
                </a:cubicBezTo>
                <a:cubicBezTo>
                  <a:pt x="1904516" y="4143581"/>
                  <a:pt x="1904516" y="4152371"/>
                  <a:pt x="1904516" y="4152371"/>
                </a:cubicBezTo>
                <a:cubicBezTo>
                  <a:pt x="1904516" y="4169950"/>
                  <a:pt x="1895782" y="4187529"/>
                  <a:pt x="1895782" y="4205108"/>
                </a:cubicBezTo>
                <a:cubicBezTo>
                  <a:pt x="1887048" y="4231477"/>
                  <a:pt x="1887048" y="4249056"/>
                  <a:pt x="1887048" y="4266635"/>
                </a:cubicBezTo>
                <a:cubicBezTo>
                  <a:pt x="1921984" y="4266635"/>
                  <a:pt x="1921984" y="4266635"/>
                  <a:pt x="1921984" y="4266635"/>
                </a:cubicBezTo>
                <a:cubicBezTo>
                  <a:pt x="1921984" y="4266635"/>
                  <a:pt x="1921984" y="4275425"/>
                  <a:pt x="1921984" y="4275425"/>
                </a:cubicBezTo>
                <a:cubicBezTo>
                  <a:pt x="1930717" y="4275425"/>
                  <a:pt x="1930717" y="4275425"/>
                  <a:pt x="1930717" y="4275425"/>
                </a:cubicBezTo>
                <a:cubicBezTo>
                  <a:pt x="1921984" y="4301794"/>
                  <a:pt x="1921984" y="4301794"/>
                  <a:pt x="1921984" y="4301794"/>
                </a:cubicBezTo>
                <a:cubicBezTo>
                  <a:pt x="1921984" y="4310583"/>
                  <a:pt x="1921984" y="4310583"/>
                  <a:pt x="1921984" y="4310583"/>
                </a:cubicBezTo>
                <a:cubicBezTo>
                  <a:pt x="1921984" y="4310583"/>
                  <a:pt x="1913250" y="4310583"/>
                  <a:pt x="1913250" y="4310583"/>
                </a:cubicBezTo>
                <a:cubicBezTo>
                  <a:pt x="1913250" y="4310583"/>
                  <a:pt x="1913250" y="4310583"/>
                  <a:pt x="1913250" y="4301794"/>
                </a:cubicBezTo>
                <a:cubicBezTo>
                  <a:pt x="1790976" y="4275425"/>
                  <a:pt x="1790976" y="4275425"/>
                  <a:pt x="1790976" y="4275425"/>
                </a:cubicBezTo>
                <a:cubicBezTo>
                  <a:pt x="1799710" y="4293004"/>
                  <a:pt x="1799710" y="4301794"/>
                  <a:pt x="1808444" y="4319373"/>
                </a:cubicBezTo>
                <a:cubicBezTo>
                  <a:pt x="1808444" y="4328162"/>
                  <a:pt x="1817178" y="4336952"/>
                  <a:pt x="1817178" y="4336952"/>
                </a:cubicBezTo>
                <a:cubicBezTo>
                  <a:pt x="1825911" y="4354531"/>
                  <a:pt x="1834645" y="4363321"/>
                  <a:pt x="1852113" y="4380900"/>
                </a:cubicBezTo>
                <a:cubicBezTo>
                  <a:pt x="1860847" y="4380900"/>
                  <a:pt x="1878314" y="4389689"/>
                  <a:pt x="1887048" y="4398479"/>
                </a:cubicBezTo>
                <a:cubicBezTo>
                  <a:pt x="1895782" y="4407269"/>
                  <a:pt x="1904516" y="4407269"/>
                  <a:pt x="1904516" y="4407269"/>
                </a:cubicBezTo>
                <a:cubicBezTo>
                  <a:pt x="1904516" y="4407269"/>
                  <a:pt x="1904516" y="4416058"/>
                  <a:pt x="1904516" y="4416058"/>
                </a:cubicBezTo>
                <a:cubicBezTo>
                  <a:pt x="1895782" y="4416058"/>
                  <a:pt x="1887048" y="4424848"/>
                  <a:pt x="1869581" y="4433637"/>
                </a:cubicBezTo>
                <a:cubicBezTo>
                  <a:pt x="1869581" y="4433637"/>
                  <a:pt x="1852113" y="4424848"/>
                  <a:pt x="1834645" y="4407269"/>
                </a:cubicBezTo>
                <a:cubicBezTo>
                  <a:pt x="1808444" y="4389689"/>
                  <a:pt x="1790976" y="4372110"/>
                  <a:pt x="1782242" y="4354531"/>
                </a:cubicBezTo>
                <a:cubicBezTo>
                  <a:pt x="1773508" y="4345742"/>
                  <a:pt x="1773508" y="4328162"/>
                  <a:pt x="1764774" y="4319373"/>
                </a:cubicBezTo>
                <a:cubicBezTo>
                  <a:pt x="1764774" y="4301794"/>
                  <a:pt x="1756040" y="4293004"/>
                  <a:pt x="1756040" y="4275425"/>
                </a:cubicBezTo>
                <a:cubicBezTo>
                  <a:pt x="1738573" y="4310583"/>
                  <a:pt x="1712372" y="4328162"/>
                  <a:pt x="1686170" y="4345742"/>
                </a:cubicBezTo>
                <a:cubicBezTo>
                  <a:pt x="1659968" y="4354531"/>
                  <a:pt x="1642501" y="4363321"/>
                  <a:pt x="1616299" y="4372110"/>
                </a:cubicBezTo>
                <a:cubicBezTo>
                  <a:pt x="1598832" y="4372110"/>
                  <a:pt x="1590098" y="4372110"/>
                  <a:pt x="1590098" y="4372110"/>
                </a:cubicBezTo>
                <a:cubicBezTo>
                  <a:pt x="1590098" y="4363321"/>
                  <a:pt x="1581364" y="4354531"/>
                  <a:pt x="1572630" y="4345742"/>
                </a:cubicBezTo>
                <a:cubicBezTo>
                  <a:pt x="1572630" y="4336952"/>
                  <a:pt x="1572630" y="4336952"/>
                  <a:pt x="1572630" y="4336952"/>
                </a:cubicBezTo>
                <a:cubicBezTo>
                  <a:pt x="1572630" y="4336952"/>
                  <a:pt x="1572630" y="4328162"/>
                  <a:pt x="1572630" y="4328162"/>
                </a:cubicBezTo>
                <a:cubicBezTo>
                  <a:pt x="1572630" y="4336952"/>
                  <a:pt x="1581364" y="4328162"/>
                  <a:pt x="1598832" y="4328162"/>
                </a:cubicBezTo>
                <a:cubicBezTo>
                  <a:pt x="1625033" y="4328162"/>
                  <a:pt x="1642501" y="4319373"/>
                  <a:pt x="1659968" y="4310583"/>
                </a:cubicBezTo>
                <a:cubicBezTo>
                  <a:pt x="1686170" y="4301794"/>
                  <a:pt x="1712372" y="4284215"/>
                  <a:pt x="1721105" y="4257846"/>
                </a:cubicBezTo>
                <a:cubicBezTo>
                  <a:pt x="1712372" y="4257846"/>
                  <a:pt x="1694904" y="4249056"/>
                  <a:pt x="1668702" y="4249056"/>
                </a:cubicBezTo>
                <a:cubicBezTo>
                  <a:pt x="1651235" y="4249056"/>
                  <a:pt x="1633767" y="4240267"/>
                  <a:pt x="1607565" y="4240267"/>
                </a:cubicBezTo>
                <a:cubicBezTo>
                  <a:pt x="1607565" y="4240267"/>
                  <a:pt x="1607565" y="4231477"/>
                  <a:pt x="1598832" y="4231477"/>
                </a:cubicBezTo>
                <a:cubicBezTo>
                  <a:pt x="1607565" y="4205108"/>
                  <a:pt x="1607565" y="4205108"/>
                  <a:pt x="1607565" y="4205108"/>
                </a:cubicBezTo>
                <a:cubicBezTo>
                  <a:pt x="1607565" y="4196319"/>
                  <a:pt x="1607565" y="4196319"/>
                  <a:pt x="1616299" y="4196319"/>
                </a:cubicBezTo>
                <a:cubicBezTo>
                  <a:pt x="1616299" y="4196319"/>
                  <a:pt x="1616299" y="4196319"/>
                  <a:pt x="1616299" y="4205108"/>
                </a:cubicBezTo>
                <a:cubicBezTo>
                  <a:pt x="1651235" y="4213898"/>
                  <a:pt x="1651235" y="4213898"/>
                  <a:pt x="1651235" y="4213898"/>
                </a:cubicBezTo>
                <a:cubicBezTo>
                  <a:pt x="1677436" y="4099634"/>
                  <a:pt x="1677436" y="4099634"/>
                  <a:pt x="1677436" y="4099634"/>
                </a:cubicBezTo>
                <a:cubicBezTo>
                  <a:pt x="1677436" y="4099634"/>
                  <a:pt x="1677436" y="4099634"/>
                  <a:pt x="1686170" y="4099634"/>
                </a:cubicBezTo>
                <a:cubicBezTo>
                  <a:pt x="1686170" y="4099634"/>
                  <a:pt x="1694904" y="4099634"/>
                  <a:pt x="1703638" y="4099634"/>
                </a:cubicBezTo>
                <a:cubicBezTo>
                  <a:pt x="1712372" y="4099634"/>
                  <a:pt x="1712372" y="4108423"/>
                  <a:pt x="1712372" y="4108423"/>
                </a:cubicBezTo>
                <a:cubicBezTo>
                  <a:pt x="1773508" y="4117213"/>
                  <a:pt x="1773508" y="4117213"/>
                  <a:pt x="1773508" y="4117213"/>
                </a:cubicBezTo>
                <a:cubicBezTo>
                  <a:pt x="1782242" y="4082054"/>
                  <a:pt x="1782242" y="4082054"/>
                  <a:pt x="1782242" y="4082054"/>
                </a:cubicBezTo>
                <a:cubicBezTo>
                  <a:pt x="1782242" y="4082054"/>
                  <a:pt x="1782242" y="4073265"/>
                  <a:pt x="1782242" y="4073265"/>
                </a:cubicBezTo>
                <a:cubicBezTo>
                  <a:pt x="1782242" y="4073265"/>
                  <a:pt x="1782242" y="4064475"/>
                  <a:pt x="1782242" y="4064475"/>
                </a:cubicBezTo>
                <a:close/>
                <a:moveTo>
                  <a:pt x="1442501" y="4048112"/>
                </a:moveTo>
                <a:cubicBezTo>
                  <a:pt x="1442501" y="4048112"/>
                  <a:pt x="1442501" y="4048112"/>
                  <a:pt x="1416475" y="4091514"/>
                </a:cubicBezTo>
                <a:cubicBezTo>
                  <a:pt x="1416475" y="4091514"/>
                  <a:pt x="1416475" y="4091514"/>
                  <a:pt x="1407799" y="4108875"/>
                </a:cubicBezTo>
                <a:cubicBezTo>
                  <a:pt x="1407799" y="4108875"/>
                  <a:pt x="1407799" y="4108875"/>
                  <a:pt x="1485877" y="4152276"/>
                </a:cubicBezTo>
                <a:lnTo>
                  <a:pt x="1520578" y="4091514"/>
                </a:lnTo>
                <a:cubicBezTo>
                  <a:pt x="1520578" y="4091514"/>
                  <a:pt x="1520578" y="4091514"/>
                  <a:pt x="1442501" y="4048112"/>
                </a:cubicBezTo>
                <a:close/>
                <a:moveTo>
                  <a:pt x="2935192" y="4038632"/>
                </a:moveTo>
                <a:cubicBezTo>
                  <a:pt x="2943982" y="4038632"/>
                  <a:pt x="2943982" y="4038632"/>
                  <a:pt x="2943982" y="4038632"/>
                </a:cubicBezTo>
                <a:cubicBezTo>
                  <a:pt x="2943982" y="4038632"/>
                  <a:pt x="2943982" y="4047366"/>
                  <a:pt x="2943982" y="4047366"/>
                </a:cubicBezTo>
                <a:cubicBezTo>
                  <a:pt x="2943982" y="4047366"/>
                  <a:pt x="2943982" y="4056100"/>
                  <a:pt x="2943982" y="4056100"/>
                </a:cubicBezTo>
                <a:cubicBezTo>
                  <a:pt x="2943982" y="4056100"/>
                  <a:pt x="2952771" y="4064834"/>
                  <a:pt x="2952771" y="4073568"/>
                </a:cubicBezTo>
                <a:cubicBezTo>
                  <a:pt x="2952771" y="4099769"/>
                  <a:pt x="2961561" y="4117237"/>
                  <a:pt x="2961561" y="4134704"/>
                </a:cubicBezTo>
                <a:cubicBezTo>
                  <a:pt x="2979140" y="4125971"/>
                  <a:pt x="2996719" y="4125971"/>
                  <a:pt x="3014298" y="4117237"/>
                </a:cubicBezTo>
                <a:cubicBezTo>
                  <a:pt x="3058246" y="4099769"/>
                  <a:pt x="3084615" y="4091035"/>
                  <a:pt x="3093404" y="4091035"/>
                </a:cubicBezTo>
                <a:cubicBezTo>
                  <a:pt x="3093404" y="4091035"/>
                  <a:pt x="3093404" y="4091035"/>
                  <a:pt x="3102194" y="4091035"/>
                </a:cubicBezTo>
                <a:cubicBezTo>
                  <a:pt x="3110984" y="4125971"/>
                  <a:pt x="3110984" y="4125971"/>
                  <a:pt x="3110984" y="4125971"/>
                </a:cubicBezTo>
                <a:cubicBezTo>
                  <a:pt x="3102194" y="4125971"/>
                  <a:pt x="3102194" y="4125971"/>
                  <a:pt x="3102194" y="4125971"/>
                </a:cubicBezTo>
                <a:cubicBezTo>
                  <a:pt x="3093404" y="4134704"/>
                  <a:pt x="3067036" y="4134704"/>
                  <a:pt x="3040667" y="4143438"/>
                </a:cubicBezTo>
                <a:cubicBezTo>
                  <a:pt x="3014298" y="4152172"/>
                  <a:pt x="2987930" y="4160906"/>
                  <a:pt x="2979140" y="4160906"/>
                </a:cubicBezTo>
                <a:cubicBezTo>
                  <a:pt x="2987930" y="4178374"/>
                  <a:pt x="2996719" y="4195841"/>
                  <a:pt x="3005509" y="4204575"/>
                </a:cubicBezTo>
                <a:cubicBezTo>
                  <a:pt x="3014298" y="4213309"/>
                  <a:pt x="3023088" y="4222043"/>
                  <a:pt x="3040667" y="4230776"/>
                </a:cubicBezTo>
                <a:cubicBezTo>
                  <a:pt x="3049457" y="4239510"/>
                  <a:pt x="3067036" y="4248244"/>
                  <a:pt x="3093404" y="4256978"/>
                </a:cubicBezTo>
                <a:cubicBezTo>
                  <a:pt x="3110984" y="4265712"/>
                  <a:pt x="3119773" y="4265712"/>
                  <a:pt x="3137352" y="4274446"/>
                </a:cubicBezTo>
                <a:cubicBezTo>
                  <a:pt x="3146142" y="4274446"/>
                  <a:pt x="3154931" y="4274446"/>
                  <a:pt x="3163721" y="4274446"/>
                </a:cubicBezTo>
                <a:cubicBezTo>
                  <a:pt x="3163721" y="4283179"/>
                  <a:pt x="3163721" y="4283179"/>
                  <a:pt x="3163721" y="4291913"/>
                </a:cubicBezTo>
                <a:cubicBezTo>
                  <a:pt x="3163721" y="4300647"/>
                  <a:pt x="3154931" y="4309381"/>
                  <a:pt x="3146142" y="4318115"/>
                </a:cubicBezTo>
                <a:cubicBezTo>
                  <a:pt x="3146142" y="4318115"/>
                  <a:pt x="3137352" y="4318115"/>
                  <a:pt x="3119773" y="4309381"/>
                </a:cubicBezTo>
                <a:cubicBezTo>
                  <a:pt x="3102194" y="4309381"/>
                  <a:pt x="3084615" y="4300647"/>
                  <a:pt x="3067036" y="4291913"/>
                </a:cubicBezTo>
                <a:cubicBezTo>
                  <a:pt x="3040667" y="4283179"/>
                  <a:pt x="3023088" y="4274446"/>
                  <a:pt x="3005509" y="4256978"/>
                </a:cubicBezTo>
                <a:cubicBezTo>
                  <a:pt x="3005509" y="4248244"/>
                  <a:pt x="2996719" y="4239510"/>
                  <a:pt x="2987930" y="4239510"/>
                </a:cubicBezTo>
                <a:cubicBezTo>
                  <a:pt x="2979140" y="4230776"/>
                  <a:pt x="2979140" y="4222043"/>
                  <a:pt x="2970350" y="4213309"/>
                </a:cubicBezTo>
                <a:cubicBezTo>
                  <a:pt x="2970350" y="4222043"/>
                  <a:pt x="2970350" y="4222043"/>
                  <a:pt x="2970350" y="4222043"/>
                </a:cubicBezTo>
                <a:cubicBezTo>
                  <a:pt x="2970350" y="4256978"/>
                  <a:pt x="2961561" y="4291913"/>
                  <a:pt x="2943982" y="4318115"/>
                </a:cubicBezTo>
                <a:cubicBezTo>
                  <a:pt x="2935192" y="4344316"/>
                  <a:pt x="2917613" y="4361784"/>
                  <a:pt x="2900034" y="4379252"/>
                </a:cubicBezTo>
                <a:cubicBezTo>
                  <a:pt x="2891244" y="4396719"/>
                  <a:pt x="2882455" y="4396719"/>
                  <a:pt x="2882455" y="4396719"/>
                </a:cubicBezTo>
                <a:cubicBezTo>
                  <a:pt x="2873665" y="4396719"/>
                  <a:pt x="2864876" y="4387985"/>
                  <a:pt x="2856086" y="4387985"/>
                </a:cubicBezTo>
                <a:cubicBezTo>
                  <a:pt x="2847296" y="4379252"/>
                  <a:pt x="2847296" y="4379252"/>
                  <a:pt x="2847296" y="4370518"/>
                </a:cubicBezTo>
                <a:cubicBezTo>
                  <a:pt x="2847296" y="4370518"/>
                  <a:pt x="2856086" y="4361784"/>
                  <a:pt x="2864876" y="4353050"/>
                </a:cubicBezTo>
                <a:cubicBezTo>
                  <a:pt x="2882455" y="4335582"/>
                  <a:pt x="2900034" y="4318115"/>
                  <a:pt x="2908823" y="4300647"/>
                </a:cubicBezTo>
                <a:cubicBezTo>
                  <a:pt x="2926403" y="4274446"/>
                  <a:pt x="2935192" y="4248244"/>
                  <a:pt x="2935192" y="4213309"/>
                </a:cubicBezTo>
                <a:cubicBezTo>
                  <a:pt x="2935192" y="4204575"/>
                  <a:pt x="2935192" y="4187107"/>
                  <a:pt x="2935192" y="4178374"/>
                </a:cubicBezTo>
                <a:cubicBezTo>
                  <a:pt x="2812138" y="4213309"/>
                  <a:pt x="2812138" y="4213309"/>
                  <a:pt x="2812138" y="4213309"/>
                </a:cubicBezTo>
                <a:cubicBezTo>
                  <a:pt x="2812138" y="4213309"/>
                  <a:pt x="2803349" y="4213309"/>
                  <a:pt x="2803349" y="4213309"/>
                </a:cubicBezTo>
                <a:cubicBezTo>
                  <a:pt x="2794559" y="4187107"/>
                  <a:pt x="2794559" y="4187107"/>
                  <a:pt x="2794559" y="4187107"/>
                </a:cubicBezTo>
                <a:cubicBezTo>
                  <a:pt x="2794559" y="4178374"/>
                  <a:pt x="2794559" y="4178374"/>
                  <a:pt x="2803349" y="4178374"/>
                </a:cubicBezTo>
                <a:cubicBezTo>
                  <a:pt x="2926403" y="4143438"/>
                  <a:pt x="2926403" y="4143438"/>
                  <a:pt x="2926403" y="4143438"/>
                </a:cubicBezTo>
                <a:cubicBezTo>
                  <a:pt x="2926403" y="4134704"/>
                  <a:pt x="2926403" y="4117237"/>
                  <a:pt x="2917613" y="4108503"/>
                </a:cubicBezTo>
                <a:cubicBezTo>
                  <a:pt x="2917613" y="4099769"/>
                  <a:pt x="2917613" y="4091035"/>
                  <a:pt x="2908823" y="4082301"/>
                </a:cubicBezTo>
                <a:cubicBezTo>
                  <a:pt x="2908823" y="4073568"/>
                  <a:pt x="2908823" y="4073568"/>
                  <a:pt x="2908823" y="4073568"/>
                </a:cubicBezTo>
                <a:cubicBezTo>
                  <a:pt x="2908823" y="4064834"/>
                  <a:pt x="2908823" y="4064834"/>
                  <a:pt x="2908823" y="4064834"/>
                </a:cubicBezTo>
                <a:cubicBezTo>
                  <a:pt x="2908823" y="4064834"/>
                  <a:pt x="2908823" y="4056100"/>
                  <a:pt x="2900034" y="4056100"/>
                </a:cubicBezTo>
                <a:cubicBezTo>
                  <a:pt x="2900034" y="4047366"/>
                  <a:pt x="2900034" y="4047366"/>
                  <a:pt x="2900034" y="4047366"/>
                </a:cubicBezTo>
                <a:cubicBezTo>
                  <a:pt x="2908823" y="4047366"/>
                  <a:pt x="2908823" y="4047366"/>
                  <a:pt x="2908823" y="4047366"/>
                </a:cubicBezTo>
                <a:cubicBezTo>
                  <a:pt x="2917613" y="4038632"/>
                  <a:pt x="2926403" y="4038632"/>
                  <a:pt x="2935192" y="4038632"/>
                </a:cubicBezTo>
                <a:close/>
                <a:moveTo>
                  <a:pt x="3408268" y="3995233"/>
                </a:moveTo>
                <a:cubicBezTo>
                  <a:pt x="3408268" y="3995233"/>
                  <a:pt x="3417002" y="3995233"/>
                  <a:pt x="3417002" y="4004057"/>
                </a:cubicBezTo>
                <a:cubicBezTo>
                  <a:pt x="3425736" y="4004057"/>
                  <a:pt x="3425736" y="4012881"/>
                  <a:pt x="3425736" y="4012881"/>
                </a:cubicBezTo>
                <a:cubicBezTo>
                  <a:pt x="3425736" y="4030528"/>
                  <a:pt x="3417002" y="4048176"/>
                  <a:pt x="3408268" y="4065824"/>
                </a:cubicBezTo>
                <a:cubicBezTo>
                  <a:pt x="3408268" y="4074648"/>
                  <a:pt x="3399534" y="4083471"/>
                  <a:pt x="3390801" y="4092295"/>
                </a:cubicBezTo>
                <a:cubicBezTo>
                  <a:pt x="3408268" y="4092295"/>
                  <a:pt x="3425736" y="4083471"/>
                  <a:pt x="3451937" y="4065824"/>
                </a:cubicBezTo>
                <a:cubicBezTo>
                  <a:pt x="3478139" y="4057000"/>
                  <a:pt x="3495607" y="4048176"/>
                  <a:pt x="3504340" y="4039352"/>
                </a:cubicBezTo>
                <a:cubicBezTo>
                  <a:pt x="3513074" y="4039352"/>
                  <a:pt x="3513074" y="4039352"/>
                  <a:pt x="3513074" y="4039352"/>
                </a:cubicBezTo>
                <a:cubicBezTo>
                  <a:pt x="3513074" y="4039352"/>
                  <a:pt x="3513074" y="4039352"/>
                  <a:pt x="3521808" y="4065824"/>
                </a:cubicBezTo>
                <a:cubicBezTo>
                  <a:pt x="3521808" y="4065824"/>
                  <a:pt x="3521808" y="4065824"/>
                  <a:pt x="3513074" y="4065824"/>
                </a:cubicBezTo>
                <a:cubicBezTo>
                  <a:pt x="3513074" y="4065824"/>
                  <a:pt x="3513074" y="4065824"/>
                  <a:pt x="3399534" y="4127591"/>
                </a:cubicBezTo>
                <a:cubicBezTo>
                  <a:pt x="3399534" y="4127591"/>
                  <a:pt x="3399534" y="4127591"/>
                  <a:pt x="3417002" y="4162886"/>
                </a:cubicBezTo>
                <a:cubicBezTo>
                  <a:pt x="3425736" y="4162886"/>
                  <a:pt x="3425736" y="4171710"/>
                  <a:pt x="3425736" y="4171710"/>
                </a:cubicBezTo>
                <a:cubicBezTo>
                  <a:pt x="3425736" y="4180534"/>
                  <a:pt x="3425736" y="4189358"/>
                  <a:pt x="3417002" y="4189358"/>
                </a:cubicBezTo>
                <a:cubicBezTo>
                  <a:pt x="3417002" y="4198182"/>
                  <a:pt x="3417002" y="4198182"/>
                  <a:pt x="3408268" y="4198182"/>
                </a:cubicBezTo>
                <a:cubicBezTo>
                  <a:pt x="3408268" y="4207005"/>
                  <a:pt x="3399534" y="4207005"/>
                  <a:pt x="3390801" y="4207005"/>
                </a:cubicBezTo>
                <a:cubicBezTo>
                  <a:pt x="3390801" y="4215829"/>
                  <a:pt x="3382067" y="4215829"/>
                  <a:pt x="3382067" y="4215829"/>
                </a:cubicBezTo>
                <a:cubicBezTo>
                  <a:pt x="3382067" y="4207005"/>
                  <a:pt x="3373333" y="4207005"/>
                  <a:pt x="3364599" y="4198182"/>
                </a:cubicBezTo>
                <a:cubicBezTo>
                  <a:pt x="3364599" y="4198182"/>
                  <a:pt x="3364599" y="4189358"/>
                  <a:pt x="3364599" y="4189358"/>
                </a:cubicBezTo>
                <a:cubicBezTo>
                  <a:pt x="3364599" y="4189358"/>
                  <a:pt x="3373333" y="4189358"/>
                  <a:pt x="3373333" y="4189358"/>
                </a:cubicBezTo>
                <a:cubicBezTo>
                  <a:pt x="3373333" y="4189358"/>
                  <a:pt x="3382067" y="4189358"/>
                  <a:pt x="3382067" y="4189358"/>
                </a:cubicBezTo>
                <a:cubicBezTo>
                  <a:pt x="3382067" y="4180534"/>
                  <a:pt x="3382067" y="4180534"/>
                  <a:pt x="3390801" y="4180534"/>
                </a:cubicBezTo>
                <a:cubicBezTo>
                  <a:pt x="3390801" y="4180534"/>
                  <a:pt x="3390801" y="4171710"/>
                  <a:pt x="3382067" y="4171710"/>
                </a:cubicBezTo>
                <a:cubicBezTo>
                  <a:pt x="3382067" y="4162886"/>
                  <a:pt x="3382067" y="4162886"/>
                  <a:pt x="3382067" y="4162886"/>
                </a:cubicBezTo>
                <a:cubicBezTo>
                  <a:pt x="3382067" y="4162886"/>
                  <a:pt x="3382067" y="4154062"/>
                  <a:pt x="3373333" y="4154062"/>
                </a:cubicBezTo>
                <a:cubicBezTo>
                  <a:pt x="3373333" y="4145238"/>
                  <a:pt x="3373333" y="4145238"/>
                  <a:pt x="3373333" y="4136415"/>
                </a:cubicBezTo>
                <a:cubicBezTo>
                  <a:pt x="3355865" y="4145238"/>
                  <a:pt x="3338398" y="4162886"/>
                  <a:pt x="3312196" y="4171710"/>
                </a:cubicBezTo>
                <a:cubicBezTo>
                  <a:pt x="3294728" y="4180534"/>
                  <a:pt x="3277261" y="4189358"/>
                  <a:pt x="3251059" y="4207005"/>
                </a:cubicBezTo>
                <a:cubicBezTo>
                  <a:pt x="3251059" y="4207005"/>
                  <a:pt x="3242325" y="4207005"/>
                  <a:pt x="3242325" y="4207005"/>
                </a:cubicBezTo>
                <a:cubicBezTo>
                  <a:pt x="3242325" y="4207005"/>
                  <a:pt x="3242325" y="4207005"/>
                  <a:pt x="3224858" y="4180534"/>
                </a:cubicBezTo>
                <a:cubicBezTo>
                  <a:pt x="3224858" y="4180534"/>
                  <a:pt x="3224858" y="4180534"/>
                  <a:pt x="3233592" y="4180534"/>
                </a:cubicBezTo>
                <a:cubicBezTo>
                  <a:pt x="3242325" y="4171710"/>
                  <a:pt x="3259793" y="4162886"/>
                  <a:pt x="3294728" y="4145238"/>
                </a:cubicBezTo>
                <a:cubicBezTo>
                  <a:pt x="3320930" y="4136415"/>
                  <a:pt x="3338398" y="4127591"/>
                  <a:pt x="3355865" y="4118767"/>
                </a:cubicBezTo>
                <a:cubicBezTo>
                  <a:pt x="3355865" y="4109943"/>
                  <a:pt x="3355865" y="4109943"/>
                  <a:pt x="3355865" y="4109943"/>
                </a:cubicBezTo>
                <a:cubicBezTo>
                  <a:pt x="3355865" y="4101119"/>
                  <a:pt x="3355865" y="4092295"/>
                  <a:pt x="3364599" y="4092295"/>
                </a:cubicBezTo>
                <a:cubicBezTo>
                  <a:pt x="3373333" y="4074648"/>
                  <a:pt x="3382067" y="4065824"/>
                  <a:pt x="3382067" y="4048176"/>
                </a:cubicBezTo>
                <a:lnTo>
                  <a:pt x="3338398" y="4074648"/>
                </a:lnTo>
                <a:cubicBezTo>
                  <a:pt x="3320930" y="4074648"/>
                  <a:pt x="3303462" y="4083471"/>
                  <a:pt x="3285995" y="4092295"/>
                </a:cubicBezTo>
                <a:cubicBezTo>
                  <a:pt x="3277261" y="4101119"/>
                  <a:pt x="3268527" y="4109943"/>
                  <a:pt x="3259793" y="4109943"/>
                </a:cubicBezTo>
                <a:cubicBezTo>
                  <a:pt x="3259793" y="4109943"/>
                  <a:pt x="3259793" y="4118767"/>
                  <a:pt x="3259793" y="4118767"/>
                </a:cubicBezTo>
                <a:cubicBezTo>
                  <a:pt x="3251059" y="4118767"/>
                  <a:pt x="3251059" y="4118767"/>
                  <a:pt x="3251059" y="4109943"/>
                </a:cubicBezTo>
                <a:cubicBezTo>
                  <a:pt x="3251059" y="4109943"/>
                  <a:pt x="3251059" y="4109943"/>
                  <a:pt x="3242325" y="4092295"/>
                </a:cubicBezTo>
                <a:cubicBezTo>
                  <a:pt x="3233592" y="4083471"/>
                  <a:pt x="3242325" y="4083471"/>
                  <a:pt x="3242325" y="4083471"/>
                </a:cubicBezTo>
                <a:cubicBezTo>
                  <a:pt x="3251059" y="4083471"/>
                  <a:pt x="3259793" y="4074648"/>
                  <a:pt x="3277261" y="4065824"/>
                </a:cubicBezTo>
                <a:cubicBezTo>
                  <a:pt x="3294728" y="4057000"/>
                  <a:pt x="3312196" y="4048176"/>
                  <a:pt x="3320930" y="4048176"/>
                </a:cubicBezTo>
                <a:cubicBezTo>
                  <a:pt x="3338398" y="4039352"/>
                  <a:pt x="3347131" y="4030528"/>
                  <a:pt x="3355865" y="4030528"/>
                </a:cubicBezTo>
                <a:cubicBezTo>
                  <a:pt x="3364599" y="4021704"/>
                  <a:pt x="3373333" y="4012881"/>
                  <a:pt x="3390801" y="4012881"/>
                </a:cubicBezTo>
                <a:cubicBezTo>
                  <a:pt x="3390801" y="4012881"/>
                  <a:pt x="3390801" y="4012881"/>
                  <a:pt x="3399534" y="4004057"/>
                </a:cubicBezTo>
                <a:cubicBezTo>
                  <a:pt x="3399534" y="4004057"/>
                  <a:pt x="3399534" y="4004057"/>
                  <a:pt x="3408268" y="3995233"/>
                </a:cubicBezTo>
                <a:close/>
                <a:moveTo>
                  <a:pt x="1321046" y="3987350"/>
                </a:moveTo>
                <a:cubicBezTo>
                  <a:pt x="1286345" y="4048112"/>
                  <a:pt x="1286345" y="4048112"/>
                  <a:pt x="1286345" y="4048112"/>
                </a:cubicBezTo>
                <a:cubicBezTo>
                  <a:pt x="1373099" y="4091514"/>
                  <a:pt x="1373099" y="4091514"/>
                  <a:pt x="1373099" y="4091514"/>
                </a:cubicBezTo>
                <a:cubicBezTo>
                  <a:pt x="1381773" y="4074153"/>
                  <a:pt x="1381773" y="4074153"/>
                  <a:pt x="1381773" y="4074153"/>
                </a:cubicBezTo>
                <a:cubicBezTo>
                  <a:pt x="1407799" y="4030752"/>
                  <a:pt x="1407799" y="4030752"/>
                  <a:pt x="1407799" y="4030752"/>
                </a:cubicBezTo>
                <a:cubicBezTo>
                  <a:pt x="1321046" y="3987350"/>
                  <a:pt x="1321046" y="3987350"/>
                  <a:pt x="1321046" y="3987350"/>
                </a:cubicBezTo>
                <a:close/>
                <a:moveTo>
                  <a:pt x="3181189" y="3951114"/>
                </a:moveTo>
                <a:cubicBezTo>
                  <a:pt x="3181189" y="3951114"/>
                  <a:pt x="3181189" y="3951114"/>
                  <a:pt x="3189923" y="3951114"/>
                </a:cubicBezTo>
                <a:cubicBezTo>
                  <a:pt x="3198656" y="3951114"/>
                  <a:pt x="3207390" y="3959937"/>
                  <a:pt x="3224858" y="3968761"/>
                </a:cubicBezTo>
                <a:cubicBezTo>
                  <a:pt x="3233592" y="3977585"/>
                  <a:pt x="3242325" y="3986409"/>
                  <a:pt x="3233592" y="3986409"/>
                </a:cubicBezTo>
                <a:cubicBezTo>
                  <a:pt x="3233592" y="3986409"/>
                  <a:pt x="3233592" y="3995233"/>
                  <a:pt x="3224858" y="3995233"/>
                </a:cubicBezTo>
                <a:cubicBezTo>
                  <a:pt x="3216124" y="4012881"/>
                  <a:pt x="3216124" y="4012881"/>
                  <a:pt x="3216124" y="4012881"/>
                </a:cubicBezTo>
                <a:cubicBezTo>
                  <a:pt x="3207390" y="4012881"/>
                  <a:pt x="3198656" y="4004057"/>
                  <a:pt x="3189923" y="4004057"/>
                </a:cubicBezTo>
                <a:cubicBezTo>
                  <a:pt x="3181189" y="3995233"/>
                  <a:pt x="3172455" y="3986409"/>
                  <a:pt x="3163721" y="3977585"/>
                </a:cubicBezTo>
                <a:cubicBezTo>
                  <a:pt x="3163721" y="3968761"/>
                  <a:pt x="3163721" y="3968761"/>
                  <a:pt x="3172455" y="3968761"/>
                </a:cubicBezTo>
                <a:cubicBezTo>
                  <a:pt x="3181189" y="3959937"/>
                  <a:pt x="3181189" y="3951114"/>
                  <a:pt x="3181189" y="3951114"/>
                </a:cubicBezTo>
                <a:close/>
                <a:moveTo>
                  <a:pt x="1312371" y="3935268"/>
                </a:moveTo>
                <a:cubicBezTo>
                  <a:pt x="1338397" y="3952629"/>
                  <a:pt x="1338397" y="3952629"/>
                  <a:pt x="1338397" y="3952629"/>
                </a:cubicBezTo>
                <a:cubicBezTo>
                  <a:pt x="1425150" y="3996031"/>
                  <a:pt x="1425150" y="3996031"/>
                  <a:pt x="1425150" y="3996031"/>
                </a:cubicBezTo>
                <a:cubicBezTo>
                  <a:pt x="1451176" y="3952629"/>
                  <a:pt x="1451176" y="3952629"/>
                  <a:pt x="1451176" y="3952629"/>
                </a:cubicBezTo>
                <a:cubicBezTo>
                  <a:pt x="1451176" y="3943949"/>
                  <a:pt x="1451176" y="3943949"/>
                  <a:pt x="1451176" y="3943949"/>
                </a:cubicBezTo>
                <a:cubicBezTo>
                  <a:pt x="1451176" y="3935268"/>
                  <a:pt x="1451176" y="3935268"/>
                  <a:pt x="1451176" y="3935268"/>
                </a:cubicBezTo>
                <a:cubicBezTo>
                  <a:pt x="1459851" y="3943949"/>
                  <a:pt x="1468527" y="3952629"/>
                  <a:pt x="1477202" y="3952629"/>
                </a:cubicBezTo>
                <a:cubicBezTo>
                  <a:pt x="1485877" y="3961309"/>
                  <a:pt x="1485877" y="3961309"/>
                  <a:pt x="1485877" y="3961309"/>
                </a:cubicBezTo>
                <a:cubicBezTo>
                  <a:pt x="1494553" y="3961309"/>
                  <a:pt x="1485877" y="3969990"/>
                  <a:pt x="1485877" y="3969990"/>
                </a:cubicBezTo>
                <a:cubicBezTo>
                  <a:pt x="1485877" y="3969990"/>
                  <a:pt x="1477202" y="3969990"/>
                  <a:pt x="1477202" y="3978670"/>
                </a:cubicBezTo>
                <a:cubicBezTo>
                  <a:pt x="1451176" y="4013391"/>
                  <a:pt x="1451176" y="4013391"/>
                  <a:pt x="1451176" y="4013391"/>
                </a:cubicBezTo>
                <a:cubicBezTo>
                  <a:pt x="1537929" y="4056793"/>
                  <a:pt x="1537929" y="4056793"/>
                  <a:pt x="1537929" y="4056793"/>
                </a:cubicBezTo>
                <a:cubicBezTo>
                  <a:pt x="1537929" y="4065473"/>
                  <a:pt x="1546604" y="4065473"/>
                  <a:pt x="1546604" y="4065473"/>
                </a:cubicBezTo>
                <a:cubicBezTo>
                  <a:pt x="1555280" y="4074153"/>
                  <a:pt x="1563955" y="4074153"/>
                  <a:pt x="1563955" y="4074153"/>
                </a:cubicBezTo>
                <a:cubicBezTo>
                  <a:pt x="1572630" y="4074153"/>
                  <a:pt x="1572630" y="4074153"/>
                  <a:pt x="1572630" y="4082834"/>
                </a:cubicBezTo>
                <a:cubicBezTo>
                  <a:pt x="1555280" y="4108875"/>
                  <a:pt x="1537929" y="4134916"/>
                  <a:pt x="1529254" y="4152276"/>
                </a:cubicBezTo>
                <a:cubicBezTo>
                  <a:pt x="1520578" y="4178317"/>
                  <a:pt x="1511903" y="4195678"/>
                  <a:pt x="1494553" y="4213039"/>
                </a:cubicBezTo>
                <a:cubicBezTo>
                  <a:pt x="1468527" y="4204358"/>
                  <a:pt x="1468527" y="4204358"/>
                  <a:pt x="1468527" y="4204358"/>
                </a:cubicBezTo>
                <a:cubicBezTo>
                  <a:pt x="1459851" y="4195678"/>
                  <a:pt x="1459851" y="4195678"/>
                  <a:pt x="1459851" y="4195678"/>
                </a:cubicBezTo>
                <a:cubicBezTo>
                  <a:pt x="1468527" y="4178317"/>
                  <a:pt x="1468527" y="4178317"/>
                  <a:pt x="1468527" y="4178317"/>
                </a:cubicBezTo>
                <a:cubicBezTo>
                  <a:pt x="1390449" y="4143596"/>
                  <a:pt x="1390449" y="4143596"/>
                  <a:pt x="1390449" y="4143596"/>
                </a:cubicBezTo>
                <a:cubicBezTo>
                  <a:pt x="1381773" y="4160957"/>
                  <a:pt x="1364423" y="4186998"/>
                  <a:pt x="1355748" y="4213039"/>
                </a:cubicBezTo>
                <a:cubicBezTo>
                  <a:pt x="1338397" y="4230399"/>
                  <a:pt x="1338397" y="4247760"/>
                  <a:pt x="1329722" y="4247760"/>
                </a:cubicBezTo>
                <a:cubicBezTo>
                  <a:pt x="1295021" y="4230399"/>
                  <a:pt x="1295021" y="4230399"/>
                  <a:pt x="1295021" y="4230399"/>
                </a:cubicBezTo>
                <a:cubicBezTo>
                  <a:pt x="1355748" y="4126235"/>
                  <a:pt x="1355748" y="4126235"/>
                  <a:pt x="1355748" y="4126235"/>
                </a:cubicBezTo>
                <a:cubicBezTo>
                  <a:pt x="1268995" y="4074153"/>
                  <a:pt x="1268995" y="4074153"/>
                  <a:pt x="1268995" y="4074153"/>
                </a:cubicBezTo>
                <a:cubicBezTo>
                  <a:pt x="1268995" y="4091514"/>
                  <a:pt x="1268995" y="4091514"/>
                  <a:pt x="1268995" y="4091514"/>
                </a:cubicBezTo>
                <a:cubicBezTo>
                  <a:pt x="1260319" y="4091514"/>
                  <a:pt x="1260319" y="4100194"/>
                  <a:pt x="1260319" y="4100194"/>
                </a:cubicBezTo>
                <a:cubicBezTo>
                  <a:pt x="1251644" y="4091514"/>
                  <a:pt x="1251644" y="4091514"/>
                  <a:pt x="1242969" y="4091514"/>
                </a:cubicBezTo>
                <a:cubicBezTo>
                  <a:pt x="1242969" y="4091514"/>
                  <a:pt x="1242969" y="4091514"/>
                  <a:pt x="1234294" y="4082834"/>
                </a:cubicBezTo>
                <a:cubicBezTo>
                  <a:pt x="1234294" y="4082834"/>
                  <a:pt x="1234294" y="4082834"/>
                  <a:pt x="1225618" y="4082834"/>
                </a:cubicBezTo>
                <a:cubicBezTo>
                  <a:pt x="1225618" y="4082834"/>
                  <a:pt x="1225618" y="4074153"/>
                  <a:pt x="1234294" y="4074153"/>
                </a:cubicBezTo>
                <a:cubicBezTo>
                  <a:pt x="1234294" y="4065473"/>
                  <a:pt x="1234294" y="4065473"/>
                  <a:pt x="1242969" y="4056793"/>
                </a:cubicBezTo>
                <a:cubicBezTo>
                  <a:pt x="1251644" y="4048112"/>
                  <a:pt x="1251644" y="4030752"/>
                  <a:pt x="1268995" y="4004711"/>
                </a:cubicBezTo>
                <a:cubicBezTo>
                  <a:pt x="1277670" y="3987350"/>
                  <a:pt x="1295021" y="3961309"/>
                  <a:pt x="1303696" y="3943949"/>
                </a:cubicBezTo>
                <a:cubicBezTo>
                  <a:pt x="1303696" y="3935268"/>
                  <a:pt x="1303696" y="3935268"/>
                  <a:pt x="1312371" y="3935268"/>
                </a:cubicBezTo>
                <a:close/>
                <a:moveTo>
                  <a:pt x="3443204" y="3906994"/>
                </a:moveTo>
                <a:cubicBezTo>
                  <a:pt x="3443204" y="3906994"/>
                  <a:pt x="3443204" y="3906994"/>
                  <a:pt x="3460671" y="3942290"/>
                </a:cubicBezTo>
                <a:cubicBezTo>
                  <a:pt x="3469405" y="3959937"/>
                  <a:pt x="3469405" y="3968761"/>
                  <a:pt x="3478139" y="3968761"/>
                </a:cubicBezTo>
                <a:cubicBezTo>
                  <a:pt x="3478139" y="3977585"/>
                  <a:pt x="3478139" y="3977585"/>
                  <a:pt x="3478139" y="3977585"/>
                </a:cubicBezTo>
                <a:cubicBezTo>
                  <a:pt x="3478139" y="3977585"/>
                  <a:pt x="3478139" y="3977585"/>
                  <a:pt x="3451937" y="3995233"/>
                </a:cubicBezTo>
                <a:cubicBezTo>
                  <a:pt x="3451937" y="3995233"/>
                  <a:pt x="3443204" y="3995233"/>
                  <a:pt x="3443204" y="3986409"/>
                </a:cubicBezTo>
                <a:cubicBezTo>
                  <a:pt x="3443204" y="3986409"/>
                  <a:pt x="3443204" y="3986409"/>
                  <a:pt x="3425736" y="3951114"/>
                </a:cubicBezTo>
                <a:cubicBezTo>
                  <a:pt x="3425736" y="3951114"/>
                  <a:pt x="3425736" y="3951114"/>
                  <a:pt x="3207390" y="4065824"/>
                </a:cubicBezTo>
                <a:cubicBezTo>
                  <a:pt x="3207390" y="4065824"/>
                  <a:pt x="3207390" y="4065824"/>
                  <a:pt x="3224858" y="4101119"/>
                </a:cubicBezTo>
                <a:cubicBezTo>
                  <a:pt x="3224858" y="4101119"/>
                  <a:pt x="3224858" y="4101119"/>
                  <a:pt x="3224858" y="4109943"/>
                </a:cubicBezTo>
                <a:cubicBezTo>
                  <a:pt x="3224858" y="4109943"/>
                  <a:pt x="3216124" y="4109943"/>
                  <a:pt x="3216124" y="4109943"/>
                </a:cubicBezTo>
                <a:cubicBezTo>
                  <a:pt x="3207390" y="4118767"/>
                  <a:pt x="3207390" y="4118767"/>
                  <a:pt x="3207390" y="4118767"/>
                </a:cubicBezTo>
                <a:cubicBezTo>
                  <a:pt x="3198656" y="4118767"/>
                  <a:pt x="3198656" y="4118767"/>
                  <a:pt x="3198656" y="4118767"/>
                </a:cubicBezTo>
                <a:cubicBezTo>
                  <a:pt x="3198656" y="4118767"/>
                  <a:pt x="3198656" y="4118767"/>
                  <a:pt x="3189923" y="4118767"/>
                </a:cubicBezTo>
                <a:cubicBezTo>
                  <a:pt x="3189923" y="4109943"/>
                  <a:pt x="3181189" y="4092295"/>
                  <a:pt x="3163721" y="4057000"/>
                </a:cubicBezTo>
                <a:cubicBezTo>
                  <a:pt x="3163721" y="4048176"/>
                  <a:pt x="3163721" y="4048176"/>
                  <a:pt x="3163721" y="4048176"/>
                </a:cubicBezTo>
                <a:cubicBezTo>
                  <a:pt x="3163721" y="4048176"/>
                  <a:pt x="3163721" y="4048176"/>
                  <a:pt x="3181189" y="4039352"/>
                </a:cubicBezTo>
                <a:cubicBezTo>
                  <a:pt x="3181189" y="4039352"/>
                  <a:pt x="3181189" y="4039352"/>
                  <a:pt x="3417002" y="3924642"/>
                </a:cubicBezTo>
                <a:cubicBezTo>
                  <a:pt x="3417002" y="3924642"/>
                  <a:pt x="3417002" y="3924642"/>
                  <a:pt x="3443204" y="3906994"/>
                </a:cubicBezTo>
                <a:close/>
                <a:moveTo>
                  <a:pt x="3259793" y="3898171"/>
                </a:moveTo>
                <a:cubicBezTo>
                  <a:pt x="3277261" y="3906994"/>
                  <a:pt x="3285995" y="3915818"/>
                  <a:pt x="3294728" y="3924642"/>
                </a:cubicBezTo>
                <a:cubicBezTo>
                  <a:pt x="3303462" y="3933466"/>
                  <a:pt x="3312196" y="3942290"/>
                  <a:pt x="3303462" y="3942290"/>
                </a:cubicBezTo>
                <a:cubicBezTo>
                  <a:pt x="3303462" y="3942290"/>
                  <a:pt x="3303462" y="3951114"/>
                  <a:pt x="3294728" y="3951114"/>
                </a:cubicBezTo>
                <a:cubicBezTo>
                  <a:pt x="3285995" y="3959937"/>
                  <a:pt x="3277261" y="3959937"/>
                  <a:pt x="3277261" y="3959937"/>
                </a:cubicBezTo>
                <a:cubicBezTo>
                  <a:pt x="3277261" y="3968761"/>
                  <a:pt x="3277261" y="3959937"/>
                  <a:pt x="3259793" y="3951114"/>
                </a:cubicBezTo>
                <a:cubicBezTo>
                  <a:pt x="3251059" y="3942290"/>
                  <a:pt x="3242325" y="3933466"/>
                  <a:pt x="3233592" y="3924642"/>
                </a:cubicBezTo>
                <a:cubicBezTo>
                  <a:pt x="3233592" y="3924642"/>
                  <a:pt x="3233592" y="3924642"/>
                  <a:pt x="3233592" y="3915818"/>
                </a:cubicBezTo>
                <a:cubicBezTo>
                  <a:pt x="3233592" y="3915818"/>
                  <a:pt x="3233592" y="3915818"/>
                  <a:pt x="3242325" y="3906994"/>
                </a:cubicBezTo>
                <a:cubicBezTo>
                  <a:pt x="3251059" y="3906994"/>
                  <a:pt x="3259793" y="3898171"/>
                  <a:pt x="3259793" y="3898171"/>
                </a:cubicBezTo>
                <a:close/>
                <a:moveTo>
                  <a:pt x="3338398" y="3854051"/>
                </a:moveTo>
                <a:cubicBezTo>
                  <a:pt x="3347131" y="3854051"/>
                  <a:pt x="3347131" y="3854051"/>
                  <a:pt x="3364599" y="3854051"/>
                </a:cubicBezTo>
                <a:cubicBezTo>
                  <a:pt x="3373333" y="3854051"/>
                  <a:pt x="3382067" y="3854051"/>
                  <a:pt x="3382067" y="3862875"/>
                </a:cubicBezTo>
                <a:cubicBezTo>
                  <a:pt x="3382067" y="3862875"/>
                  <a:pt x="3382067" y="3871699"/>
                  <a:pt x="3382067" y="3871699"/>
                </a:cubicBezTo>
                <a:cubicBezTo>
                  <a:pt x="3373333" y="3906994"/>
                  <a:pt x="3373333" y="3906994"/>
                  <a:pt x="3373333" y="3906994"/>
                </a:cubicBezTo>
                <a:cubicBezTo>
                  <a:pt x="3373333" y="3915818"/>
                  <a:pt x="3373333" y="3924642"/>
                  <a:pt x="3373333" y="3933466"/>
                </a:cubicBezTo>
                <a:cubicBezTo>
                  <a:pt x="3364599" y="3942290"/>
                  <a:pt x="3364599" y="3942290"/>
                  <a:pt x="3364599" y="3942290"/>
                </a:cubicBezTo>
                <a:cubicBezTo>
                  <a:pt x="3329664" y="3942290"/>
                  <a:pt x="3329664" y="3942290"/>
                  <a:pt x="3329664" y="3942290"/>
                </a:cubicBezTo>
                <a:cubicBezTo>
                  <a:pt x="3329664" y="3942290"/>
                  <a:pt x="3329664" y="3933466"/>
                  <a:pt x="3329664" y="3933466"/>
                </a:cubicBezTo>
                <a:cubicBezTo>
                  <a:pt x="3338398" y="3924642"/>
                  <a:pt x="3338398" y="3915818"/>
                  <a:pt x="3338398" y="3906994"/>
                </a:cubicBezTo>
                <a:cubicBezTo>
                  <a:pt x="3338398" y="3898171"/>
                  <a:pt x="3338398" y="3889347"/>
                  <a:pt x="3338398" y="3889347"/>
                </a:cubicBezTo>
                <a:cubicBezTo>
                  <a:pt x="3338398" y="3880523"/>
                  <a:pt x="3338398" y="3871699"/>
                  <a:pt x="3338398" y="3871699"/>
                </a:cubicBezTo>
                <a:cubicBezTo>
                  <a:pt x="3338398" y="3862875"/>
                  <a:pt x="3338398" y="3862875"/>
                  <a:pt x="3338398" y="3862875"/>
                </a:cubicBezTo>
                <a:cubicBezTo>
                  <a:pt x="3338398" y="3862875"/>
                  <a:pt x="3338398" y="3862875"/>
                  <a:pt x="3338398" y="3854051"/>
                </a:cubicBezTo>
                <a:close/>
                <a:moveTo>
                  <a:pt x="4175902" y="2928501"/>
                </a:moveTo>
                <a:lnTo>
                  <a:pt x="4140962" y="3016108"/>
                </a:lnTo>
                <a:cubicBezTo>
                  <a:pt x="4140962" y="3016108"/>
                  <a:pt x="4140962" y="3016108"/>
                  <a:pt x="4289459" y="3024869"/>
                </a:cubicBezTo>
                <a:cubicBezTo>
                  <a:pt x="4289459" y="3024869"/>
                  <a:pt x="4289459" y="3024869"/>
                  <a:pt x="4175902" y="2928501"/>
                </a:cubicBezTo>
                <a:close/>
                <a:moveTo>
                  <a:pt x="4088551" y="2779569"/>
                </a:moveTo>
                <a:cubicBezTo>
                  <a:pt x="4088551" y="2779569"/>
                  <a:pt x="4088551" y="2779569"/>
                  <a:pt x="4368075" y="3007348"/>
                </a:cubicBezTo>
                <a:cubicBezTo>
                  <a:pt x="4368075" y="3007348"/>
                  <a:pt x="4368075" y="3007348"/>
                  <a:pt x="4341870" y="3086194"/>
                </a:cubicBezTo>
                <a:cubicBezTo>
                  <a:pt x="4341870" y="3086194"/>
                  <a:pt x="4341870" y="3086194"/>
                  <a:pt x="3983730" y="3086194"/>
                </a:cubicBezTo>
                <a:cubicBezTo>
                  <a:pt x="3983730" y="3086194"/>
                  <a:pt x="3983730" y="3086194"/>
                  <a:pt x="4009935" y="3016108"/>
                </a:cubicBezTo>
                <a:cubicBezTo>
                  <a:pt x="4009935" y="3016108"/>
                  <a:pt x="4009935" y="3016108"/>
                  <a:pt x="4079816" y="3016108"/>
                </a:cubicBezTo>
                <a:cubicBezTo>
                  <a:pt x="4079816" y="3016108"/>
                  <a:pt x="4079816" y="3016108"/>
                  <a:pt x="4123492" y="2893458"/>
                </a:cubicBezTo>
                <a:cubicBezTo>
                  <a:pt x="4123492" y="2893458"/>
                  <a:pt x="4123492" y="2893458"/>
                  <a:pt x="4071081" y="2849655"/>
                </a:cubicBezTo>
                <a:cubicBezTo>
                  <a:pt x="4071081" y="2849655"/>
                  <a:pt x="4071081" y="2849655"/>
                  <a:pt x="4088551" y="2779569"/>
                </a:cubicBezTo>
                <a:close/>
                <a:moveTo>
                  <a:pt x="2778404" y="2655673"/>
                </a:moveTo>
                <a:cubicBezTo>
                  <a:pt x="3258960" y="2655673"/>
                  <a:pt x="3258960" y="2655673"/>
                  <a:pt x="3258960" y="2655673"/>
                </a:cubicBezTo>
                <a:cubicBezTo>
                  <a:pt x="3258960" y="2970858"/>
                  <a:pt x="3258960" y="2970858"/>
                  <a:pt x="3258960" y="2970858"/>
                </a:cubicBezTo>
                <a:cubicBezTo>
                  <a:pt x="2926940" y="2970858"/>
                  <a:pt x="2926940" y="2970858"/>
                  <a:pt x="2926940" y="2970858"/>
                </a:cubicBezTo>
                <a:cubicBezTo>
                  <a:pt x="2848303" y="2970858"/>
                  <a:pt x="2778404" y="2909572"/>
                  <a:pt x="2778404" y="2830776"/>
                </a:cubicBezTo>
                <a:cubicBezTo>
                  <a:pt x="2778404" y="2655673"/>
                  <a:pt x="2778404" y="2655673"/>
                  <a:pt x="2778404" y="2655673"/>
                </a:cubicBezTo>
                <a:close/>
                <a:moveTo>
                  <a:pt x="1957091" y="2655673"/>
                </a:moveTo>
                <a:cubicBezTo>
                  <a:pt x="2463859" y="2655673"/>
                  <a:pt x="2463859" y="2655673"/>
                  <a:pt x="2463859" y="2655673"/>
                </a:cubicBezTo>
                <a:cubicBezTo>
                  <a:pt x="2463859" y="2830776"/>
                  <a:pt x="2463859" y="2830776"/>
                  <a:pt x="2463859" y="2830776"/>
                </a:cubicBezTo>
                <a:cubicBezTo>
                  <a:pt x="2463859" y="2909572"/>
                  <a:pt x="2393960" y="2970858"/>
                  <a:pt x="2315324" y="2970858"/>
                </a:cubicBezTo>
                <a:cubicBezTo>
                  <a:pt x="2035728" y="2970858"/>
                  <a:pt x="2035728" y="2970858"/>
                  <a:pt x="2035728" y="2970858"/>
                </a:cubicBezTo>
                <a:cubicBezTo>
                  <a:pt x="1992041" y="2970858"/>
                  <a:pt x="1957091" y="2927083"/>
                  <a:pt x="1957091" y="2883307"/>
                </a:cubicBezTo>
                <a:close/>
                <a:moveTo>
                  <a:pt x="498422" y="2621876"/>
                </a:moveTo>
                <a:cubicBezTo>
                  <a:pt x="498422" y="2621876"/>
                  <a:pt x="498422" y="2621876"/>
                  <a:pt x="515892" y="2691962"/>
                </a:cubicBezTo>
                <a:cubicBezTo>
                  <a:pt x="515892" y="2691962"/>
                  <a:pt x="515892" y="2691962"/>
                  <a:pt x="245103" y="2762048"/>
                </a:cubicBezTo>
                <a:cubicBezTo>
                  <a:pt x="245103" y="2762048"/>
                  <a:pt x="245103" y="2762048"/>
                  <a:pt x="236368" y="2762048"/>
                </a:cubicBezTo>
                <a:cubicBezTo>
                  <a:pt x="236368" y="2762048"/>
                  <a:pt x="236368" y="2762048"/>
                  <a:pt x="542097" y="2779569"/>
                </a:cubicBezTo>
                <a:cubicBezTo>
                  <a:pt x="542097" y="2779569"/>
                  <a:pt x="542097" y="2779569"/>
                  <a:pt x="559567" y="2840894"/>
                </a:cubicBezTo>
                <a:cubicBezTo>
                  <a:pt x="559567" y="2840894"/>
                  <a:pt x="559567" y="2840894"/>
                  <a:pt x="297514" y="2998587"/>
                </a:cubicBezTo>
                <a:cubicBezTo>
                  <a:pt x="297514" y="2998587"/>
                  <a:pt x="297514" y="2998587"/>
                  <a:pt x="306249" y="2998587"/>
                </a:cubicBezTo>
                <a:cubicBezTo>
                  <a:pt x="306249" y="2998587"/>
                  <a:pt x="306249" y="2998587"/>
                  <a:pt x="577038" y="2928501"/>
                </a:cubicBezTo>
                <a:cubicBezTo>
                  <a:pt x="577038" y="2928501"/>
                  <a:pt x="577038" y="2928501"/>
                  <a:pt x="594508" y="2989826"/>
                </a:cubicBezTo>
                <a:cubicBezTo>
                  <a:pt x="594508" y="2989826"/>
                  <a:pt x="594508" y="2989826"/>
                  <a:pt x="271309" y="3077433"/>
                </a:cubicBezTo>
                <a:cubicBezTo>
                  <a:pt x="271309" y="3077433"/>
                  <a:pt x="271309" y="3077433"/>
                  <a:pt x="245103" y="2963544"/>
                </a:cubicBezTo>
                <a:cubicBezTo>
                  <a:pt x="245103" y="2963544"/>
                  <a:pt x="245103" y="2963544"/>
                  <a:pt x="463481" y="2832134"/>
                </a:cubicBezTo>
                <a:cubicBezTo>
                  <a:pt x="463481" y="2832134"/>
                  <a:pt x="463481" y="2832134"/>
                  <a:pt x="210163" y="2823373"/>
                </a:cubicBezTo>
                <a:cubicBezTo>
                  <a:pt x="210163" y="2823373"/>
                  <a:pt x="210163" y="2823373"/>
                  <a:pt x="175223" y="2709484"/>
                </a:cubicBezTo>
                <a:cubicBezTo>
                  <a:pt x="175223" y="2709484"/>
                  <a:pt x="175223" y="2709484"/>
                  <a:pt x="498422" y="2621876"/>
                </a:cubicBezTo>
                <a:close/>
                <a:moveTo>
                  <a:pt x="489686" y="2464184"/>
                </a:moveTo>
                <a:cubicBezTo>
                  <a:pt x="489686" y="2464184"/>
                  <a:pt x="489686" y="2464184"/>
                  <a:pt x="489686" y="2543030"/>
                </a:cubicBezTo>
                <a:cubicBezTo>
                  <a:pt x="489686" y="2543030"/>
                  <a:pt x="489686" y="2543030"/>
                  <a:pt x="166487" y="2578073"/>
                </a:cubicBezTo>
                <a:cubicBezTo>
                  <a:pt x="166487" y="2578073"/>
                  <a:pt x="166487" y="2578073"/>
                  <a:pt x="157752" y="2499227"/>
                </a:cubicBezTo>
                <a:cubicBezTo>
                  <a:pt x="157752" y="2499227"/>
                  <a:pt x="157752" y="2499227"/>
                  <a:pt x="489686" y="2464184"/>
                </a:cubicBezTo>
                <a:close/>
                <a:moveTo>
                  <a:pt x="4140962" y="2429141"/>
                </a:moveTo>
                <a:cubicBezTo>
                  <a:pt x="4140962" y="2429141"/>
                  <a:pt x="4140962" y="2429141"/>
                  <a:pt x="4472896" y="2472944"/>
                </a:cubicBezTo>
                <a:cubicBezTo>
                  <a:pt x="4472896" y="2472944"/>
                  <a:pt x="4472896" y="2472944"/>
                  <a:pt x="4464161" y="2578073"/>
                </a:cubicBezTo>
                <a:cubicBezTo>
                  <a:pt x="4464161" y="2578073"/>
                  <a:pt x="4464161" y="2578073"/>
                  <a:pt x="4184637" y="2665680"/>
                </a:cubicBezTo>
                <a:cubicBezTo>
                  <a:pt x="4184637" y="2665680"/>
                  <a:pt x="4184637" y="2665680"/>
                  <a:pt x="4446691" y="2700723"/>
                </a:cubicBezTo>
                <a:cubicBezTo>
                  <a:pt x="4446691" y="2700723"/>
                  <a:pt x="4446691" y="2700723"/>
                  <a:pt x="4437956" y="2770809"/>
                </a:cubicBezTo>
                <a:cubicBezTo>
                  <a:pt x="4437956" y="2770809"/>
                  <a:pt x="4437956" y="2770809"/>
                  <a:pt x="4106021" y="2727005"/>
                </a:cubicBezTo>
                <a:cubicBezTo>
                  <a:pt x="4106021" y="2727005"/>
                  <a:pt x="4106021" y="2727005"/>
                  <a:pt x="4123492" y="2621876"/>
                </a:cubicBezTo>
                <a:cubicBezTo>
                  <a:pt x="4123492" y="2621876"/>
                  <a:pt x="4123492" y="2621876"/>
                  <a:pt x="4411750" y="2534269"/>
                </a:cubicBezTo>
                <a:cubicBezTo>
                  <a:pt x="4411750" y="2534269"/>
                  <a:pt x="4411750" y="2534269"/>
                  <a:pt x="4411750" y="2525509"/>
                </a:cubicBezTo>
                <a:cubicBezTo>
                  <a:pt x="4411750" y="2525509"/>
                  <a:pt x="4411750" y="2525509"/>
                  <a:pt x="4132227" y="2490466"/>
                </a:cubicBezTo>
                <a:cubicBezTo>
                  <a:pt x="4132227" y="2490466"/>
                  <a:pt x="4132227" y="2490466"/>
                  <a:pt x="4140962" y="2429141"/>
                </a:cubicBezTo>
                <a:close/>
                <a:moveTo>
                  <a:pt x="4481631" y="2262687"/>
                </a:moveTo>
                <a:cubicBezTo>
                  <a:pt x="4481631" y="2262687"/>
                  <a:pt x="4481631" y="2262687"/>
                  <a:pt x="4481631" y="2332773"/>
                </a:cubicBezTo>
                <a:cubicBezTo>
                  <a:pt x="4481631" y="2332773"/>
                  <a:pt x="4481631" y="2332773"/>
                  <a:pt x="4149697" y="2341534"/>
                </a:cubicBezTo>
                <a:cubicBezTo>
                  <a:pt x="4149697" y="2341534"/>
                  <a:pt x="4149697" y="2341534"/>
                  <a:pt x="4149697" y="2271448"/>
                </a:cubicBezTo>
                <a:cubicBezTo>
                  <a:pt x="4149697" y="2271448"/>
                  <a:pt x="4149697" y="2271448"/>
                  <a:pt x="4481631" y="2262687"/>
                </a:cubicBezTo>
                <a:close/>
                <a:moveTo>
                  <a:pt x="157752" y="2069952"/>
                </a:moveTo>
                <a:cubicBezTo>
                  <a:pt x="157752" y="2069952"/>
                  <a:pt x="157752" y="2069952"/>
                  <a:pt x="489686" y="2087473"/>
                </a:cubicBezTo>
                <a:cubicBezTo>
                  <a:pt x="489686" y="2087473"/>
                  <a:pt x="489686" y="2087473"/>
                  <a:pt x="480951" y="2183841"/>
                </a:cubicBezTo>
                <a:cubicBezTo>
                  <a:pt x="480951" y="2183841"/>
                  <a:pt x="480951" y="2183841"/>
                  <a:pt x="201428" y="2306491"/>
                </a:cubicBezTo>
                <a:cubicBezTo>
                  <a:pt x="201428" y="2306491"/>
                  <a:pt x="201428" y="2306491"/>
                  <a:pt x="480951" y="2315252"/>
                </a:cubicBezTo>
                <a:cubicBezTo>
                  <a:pt x="480951" y="2315252"/>
                  <a:pt x="480951" y="2315252"/>
                  <a:pt x="480951" y="2385337"/>
                </a:cubicBezTo>
                <a:cubicBezTo>
                  <a:pt x="480951" y="2385337"/>
                  <a:pt x="480951" y="2385337"/>
                  <a:pt x="140282" y="2367816"/>
                </a:cubicBezTo>
                <a:cubicBezTo>
                  <a:pt x="140282" y="2367816"/>
                  <a:pt x="140282" y="2367816"/>
                  <a:pt x="149017" y="2262687"/>
                </a:cubicBezTo>
                <a:cubicBezTo>
                  <a:pt x="149017" y="2262687"/>
                  <a:pt x="149017" y="2262687"/>
                  <a:pt x="419806" y="2148798"/>
                </a:cubicBezTo>
                <a:cubicBezTo>
                  <a:pt x="419806" y="2148798"/>
                  <a:pt x="419806" y="2148798"/>
                  <a:pt x="411071" y="2148798"/>
                </a:cubicBezTo>
                <a:cubicBezTo>
                  <a:pt x="411071" y="2148798"/>
                  <a:pt x="411071" y="2148798"/>
                  <a:pt x="157752" y="2140037"/>
                </a:cubicBezTo>
                <a:cubicBezTo>
                  <a:pt x="157752" y="2140037"/>
                  <a:pt x="157752" y="2140037"/>
                  <a:pt x="157752" y="2069952"/>
                </a:cubicBezTo>
                <a:close/>
                <a:moveTo>
                  <a:pt x="2778404" y="1999039"/>
                </a:moveTo>
                <a:cubicBezTo>
                  <a:pt x="3258960" y="1999039"/>
                  <a:pt x="3258960" y="1999039"/>
                  <a:pt x="3258960" y="1999039"/>
                </a:cubicBezTo>
                <a:cubicBezTo>
                  <a:pt x="3258960" y="2340489"/>
                  <a:pt x="3258960" y="2340489"/>
                  <a:pt x="3258960" y="2340489"/>
                </a:cubicBezTo>
                <a:cubicBezTo>
                  <a:pt x="2778404" y="2340489"/>
                  <a:pt x="2778404" y="2340489"/>
                  <a:pt x="2778404" y="2340489"/>
                </a:cubicBezTo>
                <a:cubicBezTo>
                  <a:pt x="2778404" y="1999039"/>
                  <a:pt x="2778404" y="1999039"/>
                  <a:pt x="2778404" y="1999039"/>
                </a:cubicBezTo>
                <a:close/>
                <a:moveTo>
                  <a:pt x="1957091" y="1999039"/>
                </a:moveTo>
                <a:cubicBezTo>
                  <a:pt x="2463859" y="1999039"/>
                  <a:pt x="2463859" y="1999039"/>
                  <a:pt x="2463859" y="1999039"/>
                </a:cubicBezTo>
                <a:cubicBezTo>
                  <a:pt x="2463859" y="2340489"/>
                  <a:pt x="2463859" y="2340489"/>
                  <a:pt x="2463859" y="2340489"/>
                </a:cubicBezTo>
                <a:cubicBezTo>
                  <a:pt x="1957091" y="2340489"/>
                  <a:pt x="1957091" y="2340489"/>
                  <a:pt x="1957091" y="2340489"/>
                </a:cubicBezTo>
                <a:cubicBezTo>
                  <a:pt x="1957091" y="1999039"/>
                  <a:pt x="1957091" y="1999039"/>
                  <a:pt x="1957091" y="1999039"/>
                </a:cubicBezTo>
                <a:close/>
                <a:moveTo>
                  <a:pt x="4429221" y="1859695"/>
                </a:moveTo>
                <a:cubicBezTo>
                  <a:pt x="4429221" y="1859695"/>
                  <a:pt x="4429221" y="1859695"/>
                  <a:pt x="4446691" y="1929780"/>
                </a:cubicBezTo>
                <a:cubicBezTo>
                  <a:pt x="4446691" y="1929780"/>
                  <a:pt x="4446691" y="1929780"/>
                  <a:pt x="4315664" y="1947302"/>
                </a:cubicBezTo>
                <a:cubicBezTo>
                  <a:pt x="4315664" y="1947302"/>
                  <a:pt x="4315664" y="1947302"/>
                  <a:pt x="4341870" y="2078712"/>
                </a:cubicBezTo>
                <a:cubicBezTo>
                  <a:pt x="4341870" y="2078712"/>
                  <a:pt x="4341870" y="2078712"/>
                  <a:pt x="4464161" y="2052430"/>
                </a:cubicBezTo>
                <a:cubicBezTo>
                  <a:pt x="4464161" y="2052430"/>
                  <a:pt x="4464161" y="2052430"/>
                  <a:pt x="4481631" y="2122516"/>
                </a:cubicBezTo>
                <a:cubicBezTo>
                  <a:pt x="4481631" y="2122516"/>
                  <a:pt x="4481631" y="2122516"/>
                  <a:pt x="4149697" y="2183841"/>
                </a:cubicBezTo>
                <a:cubicBezTo>
                  <a:pt x="4149697" y="2183841"/>
                  <a:pt x="4149697" y="2183841"/>
                  <a:pt x="4140962" y="2113755"/>
                </a:cubicBezTo>
                <a:cubicBezTo>
                  <a:pt x="4140962" y="2113755"/>
                  <a:pt x="4140962" y="2113755"/>
                  <a:pt x="4280724" y="2087473"/>
                </a:cubicBezTo>
                <a:cubicBezTo>
                  <a:pt x="4280724" y="2087473"/>
                  <a:pt x="4280724" y="2087473"/>
                  <a:pt x="4263253" y="1964823"/>
                </a:cubicBezTo>
                <a:cubicBezTo>
                  <a:pt x="4263253" y="1964823"/>
                  <a:pt x="4263253" y="1964823"/>
                  <a:pt x="4114757" y="1991105"/>
                </a:cubicBezTo>
                <a:cubicBezTo>
                  <a:pt x="4114757" y="1991105"/>
                  <a:pt x="4114757" y="1991105"/>
                  <a:pt x="4106021" y="1921020"/>
                </a:cubicBezTo>
                <a:cubicBezTo>
                  <a:pt x="4106021" y="1921020"/>
                  <a:pt x="4106021" y="1921020"/>
                  <a:pt x="4429221" y="1859695"/>
                </a:cubicBezTo>
                <a:close/>
                <a:moveTo>
                  <a:pt x="236368" y="1693241"/>
                </a:moveTo>
                <a:cubicBezTo>
                  <a:pt x="236368" y="1693241"/>
                  <a:pt x="236368" y="1693241"/>
                  <a:pt x="297514" y="1702002"/>
                </a:cubicBezTo>
                <a:cubicBezTo>
                  <a:pt x="297514" y="1702002"/>
                  <a:pt x="297514" y="1702002"/>
                  <a:pt x="472216" y="1921020"/>
                </a:cubicBezTo>
                <a:cubicBezTo>
                  <a:pt x="472216" y="1921020"/>
                  <a:pt x="472216" y="1921020"/>
                  <a:pt x="507157" y="1754566"/>
                </a:cubicBezTo>
                <a:cubicBezTo>
                  <a:pt x="507157" y="1754566"/>
                  <a:pt x="507157" y="1754566"/>
                  <a:pt x="559567" y="1772088"/>
                </a:cubicBezTo>
                <a:cubicBezTo>
                  <a:pt x="559567" y="1772088"/>
                  <a:pt x="559567" y="1772088"/>
                  <a:pt x="498422" y="2017388"/>
                </a:cubicBezTo>
                <a:cubicBezTo>
                  <a:pt x="498422" y="2017388"/>
                  <a:pt x="498422" y="2017388"/>
                  <a:pt x="446011" y="2008627"/>
                </a:cubicBezTo>
                <a:cubicBezTo>
                  <a:pt x="446011" y="2008627"/>
                  <a:pt x="446011" y="2008627"/>
                  <a:pt x="271309" y="1789609"/>
                </a:cubicBezTo>
                <a:cubicBezTo>
                  <a:pt x="271309" y="1789609"/>
                  <a:pt x="271309" y="1789609"/>
                  <a:pt x="236368" y="1938541"/>
                </a:cubicBezTo>
                <a:cubicBezTo>
                  <a:pt x="236368" y="1938541"/>
                  <a:pt x="236368" y="1938541"/>
                  <a:pt x="183958" y="1929780"/>
                </a:cubicBezTo>
                <a:cubicBezTo>
                  <a:pt x="183958" y="1929780"/>
                  <a:pt x="183958" y="1929780"/>
                  <a:pt x="236368" y="1693241"/>
                </a:cubicBezTo>
                <a:close/>
                <a:moveTo>
                  <a:pt x="4235410" y="1525693"/>
                </a:moveTo>
                <a:cubicBezTo>
                  <a:pt x="4304199" y="1525693"/>
                  <a:pt x="4348421" y="1555261"/>
                  <a:pt x="4368075" y="1614396"/>
                </a:cubicBezTo>
                <a:cubicBezTo>
                  <a:pt x="4394280" y="1702002"/>
                  <a:pt x="4376810" y="1754566"/>
                  <a:pt x="4306929" y="1789609"/>
                </a:cubicBezTo>
                <a:cubicBezTo>
                  <a:pt x="4306929" y="1789609"/>
                  <a:pt x="4306929" y="1789609"/>
                  <a:pt x="4280724" y="1710763"/>
                </a:cubicBezTo>
                <a:cubicBezTo>
                  <a:pt x="4315664" y="1702002"/>
                  <a:pt x="4333134" y="1675720"/>
                  <a:pt x="4324399" y="1631917"/>
                </a:cubicBezTo>
                <a:cubicBezTo>
                  <a:pt x="4306929" y="1596874"/>
                  <a:pt x="4263253" y="1588113"/>
                  <a:pt x="4184637" y="1605635"/>
                </a:cubicBezTo>
                <a:cubicBezTo>
                  <a:pt x="4114757" y="1631917"/>
                  <a:pt x="4079816" y="1666959"/>
                  <a:pt x="4088551" y="1710763"/>
                </a:cubicBezTo>
                <a:cubicBezTo>
                  <a:pt x="4106021" y="1745805"/>
                  <a:pt x="4132227" y="1763327"/>
                  <a:pt x="4167167" y="1745805"/>
                </a:cubicBezTo>
                <a:cubicBezTo>
                  <a:pt x="4167167" y="1745805"/>
                  <a:pt x="4167167" y="1745805"/>
                  <a:pt x="4193373" y="1824652"/>
                </a:cubicBezTo>
                <a:cubicBezTo>
                  <a:pt x="4123492" y="1842173"/>
                  <a:pt x="4071081" y="1807130"/>
                  <a:pt x="4044876" y="1719523"/>
                </a:cubicBezTo>
                <a:cubicBezTo>
                  <a:pt x="4018670" y="1631917"/>
                  <a:pt x="4053611" y="1570592"/>
                  <a:pt x="4158432" y="1535549"/>
                </a:cubicBezTo>
                <a:cubicBezTo>
                  <a:pt x="4186821" y="1528979"/>
                  <a:pt x="4212481" y="1525693"/>
                  <a:pt x="4235410" y="1525693"/>
                </a:cubicBezTo>
                <a:close/>
                <a:moveTo>
                  <a:pt x="402335" y="1290249"/>
                </a:moveTo>
                <a:cubicBezTo>
                  <a:pt x="402335" y="1290249"/>
                  <a:pt x="402335" y="1290249"/>
                  <a:pt x="594508" y="1377856"/>
                </a:cubicBezTo>
                <a:cubicBezTo>
                  <a:pt x="664389" y="1421660"/>
                  <a:pt x="681859" y="1482985"/>
                  <a:pt x="646918" y="1570592"/>
                </a:cubicBezTo>
                <a:cubicBezTo>
                  <a:pt x="603243" y="1649438"/>
                  <a:pt x="542097" y="1675720"/>
                  <a:pt x="472216" y="1640677"/>
                </a:cubicBezTo>
                <a:cubicBezTo>
                  <a:pt x="472216" y="1640677"/>
                  <a:pt x="472216" y="1640677"/>
                  <a:pt x="280044" y="1553071"/>
                </a:cubicBezTo>
                <a:cubicBezTo>
                  <a:pt x="280044" y="1553071"/>
                  <a:pt x="280044" y="1553071"/>
                  <a:pt x="314984" y="1491746"/>
                </a:cubicBezTo>
                <a:cubicBezTo>
                  <a:pt x="314984" y="1491746"/>
                  <a:pt x="314984" y="1491746"/>
                  <a:pt x="472216" y="1570592"/>
                </a:cubicBezTo>
                <a:cubicBezTo>
                  <a:pt x="515892" y="1588113"/>
                  <a:pt x="542097" y="1596874"/>
                  <a:pt x="559567" y="1588113"/>
                </a:cubicBezTo>
                <a:cubicBezTo>
                  <a:pt x="577038" y="1588113"/>
                  <a:pt x="594508" y="1570592"/>
                  <a:pt x="603243" y="1544310"/>
                </a:cubicBezTo>
                <a:cubicBezTo>
                  <a:pt x="611978" y="1518028"/>
                  <a:pt x="611978" y="1500506"/>
                  <a:pt x="603243" y="1482985"/>
                </a:cubicBezTo>
                <a:cubicBezTo>
                  <a:pt x="594508" y="1465464"/>
                  <a:pt x="577038" y="1447942"/>
                  <a:pt x="542097" y="1439181"/>
                </a:cubicBezTo>
                <a:cubicBezTo>
                  <a:pt x="542097" y="1439181"/>
                  <a:pt x="542097" y="1439181"/>
                  <a:pt x="376130" y="1360335"/>
                </a:cubicBezTo>
                <a:cubicBezTo>
                  <a:pt x="376130" y="1360335"/>
                  <a:pt x="376130" y="1360335"/>
                  <a:pt x="402335" y="1290249"/>
                </a:cubicBezTo>
                <a:close/>
                <a:moveTo>
                  <a:pt x="4097286" y="1088753"/>
                </a:moveTo>
                <a:cubicBezTo>
                  <a:pt x="4210843" y="1272728"/>
                  <a:pt x="4210843" y="1272728"/>
                  <a:pt x="4210843" y="1272728"/>
                </a:cubicBezTo>
                <a:cubicBezTo>
                  <a:pt x="4167167" y="1307771"/>
                  <a:pt x="4167167" y="1307771"/>
                  <a:pt x="4167167" y="1307771"/>
                </a:cubicBezTo>
                <a:cubicBezTo>
                  <a:pt x="4088551" y="1185121"/>
                  <a:pt x="4088551" y="1185121"/>
                  <a:pt x="4088551" y="1185121"/>
                </a:cubicBezTo>
                <a:cubicBezTo>
                  <a:pt x="4018670" y="1220164"/>
                  <a:pt x="4018670" y="1220164"/>
                  <a:pt x="4018670" y="1220164"/>
                </a:cubicBezTo>
                <a:cubicBezTo>
                  <a:pt x="4097286" y="1334053"/>
                  <a:pt x="4097286" y="1334053"/>
                  <a:pt x="4097286" y="1334053"/>
                </a:cubicBezTo>
                <a:cubicBezTo>
                  <a:pt x="4044876" y="1369096"/>
                  <a:pt x="4044876" y="1369096"/>
                  <a:pt x="4044876" y="1369096"/>
                </a:cubicBezTo>
                <a:cubicBezTo>
                  <a:pt x="3974995" y="1255206"/>
                  <a:pt x="3974995" y="1255206"/>
                  <a:pt x="3974995" y="1255206"/>
                </a:cubicBezTo>
                <a:cubicBezTo>
                  <a:pt x="3852703" y="1325292"/>
                  <a:pt x="3852703" y="1325292"/>
                  <a:pt x="3852703" y="1325292"/>
                </a:cubicBezTo>
                <a:cubicBezTo>
                  <a:pt x="3817763" y="1263967"/>
                  <a:pt x="3817763" y="1263967"/>
                  <a:pt x="3817763" y="1263967"/>
                </a:cubicBezTo>
                <a:cubicBezTo>
                  <a:pt x="4097286" y="1088753"/>
                  <a:pt x="4097286" y="1088753"/>
                  <a:pt x="4097286" y="1088753"/>
                </a:cubicBezTo>
                <a:close/>
                <a:moveTo>
                  <a:pt x="1607596" y="1044730"/>
                </a:moveTo>
                <a:cubicBezTo>
                  <a:pt x="1904667" y="1044730"/>
                  <a:pt x="2979364" y="1044730"/>
                  <a:pt x="2979364" y="1044730"/>
                </a:cubicBezTo>
                <a:cubicBezTo>
                  <a:pt x="2979364" y="1044730"/>
                  <a:pt x="2979364" y="1044730"/>
                  <a:pt x="3285172" y="1368669"/>
                </a:cubicBezTo>
                <a:cubicBezTo>
                  <a:pt x="3285172" y="1368669"/>
                  <a:pt x="3285172" y="1368669"/>
                  <a:pt x="1721182" y="1368669"/>
                </a:cubicBezTo>
                <a:cubicBezTo>
                  <a:pt x="1721182" y="1368669"/>
                  <a:pt x="1625071" y="1377425"/>
                  <a:pt x="1616333" y="1499997"/>
                </a:cubicBezTo>
                <a:cubicBezTo>
                  <a:pt x="1616333" y="1613813"/>
                  <a:pt x="1616333" y="3005879"/>
                  <a:pt x="1616333" y="3005879"/>
                </a:cubicBezTo>
                <a:cubicBezTo>
                  <a:pt x="1616333" y="3005879"/>
                  <a:pt x="1598859" y="3268533"/>
                  <a:pt x="1895930" y="3303553"/>
                </a:cubicBezTo>
                <a:cubicBezTo>
                  <a:pt x="1895930" y="3303553"/>
                  <a:pt x="1895930" y="3303553"/>
                  <a:pt x="2402697" y="3303553"/>
                </a:cubicBezTo>
                <a:cubicBezTo>
                  <a:pt x="2402697" y="3303553"/>
                  <a:pt x="2463859" y="3303553"/>
                  <a:pt x="2507546" y="3259777"/>
                </a:cubicBezTo>
                <a:cubicBezTo>
                  <a:pt x="2559970" y="3216002"/>
                  <a:pt x="2603657" y="3128451"/>
                  <a:pt x="2603657" y="3128451"/>
                </a:cubicBezTo>
                <a:cubicBezTo>
                  <a:pt x="2603657" y="3128451"/>
                  <a:pt x="2629869" y="3277288"/>
                  <a:pt x="2725980" y="3294798"/>
                </a:cubicBezTo>
                <a:cubicBezTo>
                  <a:pt x="2830828" y="3312308"/>
                  <a:pt x="3311384" y="3294798"/>
                  <a:pt x="3311384" y="3294798"/>
                </a:cubicBezTo>
                <a:cubicBezTo>
                  <a:pt x="3311384" y="3294798"/>
                  <a:pt x="3311384" y="3294798"/>
                  <a:pt x="2979364" y="3627493"/>
                </a:cubicBezTo>
                <a:cubicBezTo>
                  <a:pt x="2979364" y="3627493"/>
                  <a:pt x="2979364" y="3627493"/>
                  <a:pt x="2603657" y="3627493"/>
                </a:cubicBezTo>
                <a:cubicBezTo>
                  <a:pt x="2603657" y="3627493"/>
                  <a:pt x="2498808" y="3618738"/>
                  <a:pt x="2472596" y="3478656"/>
                </a:cubicBezTo>
                <a:cubicBezTo>
                  <a:pt x="2472596" y="3478656"/>
                  <a:pt x="2437647" y="3601228"/>
                  <a:pt x="2359010" y="3618738"/>
                </a:cubicBezTo>
                <a:cubicBezTo>
                  <a:pt x="2280374" y="3636248"/>
                  <a:pt x="1633808" y="3618738"/>
                  <a:pt x="1633808" y="3618738"/>
                </a:cubicBezTo>
                <a:cubicBezTo>
                  <a:pt x="1633808" y="3618738"/>
                  <a:pt x="1310525" y="3601228"/>
                  <a:pt x="1310525" y="3216002"/>
                </a:cubicBezTo>
                <a:cubicBezTo>
                  <a:pt x="1310525" y="2830776"/>
                  <a:pt x="1310525" y="1351159"/>
                  <a:pt x="1310525" y="1351159"/>
                </a:cubicBezTo>
                <a:cubicBezTo>
                  <a:pt x="1310525" y="1351159"/>
                  <a:pt x="1310525" y="1044730"/>
                  <a:pt x="1607596" y="1044730"/>
                </a:cubicBezTo>
                <a:close/>
                <a:moveTo>
                  <a:pt x="3806844" y="859879"/>
                </a:moveTo>
                <a:cubicBezTo>
                  <a:pt x="3782822" y="863165"/>
                  <a:pt x="3756617" y="878496"/>
                  <a:pt x="3730412" y="904778"/>
                </a:cubicBezTo>
                <a:cubicBezTo>
                  <a:pt x="3669266" y="966103"/>
                  <a:pt x="3660531" y="1009906"/>
                  <a:pt x="3695471" y="1053710"/>
                </a:cubicBezTo>
                <a:cubicBezTo>
                  <a:pt x="3739147" y="1097514"/>
                  <a:pt x="3782822" y="1088753"/>
                  <a:pt x="3843968" y="1027428"/>
                </a:cubicBezTo>
                <a:cubicBezTo>
                  <a:pt x="3905114" y="974864"/>
                  <a:pt x="3913849" y="922299"/>
                  <a:pt x="3870174" y="887257"/>
                </a:cubicBezTo>
                <a:cubicBezTo>
                  <a:pt x="3852703" y="865355"/>
                  <a:pt x="3830865" y="856594"/>
                  <a:pt x="3806844" y="859879"/>
                </a:cubicBezTo>
                <a:close/>
                <a:moveTo>
                  <a:pt x="734270" y="825932"/>
                </a:moveTo>
                <a:cubicBezTo>
                  <a:pt x="734270" y="825932"/>
                  <a:pt x="734270" y="825932"/>
                  <a:pt x="891501" y="957342"/>
                </a:cubicBezTo>
                <a:cubicBezTo>
                  <a:pt x="952647" y="1018667"/>
                  <a:pt x="961382" y="1079992"/>
                  <a:pt x="900237" y="1150078"/>
                </a:cubicBezTo>
                <a:cubicBezTo>
                  <a:pt x="839091" y="1228924"/>
                  <a:pt x="777945" y="1237685"/>
                  <a:pt x="708064" y="1185121"/>
                </a:cubicBezTo>
                <a:cubicBezTo>
                  <a:pt x="708064" y="1185121"/>
                  <a:pt x="708064" y="1185121"/>
                  <a:pt x="550832" y="1053710"/>
                </a:cubicBezTo>
                <a:cubicBezTo>
                  <a:pt x="550832" y="1053710"/>
                  <a:pt x="550832" y="1053710"/>
                  <a:pt x="594508" y="1001146"/>
                </a:cubicBezTo>
                <a:cubicBezTo>
                  <a:pt x="594508" y="1001146"/>
                  <a:pt x="594508" y="1001146"/>
                  <a:pt x="734270" y="1115035"/>
                </a:cubicBezTo>
                <a:cubicBezTo>
                  <a:pt x="769210" y="1141317"/>
                  <a:pt x="786680" y="1150078"/>
                  <a:pt x="804151" y="1150078"/>
                </a:cubicBezTo>
                <a:cubicBezTo>
                  <a:pt x="830356" y="1150078"/>
                  <a:pt x="847826" y="1141317"/>
                  <a:pt x="865296" y="1123796"/>
                </a:cubicBezTo>
                <a:cubicBezTo>
                  <a:pt x="882767" y="1097514"/>
                  <a:pt x="891501" y="1079992"/>
                  <a:pt x="882767" y="1062471"/>
                </a:cubicBezTo>
                <a:cubicBezTo>
                  <a:pt x="874031" y="1044949"/>
                  <a:pt x="856561" y="1027428"/>
                  <a:pt x="830356" y="1001146"/>
                </a:cubicBezTo>
                <a:cubicBezTo>
                  <a:pt x="830356" y="1001146"/>
                  <a:pt x="830356" y="1001146"/>
                  <a:pt x="690594" y="887257"/>
                </a:cubicBezTo>
                <a:cubicBezTo>
                  <a:pt x="690594" y="887257"/>
                  <a:pt x="690594" y="887257"/>
                  <a:pt x="734270" y="825932"/>
                </a:cubicBezTo>
                <a:close/>
                <a:moveTo>
                  <a:pt x="3795925" y="793079"/>
                </a:moveTo>
                <a:cubicBezTo>
                  <a:pt x="3835233" y="793079"/>
                  <a:pt x="3874541" y="812791"/>
                  <a:pt x="3913849" y="852214"/>
                </a:cubicBezTo>
                <a:cubicBezTo>
                  <a:pt x="3983730" y="922299"/>
                  <a:pt x="3974995" y="1001146"/>
                  <a:pt x="3896379" y="1088753"/>
                </a:cubicBezTo>
                <a:cubicBezTo>
                  <a:pt x="3809028" y="1158839"/>
                  <a:pt x="3739147" y="1158839"/>
                  <a:pt x="3660531" y="1088753"/>
                </a:cubicBezTo>
                <a:cubicBezTo>
                  <a:pt x="3590650" y="1009906"/>
                  <a:pt x="3599385" y="931060"/>
                  <a:pt x="3678001" y="852214"/>
                </a:cubicBezTo>
                <a:cubicBezTo>
                  <a:pt x="3717309" y="812791"/>
                  <a:pt x="3756617" y="793079"/>
                  <a:pt x="3795925" y="793079"/>
                </a:cubicBezTo>
                <a:close/>
                <a:moveTo>
                  <a:pt x="2323876" y="639545"/>
                </a:moveTo>
                <a:cubicBezTo>
                  <a:pt x="1860923" y="639545"/>
                  <a:pt x="1441644" y="832329"/>
                  <a:pt x="1135920" y="1130269"/>
                </a:cubicBezTo>
                <a:cubicBezTo>
                  <a:pt x="830196" y="1436972"/>
                  <a:pt x="646761" y="1857593"/>
                  <a:pt x="646761" y="2322029"/>
                </a:cubicBezTo>
                <a:cubicBezTo>
                  <a:pt x="646761" y="2786465"/>
                  <a:pt x="830196" y="3207086"/>
                  <a:pt x="1135920" y="3513789"/>
                </a:cubicBezTo>
                <a:cubicBezTo>
                  <a:pt x="1441644" y="3820492"/>
                  <a:pt x="1860923" y="4013276"/>
                  <a:pt x="2323876" y="4013276"/>
                </a:cubicBezTo>
                <a:cubicBezTo>
                  <a:pt x="2786830" y="4013276"/>
                  <a:pt x="3206109" y="3820492"/>
                  <a:pt x="3511833" y="3513789"/>
                </a:cubicBezTo>
                <a:cubicBezTo>
                  <a:pt x="3817557" y="3207086"/>
                  <a:pt x="4000991" y="2786465"/>
                  <a:pt x="4000991" y="2322029"/>
                </a:cubicBezTo>
                <a:cubicBezTo>
                  <a:pt x="4000991" y="1857593"/>
                  <a:pt x="3817557" y="1436972"/>
                  <a:pt x="3511833" y="1130269"/>
                </a:cubicBezTo>
                <a:cubicBezTo>
                  <a:pt x="3206109" y="832329"/>
                  <a:pt x="2786830" y="639545"/>
                  <a:pt x="2323876" y="639545"/>
                </a:cubicBezTo>
                <a:close/>
                <a:moveTo>
                  <a:pt x="2323876" y="586967"/>
                </a:moveTo>
                <a:cubicBezTo>
                  <a:pt x="2804300" y="586967"/>
                  <a:pt x="3232313" y="779752"/>
                  <a:pt x="3546773" y="1095217"/>
                </a:cubicBezTo>
                <a:cubicBezTo>
                  <a:pt x="3861232" y="1410683"/>
                  <a:pt x="4053401" y="1848830"/>
                  <a:pt x="4053401" y="2322029"/>
                </a:cubicBezTo>
                <a:cubicBezTo>
                  <a:pt x="4053401" y="2803990"/>
                  <a:pt x="3861232" y="3242138"/>
                  <a:pt x="3546773" y="3548840"/>
                </a:cubicBezTo>
                <a:cubicBezTo>
                  <a:pt x="3232313" y="3864306"/>
                  <a:pt x="2804300" y="4057091"/>
                  <a:pt x="2323876" y="4057091"/>
                </a:cubicBezTo>
                <a:cubicBezTo>
                  <a:pt x="1843453" y="4057091"/>
                  <a:pt x="1415439" y="3864306"/>
                  <a:pt x="1100980" y="3548840"/>
                </a:cubicBezTo>
                <a:cubicBezTo>
                  <a:pt x="786521" y="3242138"/>
                  <a:pt x="594351" y="2803990"/>
                  <a:pt x="594351" y="2322029"/>
                </a:cubicBezTo>
                <a:cubicBezTo>
                  <a:pt x="594351" y="1848830"/>
                  <a:pt x="786521" y="1410683"/>
                  <a:pt x="1100980" y="1095217"/>
                </a:cubicBezTo>
                <a:cubicBezTo>
                  <a:pt x="1415439" y="779752"/>
                  <a:pt x="1843453" y="586967"/>
                  <a:pt x="2323876" y="586967"/>
                </a:cubicBezTo>
                <a:close/>
                <a:moveTo>
                  <a:pt x="1074939" y="528067"/>
                </a:moveTo>
                <a:cubicBezTo>
                  <a:pt x="1293317" y="790889"/>
                  <a:pt x="1293317" y="790889"/>
                  <a:pt x="1293317" y="790889"/>
                </a:cubicBezTo>
                <a:cubicBezTo>
                  <a:pt x="1214700" y="852214"/>
                  <a:pt x="1214700" y="852214"/>
                  <a:pt x="1214700" y="852214"/>
                </a:cubicBezTo>
                <a:cubicBezTo>
                  <a:pt x="935177" y="720803"/>
                  <a:pt x="935177" y="720803"/>
                  <a:pt x="935177" y="720803"/>
                </a:cubicBezTo>
                <a:cubicBezTo>
                  <a:pt x="1109879" y="939821"/>
                  <a:pt x="1109879" y="939821"/>
                  <a:pt x="1109879" y="939821"/>
                </a:cubicBezTo>
                <a:cubicBezTo>
                  <a:pt x="1057469" y="983624"/>
                  <a:pt x="1057469" y="983624"/>
                  <a:pt x="1057469" y="983624"/>
                </a:cubicBezTo>
                <a:cubicBezTo>
                  <a:pt x="847826" y="720803"/>
                  <a:pt x="847826" y="720803"/>
                  <a:pt x="847826" y="720803"/>
                </a:cubicBezTo>
                <a:cubicBezTo>
                  <a:pt x="926442" y="650718"/>
                  <a:pt x="926442" y="650718"/>
                  <a:pt x="926442" y="650718"/>
                </a:cubicBezTo>
                <a:cubicBezTo>
                  <a:pt x="1188496" y="773368"/>
                  <a:pt x="1188496" y="773368"/>
                  <a:pt x="1188496" y="773368"/>
                </a:cubicBezTo>
                <a:cubicBezTo>
                  <a:pt x="1022528" y="571871"/>
                  <a:pt x="1022528" y="571871"/>
                  <a:pt x="1022528" y="571871"/>
                </a:cubicBezTo>
                <a:cubicBezTo>
                  <a:pt x="1074939" y="528067"/>
                  <a:pt x="1074939" y="528067"/>
                  <a:pt x="1074939" y="528067"/>
                </a:cubicBezTo>
                <a:close/>
                <a:moveTo>
                  <a:pt x="3381007" y="422939"/>
                </a:moveTo>
                <a:cubicBezTo>
                  <a:pt x="3450888" y="466742"/>
                  <a:pt x="3450888" y="466742"/>
                  <a:pt x="3450888" y="466742"/>
                </a:cubicBezTo>
                <a:cubicBezTo>
                  <a:pt x="3424683" y="633196"/>
                  <a:pt x="3424683" y="633196"/>
                  <a:pt x="3424683" y="633196"/>
                </a:cubicBezTo>
                <a:cubicBezTo>
                  <a:pt x="3564445" y="545589"/>
                  <a:pt x="3564445" y="545589"/>
                  <a:pt x="3564445" y="545589"/>
                </a:cubicBezTo>
                <a:cubicBezTo>
                  <a:pt x="3625590" y="589392"/>
                  <a:pt x="3625590" y="589392"/>
                  <a:pt x="3625590" y="589392"/>
                </a:cubicBezTo>
                <a:cubicBezTo>
                  <a:pt x="3407213" y="712042"/>
                  <a:pt x="3407213" y="712042"/>
                  <a:pt x="3407213" y="712042"/>
                </a:cubicBezTo>
                <a:cubicBezTo>
                  <a:pt x="3346067" y="808410"/>
                  <a:pt x="3346067" y="808410"/>
                  <a:pt x="3346067" y="808410"/>
                </a:cubicBezTo>
                <a:cubicBezTo>
                  <a:pt x="3293656" y="764607"/>
                  <a:pt x="3293656" y="764607"/>
                  <a:pt x="3293656" y="764607"/>
                </a:cubicBezTo>
                <a:cubicBezTo>
                  <a:pt x="3346067" y="677000"/>
                  <a:pt x="3346067" y="677000"/>
                  <a:pt x="3346067" y="677000"/>
                </a:cubicBezTo>
                <a:cubicBezTo>
                  <a:pt x="3381007" y="422939"/>
                  <a:pt x="3381007" y="422939"/>
                  <a:pt x="3381007" y="422939"/>
                </a:cubicBezTo>
                <a:close/>
                <a:moveTo>
                  <a:pt x="1267111" y="422939"/>
                </a:moveTo>
                <a:cubicBezTo>
                  <a:pt x="1267111" y="422939"/>
                  <a:pt x="1267111" y="422939"/>
                  <a:pt x="1424343" y="712042"/>
                </a:cubicBezTo>
                <a:cubicBezTo>
                  <a:pt x="1424343" y="712042"/>
                  <a:pt x="1424343" y="712042"/>
                  <a:pt x="1363198" y="747085"/>
                </a:cubicBezTo>
                <a:cubicBezTo>
                  <a:pt x="1363198" y="747085"/>
                  <a:pt x="1363198" y="747085"/>
                  <a:pt x="1197230" y="457982"/>
                </a:cubicBezTo>
                <a:cubicBezTo>
                  <a:pt x="1197230" y="457982"/>
                  <a:pt x="1197230" y="457982"/>
                  <a:pt x="1267111" y="422939"/>
                </a:cubicBezTo>
                <a:close/>
                <a:moveTo>
                  <a:pt x="3040338" y="274007"/>
                </a:moveTo>
                <a:cubicBezTo>
                  <a:pt x="3040338" y="274007"/>
                  <a:pt x="3040338" y="274007"/>
                  <a:pt x="3293656" y="370374"/>
                </a:cubicBezTo>
                <a:cubicBezTo>
                  <a:pt x="3293656" y="370374"/>
                  <a:pt x="3293656" y="370374"/>
                  <a:pt x="3267451" y="422939"/>
                </a:cubicBezTo>
                <a:cubicBezTo>
                  <a:pt x="3267451" y="422939"/>
                  <a:pt x="3267451" y="422939"/>
                  <a:pt x="3180100" y="387896"/>
                </a:cubicBezTo>
                <a:cubicBezTo>
                  <a:pt x="3180100" y="387896"/>
                  <a:pt x="3180100" y="387896"/>
                  <a:pt x="3075279" y="641957"/>
                </a:cubicBezTo>
                <a:cubicBezTo>
                  <a:pt x="3075279" y="641957"/>
                  <a:pt x="3075279" y="641957"/>
                  <a:pt x="3005398" y="615675"/>
                </a:cubicBezTo>
                <a:cubicBezTo>
                  <a:pt x="3005398" y="615675"/>
                  <a:pt x="3005398" y="615675"/>
                  <a:pt x="3110219" y="361614"/>
                </a:cubicBezTo>
                <a:cubicBezTo>
                  <a:pt x="3110219" y="361614"/>
                  <a:pt x="3110219" y="361614"/>
                  <a:pt x="3022868" y="326571"/>
                </a:cubicBezTo>
                <a:cubicBezTo>
                  <a:pt x="3022868" y="326571"/>
                  <a:pt x="3022868" y="326571"/>
                  <a:pt x="3040338" y="274007"/>
                </a:cubicBezTo>
                <a:close/>
                <a:moveTo>
                  <a:pt x="1642721" y="247725"/>
                </a:moveTo>
                <a:cubicBezTo>
                  <a:pt x="1660191" y="598153"/>
                  <a:pt x="1660191" y="598153"/>
                  <a:pt x="1660191" y="598153"/>
                </a:cubicBezTo>
                <a:cubicBezTo>
                  <a:pt x="1581575" y="633196"/>
                  <a:pt x="1581575" y="633196"/>
                  <a:pt x="1581575" y="633196"/>
                </a:cubicBezTo>
                <a:cubicBezTo>
                  <a:pt x="1345727" y="370374"/>
                  <a:pt x="1345727" y="370374"/>
                  <a:pt x="1345727" y="370374"/>
                </a:cubicBezTo>
                <a:cubicBezTo>
                  <a:pt x="1415608" y="344092"/>
                  <a:pt x="1415608" y="344092"/>
                  <a:pt x="1415608" y="344092"/>
                </a:cubicBezTo>
                <a:cubicBezTo>
                  <a:pt x="1599045" y="554350"/>
                  <a:pt x="1599045" y="554350"/>
                  <a:pt x="1599045" y="554350"/>
                </a:cubicBezTo>
                <a:cubicBezTo>
                  <a:pt x="1599045" y="545589"/>
                  <a:pt x="1599045" y="545589"/>
                  <a:pt x="1599045" y="545589"/>
                </a:cubicBezTo>
                <a:cubicBezTo>
                  <a:pt x="1572840" y="274007"/>
                  <a:pt x="1572840" y="274007"/>
                  <a:pt x="1572840" y="274007"/>
                </a:cubicBezTo>
                <a:cubicBezTo>
                  <a:pt x="1642721" y="247725"/>
                  <a:pt x="1642721" y="247725"/>
                  <a:pt x="1642721" y="247725"/>
                </a:cubicBezTo>
                <a:close/>
                <a:moveTo>
                  <a:pt x="2883106" y="221442"/>
                </a:moveTo>
                <a:cubicBezTo>
                  <a:pt x="2883106" y="221442"/>
                  <a:pt x="2883106" y="221442"/>
                  <a:pt x="2952987" y="247725"/>
                </a:cubicBezTo>
                <a:cubicBezTo>
                  <a:pt x="2952987" y="247725"/>
                  <a:pt x="2952987" y="247725"/>
                  <a:pt x="2856901" y="563110"/>
                </a:cubicBezTo>
                <a:cubicBezTo>
                  <a:pt x="2856901" y="563110"/>
                  <a:pt x="2856901" y="563110"/>
                  <a:pt x="2787020" y="545589"/>
                </a:cubicBezTo>
                <a:cubicBezTo>
                  <a:pt x="2787020" y="545589"/>
                  <a:pt x="2787020" y="545589"/>
                  <a:pt x="2883106" y="221442"/>
                </a:cubicBezTo>
                <a:close/>
                <a:moveTo>
                  <a:pt x="2193033" y="203921"/>
                </a:moveTo>
                <a:cubicBezTo>
                  <a:pt x="2193033" y="203921"/>
                  <a:pt x="2193033" y="203921"/>
                  <a:pt x="2201768" y="291528"/>
                </a:cubicBezTo>
                <a:cubicBezTo>
                  <a:pt x="2201768" y="291528"/>
                  <a:pt x="2201768" y="291528"/>
                  <a:pt x="2254179" y="291528"/>
                </a:cubicBezTo>
                <a:cubicBezTo>
                  <a:pt x="2289119" y="291528"/>
                  <a:pt x="2306590" y="274007"/>
                  <a:pt x="2306590" y="247725"/>
                </a:cubicBezTo>
                <a:cubicBezTo>
                  <a:pt x="2306590" y="212682"/>
                  <a:pt x="2289119" y="203921"/>
                  <a:pt x="2254179" y="203921"/>
                </a:cubicBezTo>
                <a:cubicBezTo>
                  <a:pt x="2254179" y="203921"/>
                  <a:pt x="2254179" y="203921"/>
                  <a:pt x="2193033" y="203921"/>
                </a:cubicBezTo>
                <a:close/>
                <a:moveTo>
                  <a:pt x="1974656" y="177639"/>
                </a:moveTo>
                <a:cubicBezTo>
                  <a:pt x="1974656" y="177639"/>
                  <a:pt x="1974656" y="177639"/>
                  <a:pt x="1983391" y="230203"/>
                </a:cubicBezTo>
                <a:cubicBezTo>
                  <a:pt x="1983391" y="230203"/>
                  <a:pt x="1983391" y="230203"/>
                  <a:pt x="1843629" y="256485"/>
                </a:cubicBezTo>
                <a:cubicBezTo>
                  <a:pt x="1843629" y="256485"/>
                  <a:pt x="1843629" y="256485"/>
                  <a:pt x="1852364" y="335332"/>
                </a:cubicBezTo>
                <a:cubicBezTo>
                  <a:pt x="1852364" y="335332"/>
                  <a:pt x="1852364" y="335332"/>
                  <a:pt x="1992126" y="309050"/>
                </a:cubicBezTo>
                <a:cubicBezTo>
                  <a:pt x="1992126" y="309050"/>
                  <a:pt x="1992126" y="309050"/>
                  <a:pt x="2000861" y="361614"/>
                </a:cubicBezTo>
                <a:cubicBezTo>
                  <a:pt x="2000861" y="361614"/>
                  <a:pt x="2000861" y="361614"/>
                  <a:pt x="1869834" y="387896"/>
                </a:cubicBezTo>
                <a:cubicBezTo>
                  <a:pt x="1869834" y="387896"/>
                  <a:pt x="1869834" y="387896"/>
                  <a:pt x="1887304" y="475503"/>
                </a:cubicBezTo>
                <a:cubicBezTo>
                  <a:pt x="1887304" y="475503"/>
                  <a:pt x="1887304" y="475503"/>
                  <a:pt x="2035801" y="449221"/>
                </a:cubicBezTo>
                <a:cubicBezTo>
                  <a:pt x="2035801" y="449221"/>
                  <a:pt x="2035801" y="449221"/>
                  <a:pt x="2053271" y="501785"/>
                </a:cubicBezTo>
                <a:cubicBezTo>
                  <a:pt x="2053271" y="501785"/>
                  <a:pt x="2053271" y="501785"/>
                  <a:pt x="1826158" y="545589"/>
                </a:cubicBezTo>
                <a:cubicBezTo>
                  <a:pt x="1826158" y="545589"/>
                  <a:pt x="1826158" y="545589"/>
                  <a:pt x="1756277" y="221442"/>
                </a:cubicBezTo>
                <a:cubicBezTo>
                  <a:pt x="1756277" y="221442"/>
                  <a:pt x="1756277" y="221442"/>
                  <a:pt x="1974656" y="177639"/>
                </a:cubicBezTo>
                <a:close/>
                <a:moveTo>
                  <a:pt x="2647258" y="168878"/>
                </a:moveTo>
                <a:cubicBezTo>
                  <a:pt x="2717139" y="186399"/>
                  <a:pt x="2743344" y="221442"/>
                  <a:pt x="2743344" y="282767"/>
                </a:cubicBezTo>
                <a:cubicBezTo>
                  <a:pt x="2743344" y="282767"/>
                  <a:pt x="2743344" y="282767"/>
                  <a:pt x="2673463" y="274007"/>
                </a:cubicBezTo>
                <a:cubicBezTo>
                  <a:pt x="2673463" y="247725"/>
                  <a:pt x="2664729" y="221442"/>
                  <a:pt x="2629788" y="221442"/>
                </a:cubicBezTo>
                <a:cubicBezTo>
                  <a:pt x="2594848" y="212682"/>
                  <a:pt x="2577377" y="230203"/>
                  <a:pt x="2568642" y="256485"/>
                </a:cubicBezTo>
                <a:cubicBezTo>
                  <a:pt x="2559907" y="282767"/>
                  <a:pt x="2577377" y="300289"/>
                  <a:pt x="2621053" y="309050"/>
                </a:cubicBezTo>
                <a:cubicBezTo>
                  <a:pt x="2621053" y="309050"/>
                  <a:pt x="2629788" y="309050"/>
                  <a:pt x="2629788" y="309050"/>
                </a:cubicBezTo>
                <a:cubicBezTo>
                  <a:pt x="2708404" y="335332"/>
                  <a:pt x="2743344" y="379135"/>
                  <a:pt x="2734609" y="422939"/>
                </a:cubicBezTo>
                <a:cubicBezTo>
                  <a:pt x="2717139" y="493025"/>
                  <a:pt x="2664729" y="519306"/>
                  <a:pt x="2577377" y="510546"/>
                </a:cubicBezTo>
                <a:cubicBezTo>
                  <a:pt x="2490026" y="493025"/>
                  <a:pt x="2455086" y="449221"/>
                  <a:pt x="2463821" y="379135"/>
                </a:cubicBezTo>
                <a:cubicBezTo>
                  <a:pt x="2463821" y="379135"/>
                  <a:pt x="2463821" y="379135"/>
                  <a:pt x="2533702" y="387896"/>
                </a:cubicBezTo>
                <a:cubicBezTo>
                  <a:pt x="2533702" y="431699"/>
                  <a:pt x="2542437" y="449221"/>
                  <a:pt x="2586113" y="457982"/>
                </a:cubicBezTo>
                <a:cubicBezTo>
                  <a:pt x="2621053" y="466742"/>
                  <a:pt x="2647258" y="449221"/>
                  <a:pt x="2655993" y="422939"/>
                </a:cubicBezTo>
                <a:cubicBezTo>
                  <a:pt x="2655993" y="405418"/>
                  <a:pt x="2638523" y="387896"/>
                  <a:pt x="2594848" y="370374"/>
                </a:cubicBezTo>
                <a:cubicBezTo>
                  <a:pt x="2594848" y="370374"/>
                  <a:pt x="2586113" y="370374"/>
                  <a:pt x="2586113" y="361614"/>
                </a:cubicBezTo>
                <a:cubicBezTo>
                  <a:pt x="2516232" y="335332"/>
                  <a:pt x="2481291" y="300289"/>
                  <a:pt x="2490026" y="256485"/>
                </a:cubicBezTo>
                <a:cubicBezTo>
                  <a:pt x="2507497" y="186399"/>
                  <a:pt x="2559907" y="160117"/>
                  <a:pt x="2647258" y="168878"/>
                </a:cubicBezTo>
                <a:close/>
                <a:moveTo>
                  <a:pt x="2123152" y="151357"/>
                </a:moveTo>
                <a:cubicBezTo>
                  <a:pt x="2123152" y="151357"/>
                  <a:pt x="2123152" y="151357"/>
                  <a:pt x="2262914" y="151357"/>
                </a:cubicBezTo>
                <a:cubicBezTo>
                  <a:pt x="2341530" y="151357"/>
                  <a:pt x="2376470" y="177639"/>
                  <a:pt x="2385205" y="230203"/>
                </a:cubicBezTo>
                <a:cubicBezTo>
                  <a:pt x="2385205" y="274007"/>
                  <a:pt x="2358999" y="300289"/>
                  <a:pt x="2315325" y="317810"/>
                </a:cubicBezTo>
                <a:cubicBezTo>
                  <a:pt x="2350265" y="317810"/>
                  <a:pt x="2376470" y="344092"/>
                  <a:pt x="2376470" y="387896"/>
                </a:cubicBezTo>
                <a:cubicBezTo>
                  <a:pt x="2376470" y="396657"/>
                  <a:pt x="2376470" y="396657"/>
                  <a:pt x="2376470" y="405418"/>
                </a:cubicBezTo>
                <a:cubicBezTo>
                  <a:pt x="2385205" y="440460"/>
                  <a:pt x="2385205" y="466742"/>
                  <a:pt x="2393940" y="484264"/>
                </a:cubicBezTo>
                <a:cubicBezTo>
                  <a:pt x="2393940" y="484264"/>
                  <a:pt x="2393940" y="484264"/>
                  <a:pt x="2315325" y="484264"/>
                </a:cubicBezTo>
                <a:cubicBezTo>
                  <a:pt x="2315325" y="449221"/>
                  <a:pt x="2306590" y="422939"/>
                  <a:pt x="2306590" y="387896"/>
                </a:cubicBezTo>
                <a:cubicBezTo>
                  <a:pt x="2306590" y="361614"/>
                  <a:pt x="2289119" y="352853"/>
                  <a:pt x="2271649" y="352853"/>
                </a:cubicBezTo>
                <a:cubicBezTo>
                  <a:pt x="2271649" y="352853"/>
                  <a:pt x="2271649" y="352853"/>
                  <a:pt x="2201768" y="352853"/>
                </a:cubicBezTo>
                <a:cubicBezTo>
                  <a:pt x="2201768" y="352853"/>
                  <a:pt x="2201768" y="352853"/>
                  <a:pt x="2201768" y="484264"/>
                </a:cubicBezTo>
                <a:cubicBezTo>
                  <a:pt x="2201768" y="484264"/>
                  <a:pt x="2201768" y="484264"/>
                  <a:pt x="2131887" y="484264"/>
                </a:cubicBezTo>
                <a:cubicBezTo>
                  <a:pt x="2131887" y="484264"/>
                  <a:pt x="2131887" y="484264"/>
                  <a:pt x="2123152" y="151357"/>
                </a:cubicBezTo>
                <a:close/>
                <a:moveTo>
                  <a:pt x="2324554" y="52558"/>
                </a:moveTo>
                <a:cubicBezTo>
                  <a:pt x="1695351" y="52558"/>
                  <a:pt x="1127321" y="306592"/>
                  <a:pt x="716592" y="718302"/>
                </a:cubicBezTo>
                <a:cubicBezTo>
                  <a:pt x="305862" y="1130011"/>
                  <a:pt x="52433" y="1699396"/>
                  <a:pt x="52433" y="2321341"/>
                </a:cubicBezTo>
                <a:cubicBezTo>
                  <a:pt x="52433" y="2952045"/>
                  <a:pt x="305862" y="3521431"/>
                  <a:pt x="716592" y="3933140"/>
                </a:cubicBezTo>
                <a:cubicBezTo>
                  <a:pt x="1127321" y="4344850"/>
                  <a:pt x="1695351" y="4598884"/>
                  <a:pt x="2324554" y="4598884"/>
                </a:cubicBezTo>
                <a:cubicBezTo>
                  <a:pt x="2945017" y="4598884"/>
                  <a:pt x="3513047" y="4344850"/>
                  <a:pt x="3923776" y="3933140"/>
                </a:cubicBezTo>
                <a:cubicBezTo>
                  <a:pt x="4334506" y="3521431"/>
                  <a:pt x="4587935" y="2952045"/>
                  <a:pt x="4587935" y="2321341"/>
                </a:cubicBezTo>
                <a:cubicBezTo>
                  <a:pt x="4587935" y="1699396"/>
                  <a:pt x="4334506" y="1130011"/>
                  <a:pt x="3923776" y="718302"/>
                </a:cubicBezTo>
                <a:cubicBezTo>
                  <a:pt x="3513047" y="306592"/>
                  <a:pt x="2945017" y="52558"/>
                  <a:pt x="2324554" y="52558"/>
                </a:cubicBezTo>
                <a:close/>
                <a:moveTo>
                  <a:pt x="2324554" y="0"/>
                </a:moveTo>
                <a:cubicBezTo>
                  <a:pt x="2962495" y="0"/>
                  <a:pt x="3539264" y="262793"/>
                  <a:pt x="3967471" y="683263"/>
                </a:cubicBezTo>
                <a:cubicBezTo>
                  <a:pt x="4386939" y="1103732"/>
                  <a:pt x="4640368" y="1681877"/>
                  <a:pt x="4640368" y="2321341"/>
                </a:cubicBezTo>
                <a:cubicBezTo>
                  <a:pt x="4640368" y="2969564"/>
                  <a:pt x="4386939" y="3547710"/>
                  <a:pt x="3967471" y="3968179"/>
                </a:cubicBezTo>
                <a:cubicBezTo>
                  <a:pt x="3539264" y="4388649"/>
                  <a:pt x="2962495" y="4651442"/>
                  <a:pt x="2324554" y="4651442"/>
                </a:cubicBezTo>
                <a:cubicBezTo>
                  <a:pt x="1686612" y="4651442"/>
                  <a:pt x="1101104" y="4388649"/>
                  <a:pt x="681636" y="3968179"/>
                </a:cubicBezTo>
                <a:cubicBezTo>
                  <a:pt x="262168" y="3547710"/>
                  <a:pt x="0" y="2969564"/>
                  <a:pt x="0" y="2321341"/>
                </a:cubicBezTo>
                <a:cubicBezTo>
                  <a:pt x="0" y="1681877"/>
                  <a:pt x="262168" y="1103732"/>
                  <a:pt x="681636" y="683263"/>
                </a:cubicBezTo>
                <a:cubicBezTo>
                  <a:pt x="1101104" y="262793"/>
                  <a:pt x="1686612" y="0"/>
                  <a:pt x="2324554" y="0"/>
                </a:cubicBezTo>
                <a:close/>
              </a:path>
            </a:pathLst>
          </a:custGeom>
          <a:solidFill>
            <a:schemeClr val="bg1">
              <a:lumMod val="50000"/>
              <a:alpha val="6000"/>
            </a:schemeClr>
          </a:solidFill>
          <a:ln>
            <a:noFill/>
          </a:ln>
        </p:spPr>
        <p:txBody>
          <a:bodyPr wrap="square" anchor="ctr">
            <a:noAutofit/>
          </a:bodyPr>
          <a:lstStyle/>
          <a:p>
            <a:pPr algn="ctr"/>
            <a:endParaRPr sz="1350"/>
          </a:p>
        </p:txBody>
      </p:sp>
      <p:sp>
        <p:nvSpPr>
          <p:cNvPr id="8" name="矩形 7"/>
          <p:cNvSpPr/>
          <p:nvPr userDrawn="1"/>
        </p:nvSpPr>
        <p:spPr>
          <a:xfrm>
            <a:off x="0" y="6570000"/>
            <a:ext cx="12192000" cy="288000"/>
          </a:xfrm>
          <a:prstGeom prst="rect">
            <a:avLst/>
          </a:prstGeom>
          <a:gradFill>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0" name="任意多边形: 形状 59"/>
          <p:cNvSpPr/>
          <p:nvPr userDrawn="1"/>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gradFill>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grpSp>
        <p:nvGrpSpPr>
          <p:cNvPr id="12" name="35f8ada8-d1d5-484b-a646-0693bbf3215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p:cNvGrpSpPr>
            <a:grpSpLocks noChangeAspect="1"/>
          </p:cNvGrpSpPr>
          <p:nvPr userDrawn="1">
            <p:custDataLst>
              <p:tags r:id="rId1"/>
            </p:custDataLst>
          </p:nvPr>
        </p:nvGrpSpPr>
        <p:grpSpPr>
          <a:xfrm>
            <a:off x="10054544" y="166102"/>
            <a:ext cx="1464356" cy="442149"/>
            <a:chOff x="3126770" y="2552633"/>
            <a:chExt cx="5689224" cy="1717810"/>
          </a:xfrm>
          <a:solidFill>
            <a:schemeClr val="bg1"/>
          </a:solidFill>
        </p:grpSpPr>
        <p:sp>
          <p:nvSpPr>
            <p:cNvPr id="13" name="íṣlîḍé"/>
            <p:cNvSpPr/>
            <p:nvPr/>
          </p:nvSpPr>
          <p:spPr bwMode="auto">
            <a:xfrm>
              <a:off x="3126770" y="2552633"/>
              <a:ext cx="1713720" cy="1717810"/>
            </a:xfrm>
            <a:custGeom>
              <a:avLst/>
              <a:gdLst>
                <a:gd name="T0" fmla="*/ 266 w 531"/>
                <a:gd name="T1" fmla="*/ 0 h 531"/>
                <a:gd name="T2" fmla="*/ 266 w 531"/>
                <a:gd name="T3" fmla="*/ 0 h 531"/>
                <a:gd name="T4" fmla="*/ 266 w 531"/>
                <a:gd name="T5" fmla="*/ 0 h 531"/>
                <a:gd name="T6" fmla="*/ 454 w 531"/>
                <a:gd name="T7" fmla="*/ 78 h 531"/>
                <a:gd name="T8" fmla="*/ 531 w 531"/>
                <a:gd name="T9" fmla="*/ 265 h 531"/>
                <a:gd name="T10" fmla="*/ 531 w 531"/>
                <a:gd name="T11" fmla="*/ 265 h 531"/>
                <a:gd name="T12" fmla="*/ 531 w 531"/>
                <a:gd name="T13" fmla="*/ 265 h 531"/>
                <a:gd name="T14" fmla="*/ 531 w 531"/>
                <a:gd name="T15" fmla="*/ 265 h 531"/>
                <a:gd name="T16" fmla="*/ 531 w 531"/>
                <a:gd name="T17" fmla="*/ 265 h 531"/>
                <a:gd name="T18" fmla="*/ 454 w 531"/>
                <a:gd name="T19" fmla="*/ 453 h 531"/>
                <a:gd name="T20" fmla="*/ 266 w 531"/>
                <a:gd name="T21" fmla="*/ 531 h 531"/>
                <a:gd name="T22" fmla="*/ 266 w 531"/>
                <a:gd name="T23" fmla="*/ 531 h 531"/>
                <a:gd name="T24" fmla="*/ 266 w 531"/>
                <a:gd name="T25" fmla="*/ 531 h 531"/>
                <a:gd name="T26" fmla="*/ 266 w 531"/>
                <a:gd name="T27" fmla="*/ 531 h 531"/>
                <a:gd name="T28" fmla="*/ 266 w 531"/>
                <a:gd name="T29" fmla="*/ 531 h 531"/>
                <a:gd name="T30" fmla="*/ 78 w 531"/>
                <a:gd name="T31" fmla="*/ 453 h 531"/>
                <a:gd name="T32" fmla="*/ 0 w 531"/>
                <a:gd name="T33" fmla="*/ 265 h 531"/>
                <a:gd name="T34" fmla="*/ 0 w 531"/>
                <a:gd name="T35" fmla="*/ 265 h 531"/>
                <a:gd name="T36" fmla="*/ 0 w 531"/>
                <a:gd name="T37" fmla="*/ 265 h 531"/>
                <a:gd name="T38" fmla="*/ 0 w 531"/>
                <a:gd name="T39" fmla="*/ 265 h 531"/>
                <a:gd name="T40" fmla="*/ 0 w 531"/>
                <a:gd name="T41" fmla="*/ 265 h 531"/>
                <a:gd name="T42" fmla="*/ 78 w 531"/>
                <a:gd name="T43" fmla="*/ 78 h 531"/>
                <a:gd name="T44" fmla="*/ 266 w 531"/>
                <a:gd name="T45" fmla="*/ 0 h 531"/>
                <a:gd name="T46" fmla="*/ 266 w 531"/>
                <a:gd name="T47" fmla="*/ 0 h 531"/>
                <a:gd name="T48" fmla="*/ 266 w 531"/>
                <a:gd name="T49" fmla="*/ 0 h 531"/>
                <a:gd name="T50" fmla="*/ 266 w 531"/>
                <a:gd name="T51" fmla="*/ 6 h 531"/>
                <a:gd name="T52" fmla="*/ 266 w 531"/>
                <a:gd name="T53" fmla="*/ 6 h 531"/>
                <a:gd name="T54" fmla="*/ 266 w 531"/>
                <a:gd name="T55" fmla="*/ 6 h 531"/>
                <a:gd name="T56" fmla="*/ 266 w 531"/>
                <a:gd name="T57" fmla="*/ 6 h 531"/>
                <a:gd name="T58" fmla="*/ 266 w 531"/>
                <a:gd name="T59" fmla="*/ 6 h 531"/>
                <a:gd name="T60" fmla="*/ 82 w 531"/>
                <a:gd name="T61" fmla="*/ 82 h 531"/>
                <a:gd name="T62" fmla="*/ 6 w 531"/>
                <a:gd name="T63" fmla="*/ 265 h 531"/>
                <a:gd name="T64" fmla="*/ 6 w 531"/>
                <a:gd name="T65" fmla="*/ 265 h 531"/>
                <a:gd name="T66" fmla="*/ 6 w 531"/>
                <a:gd name="T67" fmla="*/ 265 h 531"/>
                <a:gd name="T68" fmla="*/ 6 w 531"/>
                <a:gd name="T69" fmla="*/ 265 h 531"/>
                <a:gd name="T70" fmla="*/ 6 w 531"/>
                <a:gd name="T71" fmla="*/ 265 h 531"/>
                <a:gd name="T72" fmla="*/ 82 w 531"/>
                <a:gd name="T73" fmla="*/ 449 h 531"/>
                <a:gd name="T74" fmla="*/ 266 w 531"/>
                <a:gd name="T75" fmla="*/ 525 h 531"/>
                <a:gd name="T76" fmla="*/ 266 w 531"/>
                <a:gd name="T77" fmla="*/ 525 h 531"/>
                <a:gd name="T78" fmla="*/ 266 w 531"/>
                <a:gd name="T79" fmla="*/ 525 h 531"/>
                <a:gd name="T80" fmla="*/ 266 w 531"/>
                <a:gd name="T81" fmla="*/ 525 h 531"/>
                <a:gd name="T82" fmla="*/ 266 w 531"/>
                <a:gd name="T83" fmla="*/ 525 h 531"/>
                <a:gd name="T84" fmla="*/ 449 w 531"/>
                <a:gd name="T85" fmla="*/ 449 h 531"/>
                <a:gd name="T86" fmla="*/ 525 w 531"/>
                <a:gd name="T87" fmla="*/ 265 h 531"/>
                <a:gd name="T88" fmla="*/ 525 w 531"/>
                <a:gd name="T89" fmla="*/ 265 h 531"/>
                <a:gd name="T90" fmla="*/ 525 w 531"/>
                <a:gd name="T91" fmla="*/ 265 h 531"/>
                <a:gd name="T92" fmla="*/ 525 w 531"/>
                <a:gd name="T93" fmla="*/ 265 h 531"/>
                <a:gd name="T94" fmla="*/ 525 w 531"/>
                <a:gd name="T95" fmla="*/ 265 h 531"/>
                <a:gd name="T96" fmla="*/ 449 w 531"/>
                <a:gd name="T97" fmla="*/ 82 h 531"/>
                <a:gd name="T98" fmla="*/ 266 w 531"/>
                <a:gd name="T99" fmla="*/ 6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31" h="531">
                  <a:moveTo>
                    <a:pt x="266" y="0"/>
                  </a:moveTo>
                  <a:cubicBezTo>
                    <a:pt x="266" y="0"/>
                    <a:pt x="266" y="0"/>
                    <a:pt x="266" y="0"/>
                  </a:cubicBezTo>
                  <a:cubicBezTo>
                    <a:pt x="266" y="0"/>
                    <a:pt x="266" y="0"/>
                    <a:pt x="266" y="0"/>
                  </a:cubicBezTo>
                  <a:cubicBezTo>
                    <a:pt x="339" y="0"/>
                    <a:pt x="405" y="30"/>
                    <a:pt x="454" y="78"/>
                  </a:cubicBezTo>
                  <a:cubicBezTo>
                    <a:pt x="502" y="126"/>
                    <a:pt x="531" y="192"/>
                    <a:pt x="531" y="265"/>
                  </a:cubicBezTo>
                  <a:cubicBezTo>
                    <a:pt x="531" y="265"/>
                    <a:pt x="531" y="265"/>
                    <a:pt x="531" y="265"/>
                  </a:cubicBezTo>
                  <a:cubicBezTo>
                    <a:pt x="531" y="265"/>
                    <a:pt x="531" y="265"/>
                    <a:pt x="531" y="265"/>
                  </a:cubicBezTo>
                  <a:cubicBezTo>
                    <a:pt x="531" y="265"/>
                    <a:pt x="531" y="265"/>
                    <a:pt x="531" y="265"/>
                  </a:cubicBezTo>
                  <a:cubicBezTo>
                    <a:pt x="531" y="265"/>
                    <a:pt x="531" y="265"/>
                    <a:pt x="531" y="265"/>
                  </a:cubicBezTo>
                  <a:cubicBezTo>
                    <a:pt x="531" y="339"/>
                    <a:pt x="502" y="405"/>
                    <a:pt x="454" y="453"/>
                  </a:cubicBezTo>
                  <a:cubicBezTo>
                    <a:pt x="405" y="501"/>
                    <a:pt x="339" y="531"/>
                    <a:pt x="266" y="531"/>
                  </a:cubicBezTo>
                  <a:cubicBezTo>
                    <a:pt x="266" y="531"/>
                    <a:pt x="266" y="531"/>
                    <a:pt x="266" y="531"/>
                  </a:cubicBezTo>
                  <a:cubicBezTo>
                    <a:pt x="266" y="531"/>
                    <a:pt x="266" y="531"/>
                    <a:pt x="266" y="531"/>
                  </a:cubicBezTo>
                  <a:cubicBezTo>
                    <a:pt x="266" y="531"/>
                    <a:pt x="266" y="531"/>
                    <a:pt x="266" y="531"/>
                  </a:cubicBezTo>
                  <a:cubicBezTo>
                    <a:pt x="266" y="531"/>
                    <a:pt x="266" y="531"/>
                    <a:pt x="266" y="531"/>
                  </a:cubicBezTo>
                  <a:cubicBezTo>
                    <a:pt x="193" y="531"/>
                    <a:pt x="126" y="501"/>
                    <a:pt x="78" y="453"/>
                  </a:cubicBezTo>
                  <a:cubicBezTo>
                    <a:pt x="30" y="405"/>
                    <a:pt x="0" y="339"/>
                    <a:pt x="0" y="265"/>
                  </a:cubicBezTo>
                  <a:cubicBezTo>
                    <a:pt x="0" y="265"/>
                    <a:pt x="0" y="265"/>
                    <a:pt x="0" y="265"/>
                  </a:cubicBezTo>
                  <a:cubicBezTo>
                    <a:pt x="0" y="265"/>
                    <a:pt x="0" y="265"/>
                    <a:pt x="0" y="265"/>
                  </a:cubicBezTo>
                  <a:cubicBezTo>
                    <a:pt x="0" y="265"/>
                    <a:pt x="0" y="265"/>
                    <a:pt x="0" y="265"/>
                  </a:cubicBezTo>
                  <a:cubicBezTo>
                    <a:pt x="0" y="265"/>
                    <a:pt x="0" y="265"/>
                    <a:pt x="0" y="265"/>
                  </a:cubicBezTo>
                  <a:cubicBezTo>
                    <a:pt x="0" y="192"/>
                    <a:pt x="30" y="126"/>
                    <a:pt x="78" y="78"/>
                  </a:cubicBezTo>
                  <a:cubicBezTo>
                    <a:pt x="126" y="30"/>
                    <a:pt x="193" y="0"/>
                    <a:pt x="266" y="0"/>
                  </a:cubicBezTo>
                  <a:cubicBezTo>
                    <a:pt x="266" y="0"/>
                    <a:pt x="266" y="0"/>
                    <a:pt x="266" y="0"/>
                  </a:cubicBezTo>
                  <a:cubicBezTo>
                    <a:pt x="266" y="0"/>
                    <a:pt x="266" y="0"/>
                    <a:pt x="266" y="0"/>
                  </a:cubicBezTo>
                  <a:close/>
                  <a:moveTo>
                    <a:pt x="266" y="6"/>
                  </a:moveTo>
                  <a:cubicBezTo>
                    <a:pt x="266" y="6"/>
                    <a:pt x="266" y="6"/>
                    <a:pt x="266" y="6"/>
                  </a:cubicBezTo>
                  <a:cubicBezTo>
                    <a:pt x="266" y="6"/>
                    <a:pt x="266" y="6"/>
                    <a:pt x="266" y="6"/>
                  </a:cubicBezTo>
                  <a:cubicBezTo>
                    <a:pt x="266" y="6"/>
                    <a:pt x="266" y="6"/>
                    <a:pt x="266" y="6"/>
                  </a:cubicBezTo>
                  <a:cubicBezTo>
                    <a:pt x="266" y="6"/>
                    <a:pt x="266" y="6"/>
                    <a:pt x="266" y="6"/>
                  </a:cubicBezTo>
                  <a:cubicBezTo>
                    <a:pt x="194" y="6"/>
                    <a:pt x="129" y="35"/>
                    <a:pt x="82" y="82"/>
                  </a:cubicBezTo>
                  <a:cubicBezTo>
                    <a:pt x="35" y="129"/>
                    <a:pt x="6" y="194"/>
                    <a:pt x="6" y="265"/>
                  </a:cubicBezTo>
                  <a:cubicBezTo>
                    <a:pt x="6" y="265"/>
                    <a:pt x="6" y="265"/>
                    <a:pt x="6" y="265"/>
                  </a:cubicBezTo>
                  <a:cubicBezTo>
                    <a:pt x="6" y="265"/>
                    <a:pt x="6" y="265"/>
                    <a:pt x="6" y="265"/>
                  </a:cubicBezTo>
                  <a:cubicBezTo>
                    <a:pt x="6" y="265"/>
                    <a:pt x="6" y="265"/>
                    <a:pt x="6" y="265"/>
                  </a:cubicBezTo>
                  <a:cubicBezTo>
                    <a:pt x="6" y="265"/>
                    <a:pt x="6" y="265"/>
                    <a:pt x="6" y="265"/>
                  </a:cubicBezTo>
                  <a:cubicBezTo>
                    <a:pt x="6" y="337"/>
                    <a:pt x="35" y="402"/>
                    <a:pt x="82" y="449"/>
                  </a:cubicBezTo>
                  <a:cubicBezTo>
                    <a:pt x="129" y="496"/>
                    <a:pt x="194" y="525"/>
                    <a:pt x="266" y="525"/>
                  </a:cubicBezTo>
                  <a:cubicBezTo>
                    <a:pt x="266" y="525"/>
                    <a:pt x="266" y="525"/>
                    <a:pt x="266" y="525"/>
                  </a:cubicBezTo>
                  <a:cubicBezTo>
                    <a:pt x="266" y="525"/>
                    <a:pt x="266" y="525"/>
                    <a:pt x="266" y="525"/>
                  </a:cubicBezTo>
                  <a:cubicBezTo>
                    <a:pt x="266" y="525"/>
                    <a:pt x="266" y="525"/>
                    <a:pt x="266" y="525"/>
                  </a:cubicBezTo>
                  <a:cubicBezTo>
                    <a:pt x="266" y="525"/>
                    <a:pt x="266" y="525"/>
                    <a:pt x="266" y="525"/>
                  </a:cubicBezTo>
                  <a:cubicBezTo>
                    <a:pt x="337" y="525"/>
                    <a:pt x="402" y="496"/>
                    <a:pt x="449" y="449"/>
                  </a:cubicBezTo>
                  <a:cubicBezTo>
                    <a:pt x="496" y="402"/>
                    <a:pt x="525" y="337"/>
                    <a:pt x="525" y="265"/>
                  </a:cubicBezTo>
                  <a:cubicBezTo>
                    <a:pt x="525" y="265"/>
                    <a:pt x="525" y="265"/>
                    <a:pt x="525" y="265"/>
                  </a:cubicBezTo>
                  <a:cubicBezTo>
                    <a:pt x="525" y="265"/>
                    <a:pt x="525" y="265"/>
                    <a:pt x="525" y="265"/>
                  </a:cubicBezTo>
                  <a:cubicBezTo>
                    <a:pt x="525" y="265"/>
                    <a:pt x="525" y="265"/>
                    <a:pt x="525" y="265"/>
                  </a:cubicBezTo>
                  <a:cubicBezTo>
                    <a:pt x="525" y="265"/>
                    <a:pt x="525" y="265"/>
                    <a:pt x="525" y="265"/>
                  </a:cubicBezTo>
                  <a:cubicBezTo>
                    <a:pt x="525" y="194"/>
                    <a:pt x="496" y="129"/>
                    <a:pt x="449" y="82"/>
                  </a:cubicBezTo>
                  <a:cubicBezTo>
                    <a:pt x="402" y="35"/>
                    <a:pt x="337" y="6"/>
                    <a:pt x="26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14" name="îṧlïḑe"/>
            <p:cNvSpPr/>
            <p:nvPr/>
          </p:nvSpPr>
          <p:spPr bwMode="auto">
            <a:xfrm>
              <a:off x="3346268" y="2769404"/>
              <a:ext cx="1277451" cy="1281541"/>
            </a:xfrm>
            <a:custGeom>
              <a:avLst/>
              <a:gdLst>
                <a:gd name="T0" fmla="*/ 198 w 396"/>
                <a:gd name="T1" fmla="*/ 0 h 396"/>
                <a:gd name="T2" fmla="*/ 198 w 396"/>
                <a:gd name="T3" fmla="*/ 0 h 396"/>
                <a:gd name="T4" fmla="*/ 198 w 396"/>
                <a:gd name="T5" fmla="*/ 0 h 396"/>
                <a:gd name="T6" fmla="*/ 338 w 396"/>
                <a:gd name="T7" fmla="*/ 58 h 396"/>
                <a:gd name="T8" fmla="*/ 396 w 396"/>
                <a:gd name="T9" fmla="*/ 198 h 396"/>
                <a:gd name="T10" fmla="*/ 396 w 396"/>
                <a:gd name="T11" fmla="*/ 198 h 396"/>
                <a:gd name="T12" fmla="*/ 396 w 396"/>
                <a:gd name="T13" fmla="*/ 198 h 396"/>
                <a:gd name="T14" fmla="*/ 396 w 396"/>
                <a:gd name="T15" fmla="*/ 198 h 396"/>
                <a:gd name="T16" fmla="*/ 396 w 396"/>
                <a:gd name="T17" fmla="*/ 198 h 396"/>
                <a:gd name="T18" fmla="*/ 338 w 396"/>
                <a:gd name="T19" fmla="*/ 338 h 396"/>
                <a:gd name="T20" fmla="*/ 198 w 396"/>
                <a:gd name="T21" fmla="*/ 396 h 396"/>
                <a:gd name="T22" fmla="*/ 198 w 396"/>
                <a:gd name="T23" fmla="*/ 396 h 396"/>
                <a:gd name="T24" fmla="*/ 198 w 396"/>
                <a:gd name="T25" fmla="*/ 396 h 396"/>
                <a:gd name="T26" fmla="*/ 198 w 396"/>
                <a:gd name="T27" fmla="*/ 396 h 396"/>
                <a:gd name="T28" fmla="*/ 198 w 396"/>
                <a:gd name="T29" fmla="*/ 396 h 396"/>
                <a:gd name="T30" fmla="*/ 58 w 396"/>
                <a:gd name="T31" fmla="*/ 338 h 396"/>
                <a:gd name="T32" fmla="*/ 0 w 396"/>
                <a:gd name="T33" fmla="*/ 198 h 396"/>
                <a:gd name="T34" fmla="*/ 0 w 396"/>
                <a:gd name="T35" fmla="*/ 198 h 396"/>
                <a:gd name="T36" fmla="*/ 0 w 396"/>
                <a:gd name="T37" fmla="*/ 198 h 396"/>
                <a:gd name="T38" fmla="*/ 0 w 396"/>
                <a:gd name="T39" fmla="*/ 198 h 396"/>
                <a:gd name="T40" fmla="*/ 0 w 396"/>
                <a:gd name="T41" fmla="*/ 198 h 396"/>
                <a:gd name="T42" fmla="*/ 58 w 396"/>
                <a:gd name="T43" fmla="*/ 58 h 396"/>
                <a:gd name="T44" fmla="*/ 198 w 396"/>
                <a:gd name="T45" fmla="*/ 0 h 396"/>
                <a:gd name="T46" fmla="*/ 198 w 396"/>
                <a:gd name="T47" fmla="*/ 0 h 396"/>
                <a:gd name="T48" fmla="*/ 198 w 396"/>
                <a:gd name="T49" fmla="*/ 0 h 396"/>
                <a:gd name="T50" fmla="*/ 198 w 396"/>
                <a:gd name="T51" fmla="*/ 6 h 396"/>
                <a:gd name="T52" fmla="*/ 198 w 396"/>
                <a:gd name="T53" fmla="*/ 6 h 396"/>
                <a:gd name="T54" fmla="*/ 198 w 396"/>
                <a:gd name="T55" fmla="*/ 6 h 396"/>
                <a:gd name="T56" fmla="*/ 198 w 396"/>
                <a:gd name="T57" fmla="*/ 6 h 396"/>
                <a:gd name="T58" fmla="*/ 198 w 396"/>
                <a:gd name="T59" fmla="*/ 6 h 396"/>
                <a:gd name="T60" fmla="*/ 62 w 396"/>
                <a:gd name="T61" fmla="*/ 62 h 396"/>
                <a:gd name="T62" fmla="*/ 6 w 396"/>
                <a:gd name="T63" fmla="*/ 198 h 396"/>
                <a:gd name="T64" fmla="*/ 6 w 396"/>
                <a:gd name="T65" fmla="*/ 198 h 396"/>
                <a:gd name="T66" fmla="*/ 6 w 396"/>
                <a:gd name="T67" fmla="*/ 198 h 396"/>
                <a:gd name="T68" fmla="*/ 6 w 396"/>
                <a:gd name="T69" fmla="*/ 198 h 396"/>
                <a:gd name="T70" fmla="*/ 6 w 396"/>
                <a:gd name="T71" fmla="*/ 198 h 396"/>
                <a:gd name="T72" fmla="*/ 62 w 396"/>
                <a:gd name="T73" fmla="*/ 334 h 396"/>
                <a:gd name="T74" fmla="*/ 198 w 396"/>
                <a:gd name="T75" fmla="*/ 391 h 396"/>
                <a:gd name="T76" fmla="*/ 198 w 396"/>
                <a:gd name="T77" fmla="*/ 391 h 396"/>
                <a:gd name="T78" fmla="*/ 198 w 396"/>
                <a:gd name="T79" fmla="*/ 391 h 396"/>
                <a:gd name="T80" fmla="*/ 198 w 396"/>
                <a:gd name="T81" fmla="*/ 391 h 396"/>
                <a:gd name="T82" fmla="*/ 198 w 396"/>
                <a:gd name="T83" fmla="*/ 391 h 396"/>
                <a:gd name="T84" fmla="*/ 334 w 396"/>
                <a:gd name="T85" fmla="*/ 334 h 396"/>
                <a:gd name="T86" fmla="*/ 390 w 396"/>
                <a:gd name="T87" fmla="*/ 198 h 396"/>
                <a:gd name="T88" fmla="*/ 390 w 396"/>
                <a:gd name="T89" fmla="*/ 198 h 396"/>
                <a:gd name="T90" fmla="*/ 390 w 396"/>
                <a:gd name="T91" fmla="*/ 198 h 396"/>
                <a:gd name="T92" fmla="*/ 390 w 396"/>
                <a:gd name="T93" fmla="*/ 198 h 396"/>
                <a:gd name="T94" fmla="*/ 390 w 396"/>
                <a:gd name="T95" fmla="*/ 198 h 396"/>
                <a:gd name="T96" fmla="*/ 334 w 396"/>
                <a:gd name="T97" fmla="*/ 62 h 396"/>
                <a:gd name="T98" fmla="*/ 198 w 396"/>
                <a:gd name="T99" fmla="*/ 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6" h="396">
                  <a:moveTo>
                    <a:pt x="198" y="0"/>
                  </a:moveTo>
                  <a:cubicBezTo>
                    <a:pt x="198" y="0"/>
                    <a:pt x="198" y="0"/>
                    <a:pt x="198" y="0"/>
                  </a:cubicBezTo>
                  <a:cubicBezTo>
                    <a:pt x="198" y="0"/>
                    <a:pt x="198" y="0"/>
                    <a:pt x="198" y="0"/>
                  </a:cubicBezTo>
                  <a:cubicBezTo>
                    <a:pt x="253" y="0"/>
                    <a:pt x="302" y="22"/>
                    <a:pt x="338" y="58"/>
                  </a:cubicBezTo>
                  <a:cubicBezTo>
                    <a:pt x="374" y="94"/>
                    <a:pt x="396" y="144"/>
                    <a:pt x="396" y="198"/>
                  </a:cubicBezTo>
                  <a:cubicBezTo>
                    <a:pt x="396" y="198"/>
                    <a:pt x="396" y="198"/>
                    <a:pt x="396" y="198"/>
                  </a:cubicBezTo>
                  <a:cubicBezTo>
                    <a:pt x="396" y="198"/>
                    <a:pt x="396" y="198"/>
                    <a:pt x="396" y="198"/>
                  </a:cubicBezTo>
                  <a:cubicBezTo>
                    <a:pt x="396" y="198"/>
                    <a:pt x="396" y="198"/>
                    <a:pt x="396" y="198"/>
                  </a:cubicBezTo>
                  <a:cubicBezTo>
                    <a:pt x="396" y="198"/>
                    <a:pt x="396" y="198"/>
                    <a:pt x="396" y="198"/>
                  </a:cubicBezTo>
                  <a:cubicBezTo>
                    <a:pt x="396" y="253"/>
                    <a:pt x="374" y="303"/>
                    <a:pt x="338" y="338"/>
                  </a:cubicBezTo>
                  <a:cubicBezTo>
                    <a:pt x="302" y="374"/>
                    <a:pt x="253" y="396"/>
                    <a:pt x="198" y="396"/>
                  </a:cubicBezTo>
                  <a:cubicBezTo>
                    <a:pt x="198" y="396"/>
                    <a:pt x="198" y="396"/>
                    <a:pt x="198" y="396"/>
                  </a:cubicBezTo>
                  <a:cubicBezTo>
                    <a:pt x="198" y="396"/>
                    <a:pt x="198" y="396"/>
                    <a:pt x="198" y="396"/>
                  </a:cubicBezTo>
                  <a:cubicBezTo>
                    <a:pt x="198" y="396"/>
                    <a:pt x="198" y="396"/>
                    <a:pt x="198" y="396"/>
                  </a:cubicBezTo>
                  <a:cubicBezTo>
                    <a:pt x="198" y="396"/>
                    <a:pt x="198" y="396"/>
                    <a:pt x="198" y="396"/>
                  </a:cubicBezTo>
                  <a:cubicBezTo>
                    <a:pt x="143" y="396"/>
                    <a:pt x="94" y="374"/>
                    <a:pt x="58" y="338"/>
                  </a:cubicBezTo>
                  <a:cubicBezTo>
                    <a:pt x="22" y="303"/>
                    <a:pt x="0" y="253"/>
                    <a:pt x="0" y="198"/>
                  </a:cubicBezTo>
                  <a:cubicBezTo>
                    <a:pt x="0" y="198"/>
                    <a:pt x="0" y="198"/>
                    <a:pt x="0" y="198"/>
                  </a:cubicBezTo>
                  <a:cubicBezTo>
                    <a:pt x="0" y="198"/>
                    <a:pt x="0" y="198"/>
                    <a:pt x="0" y="198"/>
                  </a:cubicBezTo>
                  <a:cubicBezTo>
                    <a:pt x="0" y="198"/>
                    <a:pt x="0" y="198"/>
                    <a:pt x="0" y="198"/>
                  </a:cubicBezTo>
                  <a:cubicBezTo>
                    <a:pt x="0" y="198"/>
                    <a:pt x="0" y="198"/>
                    <a:pt x="0" y="198"/>
                  </a:cubicBezTo>
                  <a:cubicBezTo>
                    <a:pt x="0" y="144"/>
                    <a:pt x="22" y="94"/>
                    <a:pt x="58" y="58"/>
                  </a:cubicBezTo>
                  <a:cubicBezTo>
                    <a:pt x="94" y="22"/>
                    <a:pt x="143" y="0"/>
                    <a:pt x="198" y="0"/>
                  </a:cubicBezTo>
                  <a:cubicBezTo>
                    <a:pt x="198" y="0"/>
                    <a:pt x="198" y="0"/>
                    <a:pt x="198" y="0"/>
                  </a:cubicBezTo>
                  <a:cubicBezTo>
                    <a:pt x="198" y="0"/>
                    <a:pt x="198" y="0"/>
                    <a:pt x="198" y="0"/>
                  </a:cubicBezTo>
                  <a:close/>
                  <a:moveTo>
                    <a:pt x="198" y="6"/>
                  </a:moveTo>
                  <a:cubicBezTo>
                    <a:pt x="198" y="6"/>
                    <a:pt x="198" y="6"/>
                    <a:pt x="198" y="6"/>
                  </a:cubicBezTo>
                  <a:cubicBezTo>
                    <a:pt x="198" y="6"/>
                    <a:pt x="198" y="6"/>
                    <a:pt x="198" y="6"/>
                  </a:cubicBezTo>
                  <a:cubicBezTo>
                    <a:pt x="198" y="6"/>
                    <a:pt x="198" y="6"/>
                    <a:pt x="198" y="6"/>
                  </a:cubicBezTo>
                  <a:cubicBezTo>
                    <a:pt x="198" y="6"/>
                    <a:pt x="198" y="6"/>
                    <a:pt x="198" y="6"/>
                  </a:cubicBezTo>
                  <a:cubicBezTo>
                    <a:pt x="145" y="6"/>
                    <a:pt x="97" y="28"/>
                    <a:pt x="62" y="62"/>
                  </a:cubicBezTo>
                  <a:cubicBezTo>
                    <a:pt x="27" y="97"/>
                    <a:pt x="6" y="145"/>
                    <a:pt x="6" y="198"/>
                  </a:cubicBezTo>
                  <a:cubicBezTo>
                    <a:pt x="6" y="198"/>
                    <a:pt x="6" y="198"/>
                    <a:pt x="6" y="198"/>
                  </a:cubicBezTo>
                  <a:cubicBezTo>
                    <a:pt x="6" y="198"/>
                    <a:pt x="6" y="198"/>
                    <a:pt x="6" y="198"/>
                  </a:cubicBezTo>
                  <a:cubicBezTo>
                    <a:pt x="6" y="198"/>
                    <a:pt x="6" y="198"/>
                    <a:pt x="6" y="198"/>
                  </a:cubicBezTo>
                  <a:cubicBezTo>
                    <a:pt x="6" y="198"/>
                    <a:pt x="6" y="198"/>
                    <a:pt x="6" y="198"/>
                  </a:cubicBezTo>
                  <a:cubicBezTo>
                    <a:pt x="6" y="251"/>
                    <a:pt x="27" y="299"/>
                    <a:pt x="62" y="334"/>
                  </a:cubicBezTo>
                  <a:cubicBezTo>
                    <a:pt x="97" y="369"/>
                    <a:pt x="145" y="391"/>
                    <a:pt x="198" y="391"/>
                  </a:cubicBezTo>
                  <a:cubicBezTo>
                    <a:pt x="198" y="391"/>
                    <a:pt x="198" y="391"/>
                    <a:pt x="198" y="391"/>
                  </a:cubicBezTo>
                  <a:cubicBezTo>
                    <a:pt x="198" y="391"/>
                    <a:pt x="198" y="391"/>
                    <a:pt x="198" y="391"/>
                  </a:cubicBezTo>
                  <a:cubicBezTo>
                    <a:pt x="198" y="391"/>
                    <a:pt x="198" y="391"/>
                    <a:pt x="198" y="391"/>
                  </a:cubicBezTo>
                  <a:cubicBezTo>
                    <a:pt x="198" y="391"/>
                    <a:pt x="198" y="391"/>
                    <a:pt x="198" y="391"/>
                  </a:cubicBezTo>
                  <a:cubicBezTo>
                    <a:pt x="251" y="391"/>
                    <a:pt x="299" y="369"/>
                    <a:pt x="334" y="334"/>
                  </a:cubicBezTo>
                  <a:cubicBezTo>
                    <a:pt x="369" y="299"/>
                    <a:pt x="390" y="251"/>
                    <a:pt x="390" y="198"/>
                  </a:cubicBezTo>
                  <a:cubicBezTo>
                    <a:pt x="390" y="198"/>
                    <a:pt x="390" y="198"/>
                    <a:pt x="390" y="198"/>
                  </a:cubicBezTo>
                  <a:cubicBezTo>
                    <a:pt x="390" y="198"/>
                    <a:pt x="390" y="198"/>
                    <a:pt x="390" y="198"/>
                  </a:cubicBezTo>
                  <a:cubicBezTo>
                    <a:pt x="390" y="198"/>
                    <a:pt x="390" y="198"/>
                    <a:pt x="390" y="198"/>
                  </a:cubicBezTo>
                  <a:cubicBezTo>
                    <a:pt x="390" y="198"/>
                    <a:pt x="390" y="198"/>
                    <a:pt x="390" y="198"/>
                  </a:cubicBezTo>
                  <a:cubicBezTo>
                    <a:pt x="390" y="145"/>
                    <a:pt x="369" y="97"/>
                    <a:pt x="334" y="62"/>
                  </a:cubicBezTo>
                  <a:cubicBezTo>
                    <a:pt x="299" y="28"/>
                    <a:pt x="251" y="6"/>
                    <a:pt x="19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15" name="í$1iḓe"/>
            <p:cNvSpPr/>
            <p:nvPr/>
          </p:nvSpPr>
          <p:spPr bwMode="auto">
            <a:xfrm>
              <a:off x="3610756" y="2938459"/>
              <a:ext cx="738931" cy="957066"/>
            </a:xfrm>
            <a:custGeom>
              <a:avLst/>
              <a:gdLst>
                <a:gd name="T0" fmla="*/ 168 w 229"/>
                <a:gd name="T1" fmla="*/ 184 h 296"/>
                <a:gd name="T2" fmla="*/ 223 w 229"/>
                <a:gd name="T3" fmla="*/ 184 h 296"/>
                <a:gd name="T4" fmla="*/ 223 w 229"/>
                <a:gd name="T5" fmla="*/ 220 h 296"/>
                <a:gd name="T6" fmla="*/ 185 w 229"/>
                <a:gd name="T7" fmla="*/ 220 h 296"/>
                <a:gd name="T8" fmla="*/ 168 w 229"/>
                <a:gd name="T9" fmla="*/ 204 h 296"/>
                <a:gd name="T10" fmla="*/ 168 w 229"/>
                <a:gd name="T11" fmla="*/ 184 h 296"/>
                <a:gd name="T12" fmla="*/ 226 w 229"/>
                <a:gd name="T13" fmla="*/ 37 h 296"/>
                <a:gd name="T14" fmla="*/ 191 w 229"/>
                <a:gd name="T15" fmla="*/ 0 h 296"/>
                <a:gd name="T16" fmla="*/ 34 w 229"/>
                <a:gd name="T17" fmla="*/ 0 h 296"/>
                <a:gd name="T18" fmla="*/ 0 w 229"/>
                <a:gd name="T19" fmla="*/ 35 h 296"/>
                <a:gd name="T20" fmla="*/ 0 w 229"/>
                <a:gd name="T21" fmla="*/ 248 h 296"/>
                <a:gd name="T22" fmla="*/ 37 w 229"/>
                <a:gd name="T23" fmla="*/ 294 h 296"/>
                <a:gd name="T24" fmla="*/ 120 w 229"/>
                <a:gd name="T25" fmla="*/ 294 h 296"/>
                <a:gd name="T26" fmla="*/ 133 w 229"/>
                <a:gd name="T27" fmla="*/ 278 h 296"/>
                <a:gd name="T28" fmla="*/ 148 w 229"/>
                <a:gd name="T29" fmla="*/ 295 h 296"/>
                <a:gd name="T30" fmla="*/ 191 w 229"/>
                <a:gd name="T31" fmla="*/ 295 h 296"/>
                <a:gd name="T32" fmla="*/ 229 w 229"/>
                <a:gd name="T33" fmla="*/ 257 h 296"/>
                <a:gd name="T34" fmla="*/ 162 w 229"/>
                <a:gd name="T35" fmla="*/ 257 h 296"/>
                <a:gd name="T36" fmla="*/ 148 w 229"/>
                <a:gd name="T37" fmla="*/ 238 h 296"/>
                <a:gd name="T38" fmla="*/ 137 w 229"/>
                <a:gd name="T39" fmla="*/ 253 h 296"/>
                <a:gd name="T40" fmla="*/ 125 w 229"/>
                <a:gd name="T41" fmla="*/ 258 h 296"/>
                <a:gd name="T42" fmla="*/ 67 w 229"/>
                <a:gd name="T43" fmla="*/ 258 h 296"/>
                <a:gd name="T44" fmla="*/ 35 w 229"/>
                <a:gd name="T45" fmla="*/ 224 h 296"/>
                <a:gd name="T46" fmla="*/ 35 w 229"/>
                <a:gd name="T47" fmla="*/ 52 h 296"/>
                <a:gd name="T48" fmla="*/ 47 w 229"/>
                <a:gd name="T49" fmla="*/ 37 h 296"/>
                <a:gd name="T50" fmla="*/ 226 w 229"/>
                <a:gd name="T51" fmla="*/ 37 h 296"/>
                <a:gd name="T52" fmla="*/ 168 w 229"/>
                <a:gd name="T53" fmla="*/ 109 h 296"/>
                <a:gd name="T54" fmla="*/ 223 w 229"/>
                <a:gd name="T55" fmla="*/ 109 h 296"/>
                <a:gd name="T56" fmla="*/ 223 w 229"/>
                <a:gd name="T57" fmla="*/ 148 h 296"/>
                <a:gd name="T58" fmla="*/ 168 w 229"/>
                <a:gd name="T59" fmla="*/ 148 h 296"/>
                <a:gd name="T60" fmla="*/ 168 w 229"/>
                <a:gd name="T61" fmla="*/ 109 h 296"/>
                <a:gd name="T62" fmla="*/ 74 w 229"/>
                <a:gd name="T63" fmla="*/ 109 h 296"/>
                <a:gd name="T64" fmla="*/ 132 w 229"/>
                <a:gd name="T65" fmla="*/ 109 h 296"/>
                <a:gd name="T66" fmla="*/ 132 w 229"/>
                <a:gd name="T67" fmla="*/ 148 h 296"/>
                <a:gd name="T68" fmla="*/ 74 w 229"/>
                <a:gd name="T69" fmla="*/ 148 h 296"/>
                <a:gd name="T70" fmla="*/ 74 w 229"/>
                <a:gd name="T71" fmla="*/ 109 h 296"/>
                <a:gd name="T72" fmla="*/ 74 w 229"/>
                <a:gd name="T73" fmla="*/ 184 h 296"/>
                <a:gd name="T74" fmla="*/ 132 w 229"/>
                <a:gd name="T75" fmla="*/ 184 h 296"/>
                <a:gd name="T76" fmla="*/ 132 w 229"/>
                <a:gd name="T77" fmla="*/ 204 h 296"/>
                <a:gd name="T78" fmla="*/ 115 w 229"/>
                <a:gd name="T79" fmla="*/ 220 h 296"/>
                <a:gd name="T80" fmla="*/ 83 w 229"/>
                <a:gd name="T81" fmla="*/ 220 h 296"/>
                <a:gd name="T82" fmla="*/ 74 w 229"/>
                <a:gd name="T83" fmla="*/ 210 h 296"/>
                <a:gd name="T84" fmla="*/ 74 w 229"/>
                <a:gd name="T85" fmla="*/ 184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9" h="296">
                  <a:moveTo>
                    <a:pt x="168" y="184"/>
                  </a:moveTo>
                  <a:cubicBezTo>
                    <a:pt x="223" y="184"/>
                    <a:pt x="223" y="184"/>
                    <a:pt x="223" y="184"/>
                  </a:cubicBezTo>
                  <a:cubicBezTo>
                    <a:pt x="223" y="220"/>
                    <a:pt x="223" y="220"/>
                    <a:pt x="223" y="220"/>
                  </a:cubicBezTo>
                  <a:cubicBezTo>
                    <a:pt x="185" y="220"/>
                    <a:pt x="185" y="220"/>
                    <a:pt x="185" y="220"/>
                  </a:cubicBezTo>
                  <a:cubicBezTo>
                    <a:pt x="176" y="220"/>
                    <a:pt x="168" y="213"/>
                    <a:pt x="168" y="204"/>
                  </a:cubicBezTo>
                  <a:cubicBezTo>
                    <a:pt x="168" y="184"/>
                    <a:pt x="168" y="184"/>
                    <a:pt x="168" y="184"/>
                  </a:cubicBezTo>
                  <a:close/>
                  <a:moveTo>
                    <a:pt x="226" y="37"/>
                  </a:moveTo>
                  <a:cubicBezTo>
                    <a:pt x="191" y="0"/>
                    <a:pt x="191" y="0"/>
                    <a:pt x="191" y="0"/>
                  </a:cubicBezTo>
                  <a:cubicBezTo>
                    <a:pt x="191" y="0"/>
                    <a:pt x="68" y="0"/>
                    <a:pt x="34" y="0"/>
                  </a:cubicBezTo>
                  <a:cubicBezTo>
                    <a:pt x="0" y="0"/>
                    <a:pt x="0" y="35"/>
                    <a:pt x="0" y="35"/>
                  </a:cubicBezTo>
                  <a:cubicBezTo>
                    <a:pt x="0" y="35"/>
                    <a:pt x="0" y="204"/>
                    <a:pt x="0" y="248"/>
                  </a:cubicBezTo>
                  <a:cubicBezTo>
                    <a:pt x="0" y="292"/>
                    <a:pt x="37" y="294"/>
                    <a:pt x="37" y="294"/>
                  </a:cubicBezTo>
                  <a:cubicBezTo>
                    <a:pt x="37" y="294"/>
                    <a:pt x="111" y="296"/>
                    <a:pt x="120" y="294"/>
                  </a:cubicBezTo>
                  <a:cubicBezTo>
                    <a:pt x="129" y="292"/>
                    <a:pt x="133" y="278"/>
                    <a:pt x="133" y="278"/>
                  </a:cubicBezTo>
                  <a:cubicBezTo>
                    <a:pt x="136" y="294"/>
                    <a:pt x="148" y="295"/>
                    <a:pt x="148" y="295"/>
                  </a:cubicBezTo>
                  <a:cubicBezTo>
                    <a:pt x="191" y="295"/>
                    <a:pt x="191" y="295"/>
                    <a:pt x="191" y="295"/>
                  </a:cubicBezTo>
                  <a:cubicBezTo>
                    <a:pt x="229" y="257"/>
                    <a:pt x="229" y="257"/>
                    <a:pt x="229" y="257"/>
                  </a:cubicBezTo>
                  <a:cubicBezTo>
                    <a:pt x="229" y="257"/>
                    <a:pt x="174" y="259"/>
                    <a:pt x="162" y="257"/>
                  </a:cubicBezTo>
                  <a:cubicBezTo>
                    <a:pt x="151" y="255"/>
                    <a:pt x="148" y="238"/>
                    <a:pt x="148" y="238"/>
                  </a:cubicBezTo>
                  <a:cubicBezTo>
                    <a:pt x="148" y="238"/>
                    <a:pt x="143" y="248"/>
                    <a:pt x="137" y="253"/>
                  </a:cubicBezTo>
                  <a:cubicBezTo>
                    <a:pt x="132" y="258"/>
                    <a:pt x="125" y="258"/>
                    <a:pt x="125" y="258"/>
                  </a:cubicBezTo>
                  <a:cubicBezTo>
                    <a:pt x="67" y="258"/>
                    <a:pt x="67" y="258"/>
                    <a:pt x="67" y="258"/>
                  </a:cubicBezTo>
                  <a:cubicBezTo>
                    <a:pt x="33" y="254"/>
                    <a:pt x="35" y="224"/>
                    <a:pt x="35" y="224"/>
                  </a:cubicBezTo>
                  <a:cubicBezTo>
                    <a:pt x="35" y="224"/>
                    <a:pt x="35" y="65"/>
                    <a:pt x="35" y="52"/>
                  </a:cubicBezTo>
                  <a:cubicBezTo>
                    <a:pt x="36" y="38"/>
                    <a:pt x="47" y="37"/>
                    <a:pt x="47" y="37"/>
                  </a:cubicBezTo>
                  <a:cubicBezTo>
                    <a:pt x="226" y="37"/>
                    <a:pt x="226" y="37"/>
                    <a:pt x="226" y="37"/>
                  </a:cubicBezTo>
                  <a:close/>
                  <a:moveTo>
                    <a:pt x="168" y="109"/>
                  </a:moveTo>
                  <a:cubicBezTo>
                    <a:pt x="223" y="109"/>
                    <a:pt x="223" y="109"/>
                    <a:pt x="223" y="109"/>
                  </a:cubicBezTo>
                  <a:cubicBezTo>
                    <a:pt x="223" y="148"/>
                    <a:pt x="223" y="148"/>
                    <a:pt x="223" y="148"/>
                  </a:cubicBezTo>
                  <a:cubicBezTo>
                    <a:pt x="168" y="148"/>
                    <a:pt x="168" y="148"/>
                    <a:pt x="168" y="148"/>
                  </a:cubicBezTo>
                  <a:cubicBezTo>
                    <a:pt x="168" y="109"/>
                    <a:pt x="168" y="109"/>
                    <a:pt x="168" y="109"/>
                  </a:cubicBezTo>
                  <a:close/>
                  <a:moveTo>
                    <a:pt x="74" y="109"/>
                  </a:moveTo>
                  <a:cubicBezTo>
                    <a:pt x="132" y="109"/>
                    <a:pt x="132" y="109"/>
                    <a:pt x="132" y="109"/>
                  </a:cubicBezTo>
                  <a:cubicBezTo>
                    <a:pt x="132" y="148"/>
                    <a:pt x="132" y="148"/>
                    <a:pt x="132" y="148"/>
                  </a:cubicBezTo>
                  <a:cubicBezTo>
                    <a:pt x="74" y="148"/>
                    <a:pt x="74" y="148"/>
                    <a:pt x="74" y="148"/>
                  </a:cubicBezTo>
                  <a:cubicBezTo>
                    <a:pt x="74" y="109"/>
                    <a:pt x="74" y="109"/>
                    <a:pt x="74" y="109"/>
                  </a:cubicBezTo>
                  <a:close/>
                  <a:moveTo>
                    <a:pt x="74" y="184"/>
                  </a:moveTo>
                  <a:cubicBezTo>
                    <a:pt x="132" y="184"/>
                    <a:pt x="132" y="184"/>
                    <a:pt x="132" y="184"/>
                  </a:cubicBezTo>
                  <a:cubicBezTo>
                    <a:pt x="132" y="204"/>
                    <a:pt x="132" y="204"/>
                    <a:pt x="132" y="204"/>
                  </a:cubicBezTo>
                  <a:cubicBezTo>
                    <a:pt x="132" y="213"/>
                    <a:pt x="124" y="220"/>
                    <a:pt x="115" y="220"/>
                  </a:cubicBezTo>
                  <a:cubicBezTo>
                    <a:pt x="83" y="220"/>
                    <a:pt x="83" y="220"/>
                    <a:pt x="83" y="220"/>
                  </a:cubicBezTo>
                  <a:cubicBezTo>
                    <a:pt x="78" y="220"/>
                    <a:pt x="74" y="215"/>
                    <a:pt x="74" y="210"/>
                  </a:cubicBezTo>
                  <a:lnTo>
                    <a:pt x="74" y="1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16" name="íŝ1ïḍê"/>
            <p:cNvSpPr/>
            <p:nvPr/>
          </p:nvSpPr>
          <p:spPr bwMode="auto">
            <a:xfrm>
              <a:off x="3579399" y="4005955"/>
              <a:ext cx="128154" cy="118611"/>
            </a:xfrm>
            <a:custGeom>
              <a:avLst/>
              <a:gdLst>
                <a:gd name="T0" fmla="*/ 21 w 40"/>
                <a:gd name="T1" fmla="*/ 11 h 37"/>
                <a:gd name="T2" fmla="*/ 11 w 40"/>
                <a:gd name="T3" fmla="*/ 6 h 37"/>
                <a:gd name="T4" fmla="*/ 7 w 40"/>
                <a:gd name="T5" fmla="*/ 13 h 37"/>
                <a:gd name="T6" fmla="*/ 17 w 40"/>
                <a:gd name="T7" fmla="*/ 18 h 37"/>
                <a:gd name="T8" fmla="*/ 18 w 40"/>
                <a:gd name="T9" fmla="*/ 16 h 37"/>
                <a:gd name="T10" fmla="*/ 21 w 40"/>
                <a:gd name="T11" fmla="*/ 11 h 37"/>
                <a:gd name="T12" fmla="*/ 36 w 40"/>
                <a:gd name="T13" fmla="*/ 14 h 37"/>
                <a:gd name="T14" fmla="*/ 37 w 40"/>
                <a:gd name="T15" fmla="*/ 15 h 37"/>
                <a:gd name="T16" fmla="*/ 39 w 40"/>
                <a:gd name="T17" fmla="*/ 16 h 37"/>
                <a:gd name="T18" fmla="*/ 40 w 40"/>
                <a:gd name="T19" fmla="*/ 17 h 37"/>
                <a:gd name="T20" fmla="*/ 35 w 40"/>
                <a:gd name="T21" fmla="*/ 25 h 37"/>
                <a:gd name="T22" fmla="*/ 31 w 40"/>
                <a:gd name="T23" fmla="*/ 32 h 37"/>
                <a:gd name="T24" fmla="*/ 31 w 40"/>
                <a:gd name="T25" fmla="*/ 32 h 37"/>
                <a:gd name="T26" fmla="*/ 28 w 40"/>
                <a:gd name="T27" fmla="*/ 31 h 37"/>
                <a:gd name="T28" fmla="*/ 27 w 40"/>
                <a:gd name="T29" fmla="*/ 30 h 37"/>
                <a:gd name="T30" fmla="*/ 28 w 40"/>
                <a:gd name="T31" fmla="*/ 28 h 37"/>
                <a:gd name="T32" fmla="*/ 19 w 40"/>
                <a:gd name="T33" fmla="*/ 24 h 37"/>
                <a:gd name="T34" fmla="*/ 15 w 40"/>
                <a:gd name="T35" fmla="*/ 32 h 37"/>
                <a:gd name="T36" fmla="*/ 12 w 40"/>
                <a:gd name="T37" fmla="*/ 36 h 37"/>
                <a:gd name="T38" fmla="*/ 12 w 40"/>
                <a:gd name="T39" fmla="*/ 36 h 37"/>
                <a:gd name="T40" fmla="*/ 8 w 40"/>
                <a:gd name="T41" fmla="*/ 34 h 37"/>
                <a:gd name="T42" fmla="*/ 8 w 40"/>
                <a:gd name="T43" fmla="*/ 34 h 37"/>
                <a:gd name="T44" fmla="*/ 15 w 40"/>
                <a:gd name="T45" fmla="*/ 22 h 37"/>
                <a:gd name="T46" fmla="*/ 5 w 40"/>
                <a:gd name="T47" fmla="*/ 16 h 37"/>
                <a:gd name="T48" fmla="*/ 5 w 40"/>
                <a:gd name="T49" fmla="*/ 18 h 37"/>
                <a:gd name="T50" fmla="*/ 4 w 40"/>
                <a:gd name="T51" fmla="*/ 19 h 37"/>
                <a:gd name="T52" fmla="*/ 4 w 40"/>
                <a:gd name="T53" fmla="*/ 19 h 37"/>
                <a:gd name="T54" fmla="*/ 2 w 40"/>
                <a:gd name="T55" fmla="*/ 18 h 37"/>
                <a:gd name="T56" fmla="*/ 1 w 40"/>
                <a:gd name="T57" fmla="*/ 17 h 37"/>
                <a:gd name="T58" fmla="*/ 0 w 40"/>
                <a:gd name="T59" fmla="*/ 17 h 37"/>
                <a:gd name="T60" fmla="*/ 1 w 40"/>
                <a:gd name="T61" fmla="*/ 16 h 37"/>
                <a:gd name="T62" fmla="*/ 2 w 40"/>
                <a:gd name="T63" fmla="*/ 14 h 37"/>
                <a:gd name="T64" fmla="*/ 5 w 40"/>
                <a:gd name="T65" fmla="*/ 8 h 37"/>
                <a:gd name="T66" fmla="*/ 9 w 40"/>
                <a:gd name="T67" fmla="*/ 1 h 37"/>
                <a:gd name="T68" fmla="*/ 10 w 40"/>
                <a:gd name="T69" fmla="*/ 0 h 37"/>
                <a:gd name="T70" fmla="*/ 13 w 40"/>
                <a:gd name="T71" fmla="*/ 2 h 37"/>
                <a:gd name="T72" fmla="*/ 23 w 40"/>
                <a:gd name="T73" fmla="*/ 7 h 37"/>
                <a:gd name="T74" fmla="*/ 26 w 40"/>
                <a:gd name="T75" fmla="*/ 2 h 37"/>
                <a:gd name="T76" fmla="*/ 26 w 40"/>
                <a:gd name="T77" fmla="*/ 1 h 37"/>
                <a:gd name="T78" fmla="*/ 26 w 40"/>
                <a:gd name="T79" fmla="*/ 0 h 37"/>
                <a:gd name="T80" fmla="*/ 29 w 40"/>
                <a:gd name="T81" fmla="*/ 2 h 37"/>
                <a:gd name="T82" fmla="*/ 30 w 40"/>
                <a:gd name="T83" fmla="*/ 3 h 37"/>
                <a:gd name="T84" fmla="*/ 30 w 40"/>
                <a:gd name="T85" fmla="*/ 4 h 37"/>
                <a:gd name="T86" fmla="*/ 29 w 40"/>
                <a:gd name="T87" fmla="*/ 5 h 37"/>
                <a:gd name="T88" fmla="*/ 26 w 40"/>
                <a:gd name="T89" fmla="*/ 9 h 37"/>
                <a:gd name="T90" fmla="*/ 36 w 40"/>
                <a:gd name="T91" fmla="*/ 14 h 37"/>
                <a:gd name="T92" fmla="*/ 30 w 40"/>
                <a:gd name="T93" fmla="*/ 25 h 37"/>
                <a:gd name="T94" fmla="*/ 21 w 40"/>
                <a:gd name="T95" fmla="*/ 20 h 37"/>
                <a:gd name="T96" fmla="*/ 22 w 40"/>
                <a:gd name="T97" fmla="*/ 18 h 37"/>
                <a:gd name="T98" fmla="*/ 25 w 40"/>
                <a:gd name="T99" fmla="*/ 13 h 37"/>
                <a:gd name="T100" fmla="*/ 34 w 40"/>
                <a:gd name="T101" fmla="*/ 18 h 37"/>
                <a:gd name="T102" fmla="*/ 30 w 40"/>
                <a:gd name="T103" fmla="*/ 2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 h="37">
                  <a:moveTo>
                    <a:pt x="21" y="11"/>
                  </a:moveTo>
                  <a:cubicBezTo>
                    <a:pt x="11" y="6"/>
                    <a:pt x="11" y="6"/>
                    <a:pt x="11" y="6"/>
                  </a:cubicBezTo>
                  <a:cubicBezTo>
                    <a:pt x="7" y="13"/>
                    <a:pt x="7" y="13"/>
                    <a:pt x="7" y="13"/>
                  </a:cubicBezTo>
                  <a:cubicBezTo>
                    <a:pt x="17" y="18"/>
                    <a:pt x="17" y="18"/>
                    <a:pt x="17" y="18"/>
                  </a:cubicBezTo>
                  <a:cubicBezTo>
                    <a:pt x="18" y="16"/>
                    <a:pt x="18" y="16"/>
                    <a:pt x="18" y="16"/>
                  </a:cubicBezTo>
                  <a:cubicBezTo>
                    <a:pt x="21" y="11"/>
                    <a:pt x="21" y="11"/>
                    <a:pt x="21" y="11"/>
                  </a:cubicBezTo>
                  <a:close/>
                  <a:moveTo>
                    <a:pt x="36" y="14"/>
                  </a:moveTo>
                  <a:cubicBezTo>
                    <a:pt x="36" y="15"/>
                    <a:pt x="37" y="15"/>
                    <a:pt x="37" y="15"/>
                  </a:cubicBezTo>
                  <a:cubicBezTo>
                    <a:pt x="38" y="16"/>
                    <a:pt x="39" y="16"/>
                    <a:pt x="39" y="16"/>
                  </a:cubicBezTo>
                  <a:cubicBezTo>
                    <a:pt x="40" y="16"/>
                    <a:pt x="40" y="16"/>
                    <a:pt x="40" y="17"/>
                  </a:cubicBezTo>
                  <a:cubicBezTo>
                    <a:pt x="38" y="20"/>
                    <a:pt x="36" y="23"/>
                    <a:pt x="35" y="25"/>
                  </a:cubicBezTo>
                  <a:cubicBezTo>
                    <a:pt x="34" y="28"/>
                    <a:pt x="33" y="30"/>
                    <a:pt x="31" y="32"/>
                  </a:cubicBezTo>
                  <a:cubicBezTo>
                    <a:pt x="31" y="32"/>
                    <a:pt x="31" y="32"/>
                    <a:pt x="31" y="32"/>
                  </a:cubicBezTo>
                  <a:cubicBezTo>
                    <a:pt x="28" y="31"/>
                    <a:pt x="28" y="31"/>
                    <a:pt x="28" y="31"/>
                  </a:cubicBezTo>
                  <a:cubicBezTo>
                    <a:pt x="27" y="30"/>
                    <a:pt x="27" y="30"/>
                    <a:pt x="27" y="30"/>
                  </a:cubicBezTo>
                  <a:cubicBezTo>
                    <a:pt x="28" y="28"/>
                    <a:pt x="28" y="28"/>
                    <a:pt x="28" y="28"/>
                  </a:cubicBezTo>
                  <a:cubicBezTo>
                    <a:pt x="19" y="24"/>
                    <a:pt x="19" y="24"/>
                    <a:pt x="19" y="24"/>
                  </a:cubicBezTo>
                  <a:cubicBezTo>
                    <a:pt x="18" y="26"/>
                    <a:pt x="16" y="29"/>
                    <a:pt x="15" y="32"/>
                  </a:cubicBezTo>
                  <a:cubicBezTo>
                    <a:pt x="13" y="34"/>
                    <a:pt x="13" y="36"/>
                    <a:pt x="12" y="36"/>
                  </a:cubicBezTo>
                  <a:cubicBezTo>
                    <a:pt x="12" y="36"/>
                    <a:pt x="12" y="37"/>
                    <a:pt x="12" y="36"/>
                  </a:cubicBezTo>
                  <a:cubicBezTo>
                    <a:pt x="8" y="34"/>
                    <a:pt x="8" y="34"/>
                    <a:pt x="8" y="34"/>
                  </a:cubicBezTo>
                  <a:cubicBezTo>
                    <a:pt x="8" y="34"/>
                    <a:pt x="8" y="34"/>
                    <a:pt x="8" y="34"/>
                  </a:cubicBezTo>
                  <a:cubicBezTo>
                    <a:pt x="15" y="22"/>
                    <a:pt x="15" y="22"/>
                    <a:pt x="15" y="22"/>
                  </a:cubicBezTo>
                  <a:cubicBezTo>
                    <a:pt x="5" y="16"/>
                    <a:pt x="5" y="16"/>
                    <a:pt x="5" y="16"/>
                  </a:cubicBezTo>
                  <a:cubicBezTo>
                    <a:pt x="5" y="18"/>
                    <a:pt x="5" y="18"/>
                    <a:pt x="5" y="18"/>
                  </a:cubicBezTo>
                  <a:cubicBezTo>
                    <a:pt x="4" y="18"/>
                    <a:pt x="4" y="19"/>
                    <a:pt x="4" y="19"/>
                  </a:cubicBezTo>
                  <a:cubicBezTo>
                    <a:pt x="4" y="19"/>
                    <a:pt x="4" y="19"/>
                    <a:pt x="4" y="19"/>
                  </a:cubicBezTo>
                  <a:cubicBezTo>
                    <a:pt x="3" y="18"/>
                    <a:pt x="3" y="18"/>
                    <a:pt x="2" y="18"/>
                  </a:cubicBezTo>
                  <a:cubicBezTo>
                    <a:pt x="2" y="18"/>
                    <a:pt x="2" y="18"/>
                    <a:pt x="1" y="17"/>
                  </a:cubicBezTo>
                  <a:cubicBezTo>
                    <a:pt x="1" y="17"/>
                    <a:pt x="1" y="17"/>
                    <a:pt x="0" y="17"/>
                  </a:cubicBezTo>
                  <a:cubicBezTo>
                    <a:pt x="0" y="17"/>
                    <a:pt x="0" y="16"/>
                    <a:pt x="1" y="16"/>
                  </a:cubicBezTo>
                  <a:cubicBezTo>
                    <a:pt x="1" y="15"/>
                    <a:pt x="1" y="15"/>
                    <a:pt x="2" y="14"/>
                  </a:cubicBezTo>
                  <a:cubicBezTo>
                    <a:pt x="3" y="13"/>
                    <a:pt x="3" y="11"/>
                    <a:pt x="5" y="8"/>
                  </a:cubicBezTo>
                  <a:cubicBezTo>
                    <a:pt x="6" y="6"/>
                    <a:pt x="8" y="3"/>
                    <a:pt x="9" y="1"/>
                  </a:cubicBezTo>
                  <a:cubicBezTo>
                    <a:pt x="9" y="0"/>
                    <a:pt x="9" y="0"/>
                    <a:pt x="10" y="0"/>
                  </a:cubicBezTo>
                  <a:cubicBezTo>
                    <a:pt x="13" y="2"/>
                    <a:pt x="13" y="2"/>
                    <a:pt x="13" y="2"/>
                  </a:cubicBezTo>
                  <a:cubicBezTo>
                    <a:pt x="23" y="7"/>
                    <a:pt x="23" y="7"/>
                    <a:pt x="23" y="7"/>
                  </a:cubicBezTo>
                  <a:cubicBezTo>
                    <a:pt x="26" y="2"/>
                    <a:pt x="26" y="2"/>
                    <a:pt x="26" y="2"/>
                  </a:cubicBezTo>
                  <a:cubicBezTo>
                    <a:pt x="26" y="1"/>
                    <a:pt x="26" y="1"/>
                    <a:pt x="26" y="1"/>
                  </a:cubicBezTo>
                  <a:cubicBezTo>
                    <a:pt x="26" y="0"/>
                    <a:pt x="26" y="0"/>
                    <a:pt x="26" y="0"/>
                  </a:cubicBezTo>
                  <a:cubicBezTo>
                    <a:pt x="27" y="1"/>
                    <a:pt x="28" y="2"/>
                    <a:pt x="29" y="2"/>
                  </a:cubicBezTo>
                  <a:cubicBezTo>
                    <a:pt x="30" y="3"/>
                    <a:pt x="30" y="3"/>
                    <a:pt x="30" y="3"/>
                  </a:cubicBezTo>
                  <a:cubicBezTo>
                    <a:pt x="31" y="3"/>
                    <a:pt x="30" y="4"/>
                    <a:pt x="30" y="4"/>
                  </a:cubicBezTo>
                  <a:cubicBezTo>
                    <a:pt x="30" y="4"/>
                    <a:pt x="29" y="4"/>
                    <a:pt x="29" y="5"/>
                  </a:cubicBezTo>
                  <a:cubicBezTo>
                    <a:pt x="26" y="9"/>
                    <a:pt x="26" y="9"/>
                    <a:pt x="26" y="9"/>
                  </a:cubicBezTo>
                  <a:cubicBezTo>
                    <a:pt x="36" y="14"/>
                    <a:pt x="36" y="14"/>
                    <a:pt x="36" y="14"/>
                  </a:cubicBezTo>
                  <a:close/>
                  <a:moveTo>
                    <a:pt x="30" y="25"/>
                  </a:moveTo>
                  <a:cubicBezTo>
                    <a:pt x="21" y="20"/>
                    <a:pt x="21" y="20"/>
                    <a:pt x="21" y="20"/>
                  </a:cubicBezTo>
                  <a:cubicBezTo>
                    <a:pt x="22" y="18"/>
                    <a:pt x="22" y="18"/>
                    <a:pt x="22" y="18"/>
                  </a:cubicBezTo>
                  <a:cubicBezTo>
                    <a:pt x="25" y="13"/>
                    <a:pt x="25" y="13"/>
                    <a:pt x="25" y="13"/>
                  </a:cubicBezTo>
                  <a:cubicBezTo>
                    <a:pt x="34" y="18"/>
                    <a:pt x="34" y="18"/>
                    <a:pt x="34" y="18"/>
                  </a:cubicBezTo>
                  <a:lnTo>
                    <a:pt x="3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17" name="ï$ľîḋè"/>
            <p:cNvSpPr/>
            <p:nvPr/>
          </p:nvSpPr>
          <p:spPr bwMode="auto">
            <a:xfrm>
              <a:off x="3707553" y="4053672"/>
              <a:ext cx="132244" cy="136334"/>
            </a:xfrm>
            <a:custGeom>
              <a:avLst/>
              <a:gdLst>
                <a:gd name="T0" fmla="*/ 15 w 41"/>
                <a:gd name="T1" fmla="*/ 8 h 42"/>
                <a:gd name="T2" fmla="*/ 19 w 41"/>
                <a:gd name="T3" fmla="*/ 19 h 42"/>
                <a:gd name="T4" fmla="*/ 22 w 41"/>
                <a:gd name="T5" fmla="*/ 10 h 42"/>
                <a:gd name="T6" fmla="*/ 37 w 41"/>
                <a:gd name="T7" fmla="*/ 9 h 42"/>
                <a:gd name="T8" fmla="*/ 38 w 41"/>
                <a:gd name="T9" fmla="*/ 10 h 42"/>
                <a:gd name="T10" fmla="*/ 36 w 41"/>
                <a:gd name="T11" fmla="*/ 23 h 42"/>
                <a:gd name="T12" fmla="*/ 40 w 41"/>
                <a:gd name="T13" fmla="*/ 24 h 42"/>
                <a:gd name="T14" fmla="*/ 40 w 41"/>
                <a:gd name="T15" fmla="*/ 27 h 42"/>
                <a:gd name="T16" fmla="*/ 39 w 41"/>
                <a:gd name="T17" fmla="*/ 28 h 42"/>
                <a:gd name="T18" fmla="*/ 25 w 41"/>
                <a:gd name="T19" fmla="*/ 24 h 42"/>
                <a:gd name="T20" fmla="*/ 28 w 41"/>
                <a:gd name="T21" fmla="*/ 31 h 42"/>
                <a:gd name="T22" fmla="*/ 36 w 41"/>
                <a:gd name="T23" fmla="*/ 38 h 42"/>
                <a:gd name="T24" fmla="*/ 38 w 41"/>
                <a:gd name="T25" fmla="*/ 40 h 42"/>
                <a:gd name="T26" fmla="*/ 30 w 41"/>
                <a:gd name="T27" fmla="*/ 39 h 42"/>
                <a:gd name="T28" fmla="*/ 22 w 41"/>
                <a:gd name="T29" fmla="*/ 29 h 42"/>
                <a:gd name="T30" fmla="*/ 13 w 41"/>
                <a:gd name="T31" fmla="*/ 32 h 42"/>
                <a:gd name="T32" fmla="*/ 2 w 41"/>
                <a:gd name="T33" fmla="*/ 35 h 42"/>
                <a:gd name="T34" fmla="*/ 0 w 41"/>
                <a:gd name="T35" fmla="*/ 31 h 42"/>
                <a:gd name="T36" fmla="*/ 3 w 41"/>
                <a:gd name="T37" fmla="*/ 30 h 42"/>
                <a:gd name="T38" fmla="*/ 17 w 41"/>
                <a:gd name="T39" fmla="*/ 22 h 42"/>
                <a:gd name="T40" fmla="*/ 4 w 41"/>
                <a:gd name="T41" fmla="*/ 20 h 42"/>
                <a:gd name="T42" fmla="*/ 3 w 41"/>
                <a:gd name="T43" fmla="*/ 19 h 42"/>
                <a:gd name="T44" fmla="*/ 5 w 41"/>
                <a:gd name="T45" fmla="*/ 15 h 42"/>
                <a:gd name="T46" fmla="*/ 9 w 41"/>
                <a:gd name="T47" fmla="*/ 17 h 42"/>
                <a:gd name="T48" fmla="*/ 13 w 41"/>
                <a:gd name="T49" fmla="*/ 4 h 42"/>
                <a:gd name="T50" fmla="*/ 16 w 41"/>
                <a:gd name="T51" fmla="*/ 5 h 42"/>
                <a:gd name="T52" fmla="*/ 24 w 41"/>
                <a:gd name="T53" fmla="*/ 2 h 42"/>
                <a:gd name="T54" fmla="*/ 24 w 41"/>
                <a:gd name="T55" fmla="*/ 0 h 42"/>
                <a:gd name="T56" fmla="*/ 26 w 41"/>
                <a:gd name="T57" fmla="*/ 1 h 42"/>
                <a:gd name="T58" fmla="*/ 29 w 41"/>
                <a:gd name="T59" fmla="*/ 2 h 42"/>
                <a:gd name="T60" fmla="*/ 28 w 41"/>
                <a:gd name="T61" fmla="*/ 3 h 42"/>
                <a:gd name="T62" fmla="*/ 35 w 41"/>
                <a:gd name="T63" fmla="*/ 9 h 42"/>
                <a:gd name="T64" fmla="*/ 34 w 41"/>
                <a:gd name="T65" fmla="*/ 13 h 42"/>
                <a:gd name="T66" fmla="*/ 25 w 41"/>
                <a:gd name="T67" fmla="*/ 16 h 42"/>
                <a:gd name="T68" fmla="*/ 32 w 41"/>
                <a:gd name="T69"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42">
                  <a:moveTo>
                    <a:pt x="22" y="10"/>
                  </a:moveTo>
                  <a:cubicBezTo>
                    <a:pt x="15" y="8"/>
                    <a:pt x="15" y="8"/>
                    <a:pt x="15" y="8"/>
                  </a:cubicBezTo>
                  <a:cubicBezTo>
                    <a:pt x="13" y="18"/>
                    <a:pt x="13" y="18"/>
                    <a:pt x="13" y="18"/>
                  </a:cubicBezTo>
                  <a:cubicBezTo>
                    <a:pt x="19" y="19"/>
                    <a:pt x="19" y="19"/>
                    <a:pt x="19" y="19"/>
                  </a:cubicBezTo>
                  <a:cubicBezTo>
                    <a:pt x="20" y="18"/>
                    <a:pt x="20" y="16"/>
                    <a:pt x="21" y="15"/>
                  </a:cubicBezTo>
                  <a:cubicBezTo>
                    <a:pt x="21" y="13"/>
                    <a:pt x="22" y="12"/>
                    <a:pt x="22" y="10"/>
                  </a:cubicBezTo>
                  <a:close/>
                  <a:moveTo>
                    <a:pt x="35" y="9"/>
                  </a:moveTo>
                  <a:cubicBezTo>
                    <a:pt x="36" y="9"/>
                    <a:pt x="36" y="9"/>
                    <a:pt x="37" y="9"/>
                  </a:cubicBezTo>
                  <a:cubicBezTo>
                    <a:pt x="38" y="9"/>
                    <a:pt x="38" y="10"/>
                    <a:pt x="38" y="10"/>
                  </a:cubicBezTo>
                  <a:cubicBezTo>
                    <a:pt x="38" y="10"/>
                    <a:pt x="38" y="10"/>
                    <a:pt x="38" y="10"/>
                  </a:cubicBezTo>
                  <a:cubicBezTo>
                    <a:pt x="38" y="12"/>
                    <a:pt x="37" y="14"/>
                    <a:pt x="37" y="16"/>
                  </a:cubicBezTo>
                  <a:cubicBezTo>
                    <a:pt x="36" y="19"/>
                    <a:pt x="36" y="21"/>
                    <a:pt x="36" y="23"/>
                  </a:cubicBezTo>
                  <a:cubicBezTo>
                    <a:pt x="40" y="23"/>
                    <a:pt x="40" y="23"/>
                    <a:pt x="40" y="23"/>
                  </a:cubicBezTo>
                  <a:cubicBezTo>
                    <a:pt x="40" y="23"/>
                    <a:pt x="40" y="24"/>
                    <a:pt x="40" y="24"/>
                  </a:cubicBezTo>
                  <a:cubicBezTo>
                    <a:pt x="41" y="24"/>
                    <a:pt x="41" y="24"/>
                    <a:pt x="41" y="24"/>
                  </a:cubicBezTo>
                  <a:cubicBezTo>
                    <a:pt x="40" y="27"/>
                    <a:pt x="40" y="27"/>
                    <a:pt x="40" y="27"/>
                  </a:cubicBezTo>
                  <a:cubicBezTo>
                    <a:pt x="40" y="28"/>
                    <a:pt x="40" y="28"/>
                    <a:pt x="40" y="28"/>
                  </a:cubicBezTo>
                  <a:cubicBezTo>
                    <a:pt x="40" y="28"/>
                    <a:pt x="39" y="28"/>
                    <a:pt x="39" y="28"/>
                  </a:cubicBezTo>
                  <a:cubicBezTo>
                    <a:pt x="39" y="28"/>
                    <a:pt x="39" y="28"/>
                    <a:pt x="39" y="27"/>
                  </a:cubicBezTo>
                  <a:cubicBezTo>
                    <a:pt x="25" y="24"/>
                    <a:pt x="25" y="24"/>
                    <a:pt x="25" y="24"/>
                  </a:cubicBezTo>
                  <a:cubicBezTo>
                    <a:pt x="26" y="26"/>
                    <a:pt x="26" y="27"/>
                    <a:pt x="27" y="29"/>
                  </a:cubicBezTo>
                  <a:cubicBezTo>
                    <a:pt x="27" y="30"/>
                    <a:pt x="28" y="31"/>
                    <a:pt x="28" y="31"/>
                  </a:cubicBezTo>
                  <a:cubicBezTo>
                    <a:pt x="29" y="33"/>
                    <a:pt x="30" y="34"/>
                    <a:pt x="32" y="36"/>
                  </a:cubicBezTo>
                  <a:cubicBezTo>
                    <a:pt x="33" y="36"/>
                    <a:pt x="35" y="37"/>
                    <a:pt x="36" y="38"/>
                  </a:cubicBezTo>
                  <a:cubicBezTo>
                    <a:pt x="37" y="39"/>
                    <a:pt x="38" y="39"/>
                    <a:pt x="38" y="39"/>
                  </a:cubicBezTo>
                  <a:cubicBezTo>
                    <a:pt x="38" y="39"/>
                    <a:pt x="38" y="40"/>
                    <a:pt x="38" y="40"/>
                  </a:cubicBezTo>
                  <a:cubicBezTo>
                    <a:pt x="37" y="40"/>
                    <a:pt x="36" y="41"/>
                    <a:pt x="34" y="42"/>
                  </a:cubicBezTo>
                  <a:cubicBezTo>
                    <a:pt x="34" y="42"/>
                    <a:pt x="32" y="41"/>
                    <a:pt x="30" y="39"/>
                  </a:cubicBezTo>
                  <a:cubicBezTo>
                    <a:pt x="27" y="37"/>
                    <a:pt x="25" y="35"/>
                    <a:pt x="24" y="33"/>
                  </a:cubicBezTo>
                  <a:cubicBezTo>
                    <a:pt x="23" y="32"/>
                    <a:pt x="23" y="30"/>
                    <a:pt x="22" y="29"/>
                  </a:cubicBezTo>
                  <a:cubicBezTo>
                    <a:pt x="22" y="27"/>
                    <a:pt x="21" y="26"/>
                    <a:pt x="21" y="24"/>
                  </a:cubicBezTo>
                  <a:cubicBezTo>
                    <a:pt x="19" y="28"/>
                    <a:pt x="16" y="30"/>
                    <a:pt x="13" y="32"/>
                  </a:cubicBezTo>
                  <a:cubicBezTo>
                    <a:pt x="10" y="33"/>
                    <a:pt x="8" y="34"/>
                    <a:pt x="5" y="35"/>
                  </a:cubicBezTo>
                  <a:cubicBezTo>
                    <a:pt x="3" y="35"/>
                    <a:pt x="2" y="35"/>
                    <a:pt x="2" y="35"/>
                  </a:cubicBezTo>
                  <a:cubicBezTo>
                    <a:pt x="2" y="34"/>
                    <a:pt x="1" y="33"/>
                    <a:pt x="0" y="32"/>
                  </a:cubicBezTo>
                  <a:cubicBezTo>
                    <a:pt x="0" y="31"/>
                    <a:pt x="0" y="31"/>
                    <a:pt x="0" y="31"/>
                  </a:cubicBezTo>
                  <a:cubicBezTo>
                    <a:pt x="0" y="31"/>
                    <a:pt x="0" y="30"/>
                    <a:pt x="0" y="30"/>
                  </a:cubicBezTo>
                  <a:cubicBezTo>
                    <a:pt x="0" y="31"/>
                    <a:pt x="1" y="30"/>
                    <a:pt x="3" y="30"/>
                  </a:cubicBezTo>
                  <a:cubicBezTo>
                    <a:pt x="6" y="30"/>
                    <a:pt x="8" y="29"/>
                    <a:pt x="10" y="28"/>
                  </a:cubicBezTo>
                  <a:cubicBezTo>
                    <a:pt x="13" y="27"/>
                    <a:pt x="16" y="25"/>
                    <a:pt x="17" y="22"/>
                  </a:cubicBezTo>
                  <a:cubicBezTo>
                    <a:pt x="16" y="22"/>
                    <a:pt x="14" y="21"/>
                    <a:pt x="11" y="21"/>
                  </a:cubicBezTo>
                  <a:cubicBezTo>
                    <a:pt x="9" y="21"/>
                    <a:pt x="7" y="20"/>
                    <a:pt x="4" y="20"/>
                  </a:cubicBezTo>
                  <a:cubicBezTo>
                    <a:pt x="4" y="20"/>
                    <a:pt x="4" y="19"/>
                    <a:pt x="3" y="19"/>
                  </a:cubicBezTo>
                  <a:cubicBezTo>
                    <a:pt x="3" y="19"/>
                    <a:pt x="3" y="19"/>
                    <a:pt x="3" y="19"/>
                  </a:cubicBezTo>
                  <a:cubicBezTo>
                    <a:pt x="4" y="16"/>
                    <a:pt x="4" y="16"/>
                    <a:pt x="4" y="16"/>
                  </a:cubicBezTo>
                  <a:cubicBezTo>
                    <a:pt x="4" y="15"/>
                    <a:pt x="4" y="15"/>
                    <a:pt x="5" y="15"/>
                  </a:cubicBezTo>
                  <a:cubicBezTo>
                    <a:pt x="5" y="15"/>
                    <a:pt x="5" y="15"/>
                    <a:pt x="5" y="16"/>
                  </a:cubicBezTo>
                  <a:cubicBezTo>
                    <a:pt x="9" y="17"/>
                    <a:pt x="9" y="17"/>
                    <a:pt x="9" y="17"/>
                  </a:cubicBezTo>
                  <a:cubicBezTo>
                    <a:pt x="12" y="4"/>
                    <a:pt x="12" y="4"/>
                    <a:pt x="12" y="4"/>
                  </a:cubicBezTo>
                  <a:cubicBezTo>
                    <a:pt x="12" y="4"/>
                    <a:pt x="12" y="4"/>
                    <a:pt x="13" y="4"/>
                  </a:cubicBezTo>
                  <a:cubicBezTo>
                    <a:pt x="13" y="4"/>
                    <a:pt x="14" y="4"/>
                    <a:pt x="15" y="4"/>
                  </a:cubicBezTo>
                  <a:cubicBezTo>
                    <a:pt x="16" y="4"/>
                    <a:pt x="16" y="5"/>
                    <a:pt x="16" y="5"/>
                  </a:cubicBezTo>
                  <a:cubicBezTo>
                    <a:pt x="23" y="6"/>
                    <a:pt x="23" y="6"/>
                    <a:pt x="23" y="6"/>
                  </a:cubicBezTo>
                  <a:cubicBezTo>
                    <a:pt x="24" y="2"/>
                    <a:pt x="24" y="2"/>
                    <a:pt x="24" y="2"/>
                  </a:cubicBezTo>
                  <a:cubicBezTo>
                    <a:pt x="24" y="2"/>
                    <a:pt x="24" y="1"/>
                    <a:pt x="24" y="1"/>
                  </a:cubicBezTo>
                  <a:cubicBezTo>
                    <a:pt x="24" y="1"/>
                    <a:pt x="24" y="0"/>
                    <a:pt x="24" y="0"/>
                  </a:cubicBezTo>
                  <a:cubicBezTo>
                    <a:pt x="25" y="0"/>
                    <a:pt x="25" y="0"/>
                    <a:pt x="25" y="1"/>
                  </a:cubicBezTo>
                  <a:cubicBezTo>
                    <a:pt x="25" y="1"/>
                    <a:pt x="26" y="1"/>
                    <a:pt x="26" y="1"/>
                  </a:cubicBezTo>
                  <a:cubicBezTo>
                    <a:pt x="27" y="1"/>
                    <a:pt x="28" y="1"/>
                    <a:pt x="28" y="1"/>
                  </a:cubicBezTo>
                  <a:cubicBezTo>
                    <a:pt x="29" y="1"/>
                    <a:pt x="29" y="2"/>
                    <a:pt x="29" y="2"/>
                  </a:cubicBezTo>
                  <a:cubicBezTo>
                    <a:pt x="29" y="2"/>
                    <a:pt x="29" y="2"/>
                    <a:pt x="28" y="2"/>
                  </a:cubicBezTo>
                  <a:cubicBezTo>
                    <a:pt x="28" y="3"/>
                    <a:pt x="28" y="3"/>
                    <a:pt x="28" y="3"/>
                  </a:cubicBezTo>
                  <a:cubicBezTo>
                    <a:pt x="27" y="7"/>
                    <a:pt x="27" y="7"/>
                    <a:pt x="27" y="7"/>
                  </a:cubicBezTo>
                  <a:cubicBezTo>
                    <a:pt x="35" y="9"/>
                    <a:pt x="35" y="9"/>
                    <a:pt x="35" y="9"/>
                  </a:cubicBezTo>
                  <a:close/>
                  <a:moveTo>
                    <a:pt x="32" y="22"/>
                  </a:moveTo>
                  <a:cubicBezTo>
                    <a:pt x="34" y="13"/>
                    <a:pt x="34" y="13"/>
                    <a:pt x="34" y="13"/>
                  </a:cubicBezTo>
                  <a:cubicBezTo>
                    <a:pt x="26" y="11"/>
                    <a:pt x="26" y="11"/>
                    <a:pt x="26" y="11"/>
                  </a:cubicBezTo>
                  <a:cubicBezTo>
                    <a:pt x="26" y="12"/>
                    <a:pt x="25" y="14"/>
                    <a:pt x="25" y="16"/>
                  </a:cubicBezTo>
                  <a:cubicBezTo>
                    <a:pt x="24" y="17"/>
                    <a:pt x="24" y="19"/>
                    <a:pt x="23" y="20"/>
                  </a:cubicBezTo>
                  <a:lnTo>
                    <a:pt x="32"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18" name="iṧlíďè"/>
            <p:cNvSpPr/>
            <p:nvPr/>
          </p:nvSpPr>
          <p:spPr bwMode="auto">
            <a:xfrm>
              <a:off x="3872518" y="4083665"/>
              <a:ext cx="113157" cy="118611"/>
            </a:xfrm>
            <a:custGeom>
              <a:avLst/>
              <a:gdLst>
                <a:gd name="T0" fmla="*/ 6 w 35"/>
                <a:gd name="T1" fmla="*/ 12 h 37"/>
                <a:gd name="T2" fmla="*/ 16 w 35"/>
                <a:gd name="T3" fmla="*/ 17 h 37"/>
                <a:gd name="T4" fmla="*/ 16 w 35"/>
                <a:gd name="T5" fmla="*/ 13 h 37"/>
                <a:gd name="T6" fmla="*/ 31 w 35"/>
                <a:gd name="T7" fmla="*/ 1 h 37"/>
                <a:gd name="T8" fmla="*/ 32 w 35"/>
                <a:gd name="T9" fmla="*/ 13 h 37"/>
                <a:gd name="T10" fmla="*/ 28 w 35"/>
                <a:gd name="T11" fmla="*/ 13 h 37"/>
                <a:gd name="T12" fmla="*/ 20 w 35"/>
                <a:gd name="T13" fmla="*/ 13 h 37"/>
                <a:gd name="T14" fmla="*/ 20 w 35"/>
                <a:gd name="T15" fmla="*/ 18 h 37"/>
                <a:gd name="T16" fmla="*/ 32 w 35"/>
                <a:gd name="T17" fmla="*/ 18 h 37"/>
                <a:gd name="T18" fmla="*/ 33 w 35"/>
                <a:gd name="T19" fmla="*/ 18 h 37"/>
                <a:gd name="T20" fmla="*/ 33 w 35"/>
                <a:gd name="T21" fmla="*/ 22 h 37"/>
                <a:gd name="T22" fmla="*/ 20 w 35"/>
                <a:gd name="T23" fmla="*/ 21 h 37"/>
                <a:gd name="T24" fmla="*/ 21 w 35"/>
                <a:gd name="T25" fmla="*/ 24 h 37"/>
                <a:gd name="T26" fmla="*/ 30 w 35"/>
                <a:gd name="T27" fmla="*/ 32 h 37"/>
                <a:gd name="T28" fmla="*/ 31 w 35"/>
                <a:gd name="T29" fmla="*/ 28 h 37"/>
                <a:gd name="T30" fmla="*/ 33 w 35"/>
                <a:gd name="T31" fmla="*/ 29 h 37"/>
                <a:gd name="T32" fmla="*/ 35 w 35"/>
                <a:gd name="T33" fmla="*/ 30 h 37"/>
                <a:gd name="T34" fmla="*/ 31 w 35"/>
                <a:gd name="T35" fmla="*/ 37 h 37"/>
                <a:gd name="T36" fmla="*/ 22 w 35"/>
                <a:gd name="T37" fmla="*/ 32 h 37"/>
                <a:gd name="T38" fmla="*/ 17 w 35"/>
                <a:gd name="T39" fmla="*/ 21 h 37"/>
                <a:gd name="T40" fmla="*/ 5 w 35"/>
                <a:gd name="T41" fmla="*/ 31 h 37"/>
                <a:gd name="T42" fmla="*/ 17 w 35"/>
                <a:gd name="T43" fmla="*/ 29 h 37"/>
                <a:gd name="T44" fmla="*/ 18 w 35"/>
                <a:gd name="T45" fmla="*/ 29 h 37"/>
                <a:gd name="T46" fmla="*/ 17 w 35"/>
                <a:gd name="T47" fmla="*/ 33 h 37"/>
                <a:gd name="T48" fmla="*/ 3 w 35"/>
                <a:gd name="T49" fmla="*/ 36 h 37"/>
                <a:gd name="T50" fmla="*/ 2 w 35"/>
                <a:gd name="T51" fmla="*/ 36 h 37"/>
                <a:gd name="T52" fmla="*/ 0 w 35"/>
                <a:gd name="T53" fmla="*/ 32 h 37"/>
                <a:gd name="T54" fmla="*/ 1 w 35"/>
                <a:gd name="T55" fmla="*/ 25 h 37"/>
                <a:gd name="T56" fmla="*/ 2 w 35"/>
                <a:gd name="T57" fmla="*/ 2 h 37"/>
                <a:gd name="T58" fmla="*/ 2 w 35"/>
                <a:gd name="T59" fmla="*/ 0 h 37"/>
                <a:gd name="T60" fmla="*/ 4 w 35"/>
                <a:gd name="T61" fmla="*/ 0 h 37"/>
                <a:gd name="T62" fmla="*/ 28 w 35"/>
                <a:gd name="T63" fmla="*/ 9 h 37"/>
                <a:gd name="T64" fmla="*/ 6 w 35"/>
                <a:gd name="T65" fmla="*/ 4 h 37"/>
                <a:gd name="T66" fmla="*/ 28 w 35"/>
                <a:gd name="T67" fmla="*/ 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37">
                  <a:moveTo>
                    <a:pt x="16" y="13"/>
                  </a:moveTo>
                  <a:cubicBezTo>
                    <a:pt x="6" y="12"/>
                    <a:pt x="6" y="12"/>
                    <a:pt x="6" y="12"/>
                  </a:cubicBezTo>
                  <a:cubicBezTo>
                    <a:pt x="6" y="17"/>
                    <a:pt x="6" y="17"/>
                    <a:pt x="6" y="17"/>
                  </a:cubicBezTo>
                  <a:cubicBezTo>
                    <a:pt x="16" y="17"/>
                    <a:pt x="16" y="17"/>
                    <a:pt x="16" y="17"/>
                  </a:cubicBezTo>
                  <a:cubicBezTo>
                    <a:pt x="16" y="17"/>
                    <a:pt x="16" y="16"/>
                    <a:pt x="16" y="15"/>
                  </a:cubicBezTo>
                  <a:cubicBezTo>
                    <a:pt x="16" y="14"/>
                    <a:pt x="16" y="13"/>
                    <a:pt x="16" y="13"/>
                  </a:cubicBezTo>
                  <a:close/>
                  <a:moveTo>
                    <a:pt x="29" y="1"/>
                  </a:moveTo>
                  <a:cubicBezTo>
                    <a:pt x="31" y="1"/>
                    <a:pt x="31" y="1"/>
                    <a:pt x="31" y="1"/>
                  </a:cubicBezTo>
                  <a:cubicBezTo>
                    <a:pt x="32" y="1"/>
                    <a:pt x="32" y="1"/>
                    <a:pt x="32" y="1"/>
                  </a:cubicBezTo>
                  <a:cubicBezTo>
                    <a:pt x="32" y="8"/>
                    <a:pt x="32" y="12"/>
                    <a:pt x="32" y="13"/>
                  </a:cubicBezTo>
                  <a:cubicBezTo>
                    <a:pt x="32" y="13"/>
                    <a:pt x="31" y="13"/>
                    <a:pt x="31" y="13"/>
                  </a:cubicBezTo>
                  <a:cubicBezTo>
                    <a:pt x="28" y="13"/>
                    <a:pt x="28" y="13"/>
                    <a:pt x="28" y="13"/>
                  </a:cubicBezTo>
                  <a:cubicBezTo>
                    <a:pt x="28" y="13"/>
                    <a:pt x="28" y="13"/>
                    <a:pt x="28" y="13"/>
                  </a:cubicBezTo>
                  <a:cubicBezTo>
                    <a:pt x="20" y="13"/>
                    <a:pt x="20" y="13"/>
                    <a:pt x="20" y="13"/>
                  </a:cubicBezTo>
                  <a:cubicBezTo>
                    <a:pt x="20" y="14"/>
                    <a:pt x="20" y="14"/>
                    <a:pt x="20" y="15"/>
                  </a:cubicBezTo>
                  <a:cubicBezTo>
                    <a:pt x="20" y="16"/>
                    <a:pt x="20" y="17"/>
                    <a:pt x="20" y="18"/>
                  </a:cubicBezTo>
                  <a:cubicBezTo>
                    <a:pt x="22" y="18"/>
                    <a:pt x="23" y="18"/>
                    <a:pt x="24" y="18"/>
                  </a:cubicBezTo>
                  <a:cubicBezTo>
                    <a:pt x="29" y="18"/>
                    <a:pt x="32" y="18"/>
                    <a:pt x="32" y="18"/>
                  </a:cubicBezTo>
                  <a:cubicBezTo>
                    <a:pt x="33" y="18"/>
                    <a:pt x="33" y="18"/>
                    <a:pt x="33" y="18"/>
                  </a:cubicBezTo>
                  <a:cubicBezTo>
                    <a:pt x="33" y="18"/>
                    <a:pt x="33" y="18"/>
                    <a:pt x="33" y="18"/>
                  </a:cubicBezTo>
                  <a:cubicBezTo>
                    <a:pt x="33" y="22"/>
                    <a:pt x="33" y="22"/>
                    <a:pt x="33" y="22"/>
                  </a:cubicBezTo>
                  <a:cubicBezTo>
                    <a:pt x="33" y="22"/>
                    <a:pt x="33" y="22"/>
                    <a:pt x="33" y="22"/>
                  </a:cubicBezTo>
                  <a:cubicBezTo>
                    <a:pt x="33" y="22"/>
                    <a:pt x="32" y="22"/>
                    <a:pt x="32" y="22"/>
                  </a:cubicBezTo>
                  <a:cubicBezTo>
                    <a:pt x="20" y="21"/>
                    <a:pt x="20" y="21"/>
                    <a:pt x="20" y="21"/>
                  </a:cubicBezTo>
                  <a:cubicBezTo>
                    <a:pt x="21" y="22"/>
                    <a:pt x="21" y="22"/>
                    <a:pt x="21" y="23"/>
                  </a:cubicBezTo>
                  <a:cubicBezTo>
                    <a:pt x="21" y="23"/>
                    <a:pt x="21" y="24"/>
                    <a:pt x="21" y="24"/>
                  </a:cubicBezTo>
                  <a:cubicBezTo>
                    <a:pt x="22" y="26"/>
                    <a:pt x="23" y="28"/>
                    <a:pt x="25" y="29"/>
                  </a:cubicBezTo>
                  <a:cubicBezTo>
                    <a:pt x="28" y="32"/>
                    <a:pt x="29" y="32"/>
                    <a:pt x="30" y="32"/>
                  </a:cubicBezTo>
                  <a:cubicBezTo>
                    <a:pt x="30" y="32"/>
                    <a:pt x="31" y="31"/>
                    <a:pt x="31" y="29"/>
                  </a:cubicBezTo>
                  <a:cubicBezTo>
                    <a:pt x="31" y="29"/>
                    <a:pt x="31" y="29"/>
                    <a:pt x="31" y="28"/>
                  </a:cubicBezTo>
                  <a:cubicBezTo>
                    <a:pt x="31" y="28"/>
                    <a:pt x="31" y="28"/>
                    <a:pt x="31" y="28"/>
                  </a:cubicBezTo>
                  <a:cubicBezTo>
                    <a:pt x="32" y="28"/>
                    <a:pt x="33" y="29"/>
                    <a:pt x="33" y="29"/>
                  </a:cubicBezTo>
                  <a:cubicBezTo>
                    <a:pt x="34" y="29"/>
                    <a:pt x="34" y="29"/>
                    <a:pt x="35" y="29"/>
                  </a:cubicBezTo>
                  <a:cubicBezTo>
                    <a:pt x="35" y="29"/>
                    <a:pt x="35" y="30"/>
                    <a:pt x="35" y="30"/>
                  </a:cubicBezTo>
                  <a:cubicBezTo>
                    <a:pt x="35" y="31"/>
                    <a:pt x="35" y="32"/>
                    <a:pt x="34" y="34"/>
                  </a:cubicBezTo>
                  <a:cubicBezTo>
                    <a:pt x="33" y="36"/>
                    <a:pt x="32" y="37"/>
                    <a:pt x="31" y="37"/>
                  </a:cubicBezTo>
                  <a:cubicBezTo>
                    <a:pt x="30" y="37"/>
                    <a:pt x="29" y="37"/>
                    <a:pt x="28" y="36"/>
                  </a:cubicBezTo>
                  <a:cubicBezTo>
                    <a:pt x="25" y="35"/>
                    <a:pt x="23" y="34"/>
                    <a:pt x="22" y="32"/>
                  </a:cubicBezTo>
                  <a:cubicBezTo>
                    <a:pt x="20" y="30"/>
                    <a:pt x="18" y="28"/>
                    <a:pt x="17" y="25"/>
                  </a:cubicBezTo>
                  <a:cubicBezTo>
                    <a:pt x="17" y="24"/>
                    <a:pt x="17" y="22"/>
                    <a:pt x="17" y="21"/>
                  </a:cubicBezTo>
                  <a:cubicBezTo>
                    <a:pt x="6" y="21"/>
                    <a:pt x="6" y="21"/>
                    <a:pt x="6" y="21"/>
                  </a:cubicBezTo>
                  <a:cubicBezTo>
                    <a:pt x="5" y="31"/>
                    <a:pt x="5" y="31"/>
                    <a:pt x="5" y="31"/>
                  </a:cubicBezTo>
                  <a:cubicBezTo>
                    <a:pt x="7" y="31"/>
                    <a:pt x="9" y="31"/>
                    <a:pt x="11" y="30"/>
                  </a:cubicBezTo>
                  <a:cubicBezTo>
                    <a:pt x="12" y="30"/>
                    <a:pt x="14" y="30"/>
                    <a:pt x="17" y="29"/>
                  </a:cubicBezTo>
                  <a:cubicBezTo>
                    <a:pt x="18" y="29"/>
                    <a:pt x="18" y="29"/>
                    <a:pt x="18" y="29"/>
                  </a:cubicBezTo>
                  <a:cubicBezTo>
                    <a:pt x="18" y="29"/>
                    <a:pt x="18" y="29"/>
                    <a:pt x="18" y="29"/>
                  </a:cubicBezTo>
                  <a:cubicBezTo>
                    <a:pt x="18" y="32"/>
                    <a:pt x="18" y="32"/>
                    <a:pt x="18" y="32"/>
                  </a:cubicBezTo>
                  <a:cubicBezTo>
                    <a:pt x="18" y="33"/>
                    <a:pt x="18" y="33"/>
                    <a:pt x="17" y="33"/>
                  </a:cubicBezTo>
                  <a:cubicBezTo>
                    <a:pt x="15" y="33"/>
                    <a:pt x="13" y="34"/>
                    <a:pt x="11" y="34"/>
                  </a:cubicBezTo>
                  <a:cubicBezTo>
                    <a:pt x="8" y="35"/>
                    <a:pt x="6" y="35"/>
                    <a:pt x="3" y="36"/>
                  </a:cubicBezTo>
                  <a:cubicBezTo>
                    <a:pt x="3" y="36"/>
                    <a:pt x="3" y="36"/>
                    <a:pt x="3" y="36"/>
                  </a:cubicBezTo>
                  <a:cubicBezTo>
                    <a:pt x="3" y="36"/>
                    <a:pt x="2" y="36"/>
                    <a:pt x="2" y="36"/>
                  </a:cubicBezTo>
                  <a:cubicBezTo>
                    <a:pt x="2" y="36"/>
                    <a:pt x="1" y="36"/>
                    <a:pt x="1" y="34"/>
                  </a:cubicBezTo>
                  <a:cubicBezTo>
                    <a:pt x="0" y="33"/>
                    <a:pt x="0" y="32"/>
                    <a:pt x="0" y="32"/>
                  </a:cubicBezTo>
                  <a:cubicBezTo>
                    <a:pt x="0" y="32"/>
                    <a:pt x="1" y="31"/>
                    <a:pt x="1" y="30"/>
                  </a:cubicBezTo>
                  <a:cubicBezTo>
                    <a:pt x="1" y="29"/>
                    <a:pt x="1" y="27"/>
                    <a:pt x="1" y="25"/>
                  </a:cubicBezTo>
                  <a:cubicBezTo>
                    <a:pt x="1" y="22"/>
                    <a:pt x="1" y="19"/>
                    <a:pt x="1" y="15"/>
                  </a:cubicBezTo>
                  <a:cubicBezTo>
                    <a:pt x="1" y="11"/>
                    <a:pt x="2" y="6"/>
                    <a:pt x="2" y="2"/>
                  </a:cubicBezTo>
                  <a:cubicBezTo>
                    <a:pt x="2" y="1"/>
                    <a:pt x="2" y="1"/>
                    <a:pt x="2" y="1"/>
                  </a:cubicBezTo>
                  <a:cubicBezTo>
                    <a:pt x="2" y="0"/>
                    <a:pt x="2" y="0"/>
                    <a:pt x="2" y="0"/>
                  </a:cubicBezTo>
                  <a:cubicBezTo>
                    <a:pt x="2" y="0"/>
                    <a:pt x="2" y="0"/>
                    <a:pt x="2" y="0"/>
                  </a:cubicBezTo>
                  <a:cubicBezTo>
                    <a:pt x="3" y="0"/>
                    <a:pt x="3" y="0"/>
                    <a:pt x="4" y="0"/>
                  </a:cubicBezTo>
                  <a:cubicBezTo>
                    <a:pt x="29" y="1"/>
                    <a:pt x="29" y="1"/>
                    <a:pt x="29" y="1"/>
                  </a:cubicBezTo>
                  <a:close/>
                  <a:moveTo>
                    <a:pt x="28" y="9"/>
                  </a:moveTo>
                  <a:cubicBezTo>
                    <a:pt x="28" y="5"/>
                    <a:pt x="28" y="5"/>
                    <a:pt x="28" y="5"/>
                  </a:cubicBezTo>
                  <a:cubicBezTo>
                    <a:pt x="6" y="4"/>
                    <a:pt x="6" y="4"/>
                    <a:pt x="6" y="4"/>
                  </a:cubicBezTo>
                  <a:cubicBezTo>
                    <a:pt x="6" y="8"/>
                    <a:pt x="6" y="8"/>
                    <a:pt x="6" y="8"/>
                  </a:cubicBezTo>
                  <a:lnTo>
                    <a:pt x="28"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19" name="ïṣḷiḋè"/>
            <p:cNvSpPr/>
            <p:nvPr/>
          </p:nvSpPr>
          <p:spPr bwMode="auto">
            <a:xfrm>
              <a:off x="4011579" y="4076849"/>
              <a:ext cx="134971" cy="125427"/>
            </a:xfrm>
            <a:custGeom>
              <a:avLst/>
              <a:gdLst>
                <a:gd name="T0" fmla="*/ 1 w 42"/>
                <a:gd name="T1" fmla="*/ 11 h 39"/>
                <a:gd name="T2" fmla="*/ 1 w 42"/>
                <a:gd name="T3" fmla="*/ 7 h 39"/>
                <a:gd name="T4" fmla="*/ 9 w 42"/>
                <a:gd name="T5" fmla="*/ 7 h 39"/>
                <a:gd name="T6" fmla="*/ 17 w 42"/>
                <a:gd name="T7" fmla="*/ 6 h 39"/>
                <a:gd name="T8" fmla="*/ 17 w 42"/>
                <a:gd name="T9" fmla="*/ 10 h 39"/>
                <a:gd name="T10" fmla="*/ 9 w 42"/>
                <a:gd name="T11" fmla="*/ 10 h 39"/>
                <a:gd name="T12" fmla="*/ 9 w 42"/>
                <a:gd name="T13" fmla="*/ 15 h 39"/>
                <a:gd name="T14" fmla="*/ 16 w 42"/>
                <a:gd name="T15" fmla="*/ 16 h 39"/>
                <a:gd name="T16" fmla="*/ 14 w 42"/>
                <a:gd name="T17" fmla="*/ 37 h 39"/>
                <a:gd name="T18" fmla="*/ 9 w 42"/>
                <a:gd name="T19" fmla="*/ 36 h 39"/>
                <a:gd name="T20" fmla="*/ 9 w 42"/>
                <a:gd name="T21" fmla="*/ 35 h 39"/>
                <a:gd name="T22" fmla="*/ 12 w 42"/>
                <a:gd name="T23" fmla="*/ 34 h 39"/>
                <a:gd name="T24" fmla="*/ 13 w 42"/>
                <a:gd name="T25" fmla="*/ 18 h 39"/>
                <a:gd name="T26" fmla="*/ 9 w 42"/>
                <a:gd name="T27" fmla="*/ 25 h 39"/>
                <a:gd name="T28" fmla="*/ 7 w 42"/>
                <a:gd name="T29" fmla="*/ 39 h 39"/>
                <a:gd name="T30" fmla="*/ 4 w 42"/>
                <a:gd name="T31" fmla="*/ 35 h 39"/>
                <a:gd name="T32" fmla="*/ 5 w 42"/>
                <a:gd name="T33" fmla="*/ 19 h 39"/>
                <a:gd name="T34" fmla="*/ 10 w 42"/>
                <a:gd name="T35" fmla="*/ 3 h 39"/>
                <a:gd name="T36" fmla="*/ 6 w 42"/>
                <a:gd name="T37" fmla="*/ 0 h 39"/>
                <a:gd name="T38" fmla="*/ 7 w 42"/>
                <a:gd name="T39" fmla="*/ 6 h 39"/>
                <a:gd name="T40" fmla="*/ 11 w 42"/>
                <a:gd name="T41" fmla="*/ 5 h 39"/>
                <a:gd name="T42" fmla="*/ 33 w 42"/>
                <a:gd name="T43" fmla="*/ 13 h 39"/>
                <a:gd name="T44" fmla="*/ 37 w 42"/>
                <a:gd name="T45" fmla="*/ 13 h 39"/>
                <a:gd name="T46" fmla="*/ 37 w 42"/>
                <a:gd name="T47" fmla="*/ 16 h 39"/>
                <a:gd name="T48" fmla="*/ 32 w 42"/>
                <a:gd name="T49" fmla="*/ 17 h 39"/>
                <a:gd name="T50" fmla="*/ 36 w 42"/>
                <a:gd name="T51" fmla="*/ 21 h 39"/>
                <a:gd name="T52" fmla="*/ 40 w 42"/>
                <a:gd name="T53" fmla="*/ 21 h 39"/>
                <a:gd name="T54" fmla="*/ 40 w 42"/>
                <a:gd name="T55" fmla="*/ 25 h 39"/>
                <a:gd name="T56" fmla="*/ 34 w 42"/>
                <a:gd name="T57" fmla="*/ 27 h 39"/>
                <a:gd name="T58" fmla="*/ 41 w 42"/>
                <a:gd name="T59" fmla="*/ 33 h 39"/>
                <a:gd name="T60" fmla="*/ 40 w 42"/>
                <a:gd name="T61" fmla="*/ 36 h 39"/>
                <a:gd name="T62" fmla="*/ 33 w 42"/>
                <a:gd name="T63" fmla="*/ 31 h 39"/>
                <a:gd name="T64" fmla="*/ 24 w 42"/>
                <a:gd name="T65" fmla="*/ 37 h 39"/>
                <a:gd name="T66" fmla="*/ 19 w 42"/>
                <a:gd name="T67" fmla="*/ 35 h 39"/>
                <a:gd name="T68" fmla="*/ 27 w 42"/>
                <a:gd name="T69" fmla="*/ 28 h 39"/>
                <a:gd name="T70" fmla="*/ 24 w 42"/>
                <a:gd name="T71" fmla="*/ 26 h 39"/>
                <a:gd name="T72" fmla="*/ 20 w 42"/>
                <a:gd name="T73" fmla="*/ 26 h 39"/>
                <a:gd name="T74" fmla="*/ 20 w 42"/>
                <a:gd name="T75" fmla="*/ 22 h 39"/>
                <a:gd name="T76" fmla="*/ 28 w 42"/>
                <a:gd name="T77" fmla="*/ 20 h 39"/>
                <a:gd name="T78" fmla="*/ 26 w 42"/>
                <a:gd name="T79" fmla="*/ 17 h 39"/>
                <a:gd name="T80" fmla="*/ 21 w 42"/>
                <a:gd name="T81" fmla="*/ 20 h 39"/>
                <a:gd name="T82" fmla="*/ 23 w 42"/>
                <a:gd name="T83" fmla="*/ 15 h 39"/>
                <a:gd name="T84" fmla="*/ 24 w 42"/>
                <a:gd name="T85" fmla="*/ 10 h 39"/>
                <a:gd name="T86" fmla="*/ 28 w 42"/>
                <a:gd name="T87" fmla="*/ 12 h 39"/>
                <a:gd name="T88" fmla="*/ 24 w 42"/>
                <a:gd name="T89" fmla="*/ 4 h 39"/>
                <a:gd name="T90" fmla="*/ 24 w 42"/>
                <a:gd name="T91" fmla="*/ 1 h 39"/>
                <a:gd name="T92" fmla="*/ 20 w 42"/>
                <a:gd name="T93" fmla="*/ 0 h 39"/>
                <a:gd name="T94" fmla="*/ 19 w 42"/>
                <a:gd name="T95" fmla="*/ 8 h 39"/>
                <a:gd name="T96" fmla="*/ 17 w 42"/>
                <a:gd name="T97" fmla="*/ 14 h 39"/>
                <a:gd name="T98" fmla="*/ 23 w 42"/>
                <a:gd name="T99" fmla="*/ 9 h 39"/>
                <a:gd name="T100" fmla="*/ 30 w 42"/>
                <a:gd name="T101" fmla="*/ 7 h 39"/>
                <a:gd name="T102" fmla="*/ 38 w 42"/>
                <a:gd name="T103" fmla="*/ 7 h 39"/>
                <a:gd name="T104" fmla="*/ 38 w 42"/>
                <a:gd name="T105" fmla="*/ 3 h 39"/>
                <a:gd name="T106" fmla="*/ 30 w 42"/>
                <a:gd name="T107"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39">
                  <a:moveTo>
                    <a:pt x="4" y="11"/>
                  </a:moveTo>
                  <a:cubicBezTo>
                    <a:pt x="2" y="11"/>
                    <a:pt x="2" y="11"/>
                    <a:pt x="2" y="11"/>
                  </a:cubicBezTo>
                  <a:cubicBezTo>
                    <a:pt x="1" y="11"/>
                    <a:pt x="1" y="11"/>
                    <a:pt x="1" y="11"/>
                  </a:cubicBezTo>
                  <a:cubicBezTo>
                    <a:pt x="1" y="11"/>
                    <a:pt x="1" y="11"/>
                    <a:pt x="1" y="11"/>
                  </a:cubicBezTo>
                  <a:cubicBezTo>
                    <a:pt x="0" y="7"/>
                    <a:pt x="0" y="7"/>
                    <a:pt x="0" y="7"/>
                  </a:cubicBezTo>
                  <a:cubicBezTo>
                    <a:pt x="0" y="7"/>
                    <a:pt x="0" y="7"/>
                    <a:pt x="1" y="7"/>
                  </a:cubicBezTo>
                  <a:cubicBezTo>
                    <a:pt x="1" y="7"/>
                    <a:pt x="1" y="7"/>
                    <a:pt x="1" y="7"/>
                  </a:cubicBezTo>
                  <a:cubicBezTo>
                    <a:pt x="2" y="7"/>
                    <a:pt x="3" y="7"/>
                    <a:pt x="5" y="7"/>
                  </a:cubicBezTo>
                  <a:cubicBezTo>
                    <a:pt x="7" y="7"/>
                    <a:pt x="8" y="7"/>
                    <a:pt x="9" y="7"/>
                  </a:cubicBezTo>
                  <a:cubicBezTo>
                    <a:pt x="10" y="6"/>
                    <a:pt x="11" y="6"/>
                    <a:pt x="13" y="6"/>
                  </a:cubicBezTo>
                  <a:cubicBezTo>
                    <a:pt x="14" y="6"/>
                    <a:pt x="15" y="6"/>
                    <a:pt x="16" y="6"/>
                  </a:cubicBezTo>
                  <a:cubicBezTo>
                    <a:pt x="16" y="6"/>
                    <a:pt x="17" y="6"/>
                    <a:pt x="17" y="6"/>
                  </a:cubicBezTo>
                  <a:cubicBezTo>
                    <a:pt x="17" y="6"/>
                    <a:pt x="17" y="6"/>
                    <a:pt x="17" y="6"/>
                  </a:cubicBezTo>
                  <a:cubicBezTo>
                    <a:pt x="17" y="10"/>
                    <a:pt x="17" y="10"/>
                    <a:pt x="17" y="10"/>
                  </a:cubicBezTo>
                  <a:cubicBezTo>
                    <a:pt x="17" y="10"/>
                    <a:pt x="17" y="10"/>
                    <a:pt x="17" y="10"/>
                  </a:cubicBezTo>
                  <a:cubicBezTo>
                    <a:pt x="17" y="10"/>
                    <a:pt x="16" y="10"/>
                    <a:pt x="16" y="10"/>
                  </a:cubicBezTo>
                  <a:cubicBezTo>
                    <a:pt x="15" y="10"/>
                    <a:pt x="14" y="10"/>
                    <a:pt x="12" y="10"/>
                  </a:cubicBezTo>
                  <a:cubicBezTo>
                    <a:pt x="10" y="10"/>
                    <a:pt x="9" y="10"/>
                    <a:pt x="9" y="10"/>
                  </a:cubicBezTo>
                  <a:cubicBezTo>
                    <a:pt x="8" y="10"/>
                    <a:pt x="8" y="10"/>
                    <a:pt x="8" y="10"/>
                  </a:cubicBezTo>
                  <a:cubicBezTo>
                    <a:pt x="8" y="11"/>
                    <a:pt x="8" y="12"/>
                    <a:pt x="8" y="12"/>
                  </a:cubicBezTo>
                  <a:cubicBezTo>
                    <a:pt x="8" y="13"/>
                    <a:pt x="9" y="14"/>
                    <a:pt x="9" y="15"/>
                  </a:cubicBezTo>
                  <a:cubicBezTo>
                    <a:pt x="13" y="15"/>
                    <a:pt x="13" y="15"/>
                    <a:pt x="13" y="15"/>
                  </a:cubicBezTo>
                  <a:cubicBezTo>
                    <a:pt x="16" y="14"/>
                    <a:pt x="16" y="14"/>
                    <a:pt x="16" y="14"/>
                  </a:cubicBezTo>
                  <a:cubicBezTo>
                    <a:pt x="16" y="14"/>
                    <a:pt x="16" y="15"/>
                    <a:pt x="16" y="16"/>
                  </a:cubicBezTo>
                  <a:cubicBezTo>
                    <a:pt x="17" y="19"/>
                    <a:pt x="17" y="22"/>
                    <a:pt x="17" y="26"/>
                  </a:cubicBezTo>
                  <a:cubicBezTo>
                    <a:pt x="17" y="31"/>
                    <a:pt x="17" y="33"/>
                    <a:pt x="17" y="34"/>
                  </a:cubicBezTo>
                  <a:cubicBezTo>
                    <a:pt x="16" y="36"/>
                    <a:pt x="16" y="37"/>
                    <a:pt x="14" y="37"/>
                  </a:cubicBezTo>
                  <a:cubicBezTo>
                    <a:pt x="13" y="38"/>
                    <a:pt x="12" y="38"/>
                    <a:pt x="11" y="38"/>
                  </a:cubicBezTo>
                  <a:cubicBezTo>
                    <a:pt x="10" y="38"/>
                    <a:pt x="10" y="38"/>
                    <a:pt x="10" y="38"/>
                  </a:cubicBezTo>
                  <a:cubicBezTo>
                    <a:pt x="9" y="38"/>
                    <a:pt x="9" y="37"/>
                    <a:pt x="9" y="36"/>
                  </a:cubicBezTo>
                  <a:cubicBezTo>
                    <a:pt x="9" y="36"/>
                    <a:pt x="8" y="35"/>
                    <a:pt x="8" y="35"/>
                  </a:cubicBezTo>
                  <a:cubicBezTo>
                    <a:pt x="8" y="35"/>
                    <a:pt x="8" y="35"/>
                    <a:pt x="8" y="35"/>
                  </a:cubicBezTo>
                  <a:cubicBezTo>
                    <a:pt x="8" y="35"/>
                    <a:pt x="8" y="35"/>
                    <a:pt x="9" y="35"/>
                  </a:cubicBezTo>
                  <a:cubicBezTo>
                    <a:pt x="9" y="35"/>
                    <a:pt x="9" y="35"/>
                    <a:pt x="9" y="35"/>
                  </a:cubicBezTo>
                  <a:cubicBezTo>
                    <a:pt x="10" y="35"/>
                    <a:pt x="10" y="35"/>
                    <a:pt x="10" y="35"/>
                  </a:cubicBezTo>
                  <a:cubicBezTo>
                    <a:pt x="11" y="35"/>
                    <a:pt x="11" y="35"/>
                    <a:pt x="12" y="34"/>
                  </a:cubicBezTo>
                  <a:cubicBezTo>
                    <a:pt x="12" y="34"/>
                    <a:pt x="13" y="34"/>
                    <a:pt x="13" y="33"/>
                  </a:cubicBezTo>
                  <a:cubicBezTo>
                    <a:pt x="13" y="32"/>
                    <a:pt x="13" y="29"/>
                    <a:pt x="13" y="25"/>
                  </a:cubicBezTo>
                  <a:cubicBezTo>
                    <a:pt x="13" y="23"/>
                    <a:pt x="13" y="20"/>
                    <a:pt x="13" y="18"/>
                  </a:cubicBezTo>
                  <a:cubicBezTo>
                    <a:pt x="9" y="19"/>
                    <a:pt x="9" y="19"/>
                    <a:pt x="9" y="19"/>
                  </a:cubicBezTo>
                  <a:cubicBezTo>
                    <a:pt x="9" y="19"/>
                    <a:pt x="9" y="19"/>
                    <a:pt x="9" y="19"/>
                  </a:cubicBezTo>
                  <a:cubicBezTo>
                    <a:pt x="9" y="20"/>
                    <a:pt x="9" y="23"/>
                    <a:pt x="9" y="25"/>
                  </a:cubicBezTo>
                  <a:cubicBezTo>
                    <a:pt x="9" y="28"/>
                    <a:pt x="9" y="31"/>
                    <a:pt x="9" y="32"/>
                  </a:cubicBezTo>
                  <a:cubicBezTo>
                    <a:pt x="8" y="35"/>
                    <a:pt x="8" y="36"/>
                    <a:pt x="7" y="38"/>
                  </a:cubicBezTo>
                  <a:cubicBezTo>
                    <a:pt x="7" y="38"/>
                    <a:pt x="7" y="38"/>
                    <a:pt x="7" y="39"/>
                  </a:cubicBezTo>
                  <a:cubicBezTo>
                    <a:pt x="6" y="38"/>
                    <a:pt x="5" y="38"/>
                    <a:pt x="4" y="38"/>
                  </a:cubicBezTo>
                  <a:cubicBezTo>
                    <a:pt x="3" y="37"/>
                    <a:pt x="3" y="37"/>
                    <a:pt x="3" y="37"/>
                  </a:cubicBezTo>
                  <a:cubicBezTo>
                    <a:pt x="3" y="36"/>
                    <a:pt x="4" y="36"/>
                    <a:pt x="4" y="35"/>
                  </a:cubicBezTo>
                  <a:cubicBezTo>
                    <a:pt x="4" y="34"/>
                    <a:pt x="4" y="33"/>
                    <a:pt x="5" y="31"/>
                  </a:cubicBezTo>
                  <a:cubicBezTo>
                    <a:pt x="5" y="30"/>
                    <a:pt x="5" y="28"/>
                    <a:pt x="5" y="26"/>
                  </a:cubicBezTo>
                  <a:cubicBezTo>
                    <a:pt x="5" y="24"/>
                    <a:pt x="5" y="22"/>
                    <a:pt x="5" y="19"/>
                  </a:cubicBezTo>
                  <a:cubicBezTo>
                    <a:pt x="4" y="11"/>
                    <a:pt x="4" y="11"/>
                    <a:pt x="4" y="11"/>
                  </a:cubicBezTo>
                  <a:close/>
                  <a:moveTo>
                    <a:pt x="11" y="5"/>
                  </a:moveTo>
                  <a:cubicBezTo>
                    <a:pt x="11" y="5"/>
                    <a:pt x="11" y="5"/>
                    <a:pt x="10" y="3"/>
                  </a:cubicBezTo>
                  <a:cubicBezTo>
                    <a:pt x="10" y="2"/>
                    <a:pt x="9" y="1"/>
                    <a:pt x="8" y="0"/>
                  </a:cubicBezTo>
                  <a:cubicBezTo>
                    <a:pt x="8" y="0"/>
                    <a:pt x="8" y="0"/>
                    <a:pt x="8" y="0"/>
                  </a:cubicBezTo>
                  <a:cubicBezTo>
                    <a:pt x="8" y="0"/>
                    <a:pt x="7" y="0"/>
                    <a:pt x="6" y="0"/>
                  </a:cubicBezTo>
                  <a:cubicBezTo>
                    <a:pt x="5" y="0"/>
                    <a:pt x="5" y="0"/>
                    <a:pt x="4" y="1"/>
                  </a:cubicBezTo>
                  <a:cubicBezTo>
                    <a:pt x="4" y="1"/>
                    <a:pt x="4" y="1"/>
                    <a:pt x="4" y="1"/>
                  </a:cubicBezTo>
                  <a:cubicBezTo>
                    <a:pt x="5" y="2"/>
                    <a:pt x="6" y="4"/>
                    <a:pt x="7" y="6"/>
                  </a:cubicBezTo>
                  <a:cubicBezTo>
                    <a:pt x="7" y="6"/>
                    <a:pt x="7" y="6"/>
                    <a:pt x="7" y="6"/>
                  </a:cubicBezTo>
                  <a:cubicBezTo>
                    <a:pt x="8" y="6"/>
                    <a:pt x="8" y="6"/>
                    <a:pt x="9" y="6"/>
                  </a:cubicBezTo>
                  <a:cubicBezTo>
                    <a:pt x="10" y="6"/>
                    <a:pt x="11" y="6"/>
                    <a:pt x="11" y="5"/>
                  </a:cubicBezTo>
                  <a:close/>
                  <a:moveTo>
                    <a:pt x="27" y="13"/>
                  </a:moveTo>
                  <a:cubicBezTo>
                    <a:pt x="30" y="13"/>
                    <a:pt x="30" y="13"/>
                    <a:pt x="30" y="13"/>
                  </a:cubicBezTo>
                  <a:cubicBezTo>
                    <a:pt x="31" y="13"/>
                    <a:pt x="32" y="13"/>
                    <a:pt x="33" y="13"/>
                  </a:cubicBezTo>
                  <a:cubicBezTo>
                    <a:pt x="35" y="13"/>
                    <a:pt x="36" y="13"/>
                    <a:pt x="36" y="13"/>
                  </a:cubicBezTo>
                  <a:cubicBezTo>
                    <a:pt x="36" y="12"/>
                    <a:pt x="37" y="12"/>
                    <a:pt x="37" y="12"/>
                  </a:cubicBezTo>
                  <a:cubicBezTo>
                    <a:pt x="37" y="12"/>
                    <a:pt x="37" y="13"/>
                    <a:pt x="37" y="13"/>
                  </a:cubicBezTo>
                  <a:cubicBezTo>
                    <a:pt x="37" y="16"/>
                    <a:pt x="37" y="16"/>
                    <a:pt x="37" y="16"/>
                  </a:cubicBezTo>
                  <a:cubicBezTo>
                    <a:pt x="37" y="16"/>
                    <a:pt x="37" y="16"/>
                    <a:pt x="37" y="16"/>
                  </a:cubicBezTo>
                  <a:cubicBezTo>
                    <a:pt x="37" y="16"/>
                    <a:pt x="37" y="16"/>
                    <a:pt x="37" y="16"/>
                  </a:cubicBezTo>
                  <a:cubicBezTo>
                    <a:pt x="36" y="17"/>
                    <a:pt x="35" y="17"/>
                    <a:pt x="34" y="17"/>
                  </a:cubicBezTo>
                  <a:cubicBezTo>
                    <a:pt x="33" y="17"/>
                    <a:pt x="32" y="17"/>
                    <a:pt x="32" y="17"/>
                  </a:cubicBezTo>
                  <a:cubicBezTo>
                    <a:pt x="32" y="17"/>
                    <a:pt x="32" y="17"/>
                    <a:pt x="32" y="17"/>
                  </a:cubicBezTo>
                  <a:cubicBezTo>
                    <a:pt x="32" y="18"/>
                    <a:pt x="32" y="19"/>
                    <a:pt x="32" y="20"/>
                  </a:cubicBezTo>
                  <a:cubicBezTo>
                    <a:pt x="32" y="21"/>
                    <a:pt x="32" y="21"/>
                    <a:pt x="32" y="22"/>
                  </a:cubicBezTo>
                  <a:cubicBezTo>
                    <a:pt x="33" y="22"/>
                    <a:pt x="35" y="21"/>
                    <a:pt x="36" y="21"/>
                  </a:cubicBezTo>
                  <a:cubicBezTo>
                    <a:pt x="37" y="21"/>
                    <a:pt x="38" y="21"/>
                    <a:pt x="39" y="21"/>
                  </a:cubicBezTo>
                  <a:cubicBezTo>
                    <a:pt x="40" y="21"/>
                    <a:pt x="40" y="21"/>
                    <a:pt x="40" y="21"/>
                  </a:cubicBezTo>
                  <a:cubicBezTo>
                    <a:pt x="40" y="21"/>
                    <a:pt x="40" y="21"/>
                    <a:pt x="40" y="21"/>
                  </a:cubicBezTo>
                  <a:cubicBezTo>
                    <a:pt x="41" y="25"/>
                    <a:pt x="41" y="25"/>
                    <a:pt x="41" y="25"/>
                  </a:cubicBezTo>
                  <a:cubicBezTo>
                    <a:pt x="41" y="25"/>
                    <a:pt x="41" y="25"/>
                    <a:pt x="40" y="25"/>
                  </a:cubicBezTo>
                  <a:cubicBezTo>
                    <a:pt x="40" y="25"/>
                    <a:pt x="40" y="25"/>
                    <a:pt x="40" y="25"/>
                  </a:cubicBezTo>
                  <a:cubicBezTo>
                    <a:pt x="38" y="25"/>
                    <a:pt x="37" y="25"/>
                    <a:pt x="36" y="25"/>
                  </a:cubicBezTo>
                  <a:cubicBezTo>
                    <a:pt x="35" y="25"/>
                    <a:pt x="34" y="25"/>
                    <a:pt x="33" y="25"/>
                  </a:cubicBezTo>
                  <a:cubicBezTo>
                    <a:pt x="34" y="26"/>
                    <a:pt x="34" y="27"/>
                    <a:pt x="34" y="27"/>
                  </a:cubicBezTo>
                  <a:cubicBezTo>
                    <a:pt x="35" y="29"/>
                    <a:pt x="36" y="29"/>
                    <a:pt x="37" y="30"/>
                  </a:cubicBezTo>
                  <a:cubicBezTo>
                    <a:pt x="38" y="31"/>
                    <a:pt x="39" y="32"/>
                    <a:pt x="40" y="32"/>
                  </a:cubicBezTo>
                  <a:cubicBezTo>
                    <a:pt x="40" y="32"/>
                    <a:pt x="41" y="33"/>
                    <a:pt x="41" y="33"/>
                  </a:cubicBezTo>
                  <a:cubicBezTo>
                    <a:pt x="42" y="33"/>
                    <a:pt x="42" y="33"/>
                    <a:pt x="42" y="33"/>
                  </a:cubicBezTo>
                  <a:cubicBezTo>
                    <a:pt x="42" y="34"/>
                    <a:pt x="42" y="34"/>
                    <a:pt x="41" y="34"/>
                  </a:cubicBezTo>
                  <a:cubicBezTo>
                    <a:pt x="40" y="35"/>
                    <a:pt x="40" y="36"/>
                    <a:pt x="40" y="36"/>
                  </a:cubicBezTo>
                  <a:cubicBezTo>
                    <a:pt x="39" y="36"/>
                    <a:pt x="38" y="36"/>
                    <a:pt x="38" y="36"/>
                  </a:cubicBezTo>
                  <a:cubicBezTo>
                    <a:pt x="36" y="35"/>
                    <a:pt x="35" y="34"/>
                    <a:pt x="34" y="33"/>
                  </a:cubicBezTo>
                  <a:cubicBezTo>
                    <a:pt x="34" y="33"/>
                    <a:pt x="33" y="32"/>
                    <a:pt x="33" y="31"/>
                  </a:cubicBezTo>
                  <a:cubicBezTo>
                    <a:pt x="32" y="31"/>
                    <a:pt x="32" y="30"/>
                    <a:pt x="31" y="29"/>
                  </a:cubicBezTo>
                  <a:cubicBezTo>
                    <a:pt x="30" y="31"/>
                    <a:pt x="29" y="33"/>
                    <a:pt x="28" y="34"/>
                  </a:cubicBezTo>
                  <a:cubicBezTo>
                    <a:pt x="27" y="36"/>
                    <a:pt x="25" y="36"/>
                    <a:pt x="24" y="37"/>
                  </a:cubicBezTo>
                  <a:cubicBezTo>
                    <a:pt x="22" y="38"/>
                    <a:pt x="22" y="38"/>
                    <a:pt x="22" y="38"/>
                  </a:cubicBezTo>
                  <a:cubicBezTo>
                    <a:pt x="21" y="37"/>
                    <a:pt x="21" y="37"/>
                    <a:pt x="20" y="36"/>
                  </a:cubicBezTo>
                  <a:cubicBezTo>
                    <a:pt x="19" y="35"/>
                    <a:pt x="19" y="35"/>
                    <a:pt x="19" y="35"/>
                  </a:cubicBezTo>
                  <a:cubicBezTo>
                    <a:pt x="19" y="35"/>
                    <a:pt x="19" y="34"/>
                    <a:pt x="20" y="34"/>
                  </a:cubicBezTo>
                  <a:cubicBezTo>
                    <a:pt x="21" y="34"/>
                    <a:pt x="22" y="33"/>
                    <a:pt x="23" y="33"/>
                  </a:cubicBezTo>
                  <a:cubicBezTo>
                    <a:pt x="25" y="32"/>
                    <a:pt x="27" y="30"/>
                    <a:pt x="27" y="28"/>
                  </a:cubicBezTo>
                  <a:cubicBezTo>
                    <a:pt x="27" y="28"/>
                    <a:pt x="28" y="27"/>
                    <a:pt x="28" y="27"/>
                  </a:cubicBezTo>
                  <a:cubicBezTo>
                    <a:pt x="28" y="27"/>
                    <a:pt x="28" y="26"/>
                    <a:pt x="28" y="26"/>
                  </a:cubicBezTo>
                  <a:cubicBezTo>
                    <a:pt x="26" y="26"/>
                    <a:pt x="25" y="26"/>
                    <a:pt x="24" y="26"/>
                  </a:cubicBezTo>
                  <a:cubicBezTo>
                    <a:pt x="23" y="26"/>
                    <a:pt x="22" y="26"/>
                    <a:pt x="21" y="27"/>
                  </a:cubicBezTo>
                  <a:cubicBezTo>
                    <a:pt x="20" y="27"/>
                    <a:pt x="20" y="27"/>
                    <a:pt x="20" y="27"/>
                  </a:cubicBezTo>
                  <a:cubicBezTo>
                    <a:pt x="20" y="27"/>
                    <a:pt x="20" y="27"/>
                    <a:pt x="20" y="26"/>
                  </a:cubicBezTo>
                  <a:cubicBezTo>
                    <a:pt x="20" y="23"/>
                    <a:pt x="20" y="23"/>
                    <a:pt x="20" y="23"/>
                  </a:cubicBezTo>
                  <a:cubicBezTo>
                    <a:pt x="20" y="23"/>
                    <a:pt x="20" y="22"/>
                    <a:pt x="20" y="22"/>
                  </a:cubicBezTo>
                  <a:cubicBezTo>
                    <a:pt x="20" y="22"/>
                    <a:pt x="20" y="22"/>
                    <a:pt x="20" y="22"/>
                  </a:cubicBezTo>
                  <a:cubicBezTo>
                    <a:pt x="22" y="22"/>
                    <a:pt x="23" y="22"/>
                    <a:pt x="25" y="22"/>
                  </a:cubicBezTo>
                  <a:cubicBezTo>
                    <a:pt x="26" y="22"/>
                    <a:pt x="27" y="22"/>
                    <a:pt x="28" y="22"/>
                  </a:cubicBezTo>
                  <a:cubicBezTo>
                    <a:pt x="28" y="21"/>
                    <a:pt x="28" y="21"/>
                    <a:pt x="28" y="20"/>
                  </a:cubicBezTo>
                  <a:cubicBezTo>
                    <a:pt x="28" y="19"/>
                    <a:pt x="28" y="19"/>
                    <a:pt x="28" y="18"/>
                  </a:cubicBezTo>
                  <a:cubicBezTo>
                    <a:pt x="28" y="18"/>
                    <a:pt x="28" y="17"/>
                    <a:pt x="28" y="17"/>
                  </a:cubicBezTo>
                  <a:cubicBezTo>
                    <a:pt x="26" y="17"/>
                    <a:pt x="26" y="17"/>
                    <a:pt x="26" y="17"/>
                  </a:cubicBezTo>
                  <a:cubicBezTo>
                    <a:pt x="25" y="20"/>
                    <a:pt x="24" y="21"/>
                    <a:pt x="24" y="21"/>
                  </a:cubicBezTo>
                  <a:cubicBezTo>
                    <a:pt x="24" y="21"/>
                    <a:pt x="23" y="21"/>
                    <a:pt x="23" y="21"/>
                  </a:cubicBezTo>
                  <a:cubicBezTo>
                    <a:pt x="23" y="21"/>
                    <a:pt x="22" y="21"/>
                    <a:pt x="21" y="20"/>
                  </a:cubicBezTo>
                  <a:cubicBezTo>
                    <a:pt x="21" y="20"/>
                    <a:pt x="20" y="20"/>
                    <a:pt x="20" y="20"/>
                  </a:cubicBezTo>
                  <a:cubicBezTo>
                    <a:pt x="20" y="19"/>
                    <a:pt x="21" y="19"/>
                    <a:pt x="21" y="18"/>
                  </a:cubicBezTo>
                  <a:cubicBezTo>
                    <a:pt x="22" y="17"/>
                    <a:pt x="22" y="16"/>
                    <a:pt x="23" y="15"/>
                  </a:cubicBezTo>
                  <a:cubicBezTo>
                    <a:pt x="23" y="13"/>
                    <a:pt x="24" y="11"/>
                    <a:pt x="24" y="11"/>
                  </a:cubicBezTo>
                  <a:cubicBezTo>
                    <a:pt x="24" y="11"/>
                    <a:pt x="24" y="10"/>
                    <a:pt x="24" y="10"/>
                  </a:cubicBezTo>
                  <a:cubicBezTo>
                    <a:pt x="24" y="10"/>
                    <a:pt x="24" y="10"/>
                    <a:pt x="24" y="10"/>
                  </a:cubicBezTo>
                  <a:cubicBezTo>
                    <a:pt x="25" y="10"/>
                    <a:pt x="26" y="10"/>
                    <a:pt x="27" y="10"/>
                  </a:cubicBezTo>
                  <a:cubicBezTo>
                    <a:pt x="28" y="11"/>
                    <a:pt x="28" y="11"/>
                    <a:pt x="28" y="11"/>
                  </a:cubicBezTo>
                  <a:cubicBezTo>
                    <a:pt x="28" y="11"/>
                    <a:pt x="28" y="12"/>
                    <a:pt x="28" y="12"/>
                  </a:cubicBezTo>
                  <a:cubicBezTo>
                    <a:pt x="28" y="12"/>
                    <a:pt x="28" y="12"/>
                    <a:pt x="28" y="12"/>
                  </a:cubicBezTo>
                  <a:cubicBezTo>
                    <a:pt x="27" y="13"/>
                    <a:pt x="27" y="13"/>
                    <a:pt x="27" y="13"/>
                  </a:cubicBezTo>
                  <a:close/>
                  <a:moveTo>
                    <a:pt x="24" y="4"/>
                  </a:moveTo>
                  <a:cubicBezTo>
                    <a:pt x="24" y="3"/>
                    <a:pt x="24" y="3"/>
                    <a:pt x="24" y="3"/>
                  </a:cubicBezTo>
                  <a:cubicBezTo>
                    <a:pt x="24" y="2"/>
                    <a:pt x="24" y="2"/>
                    <a:pt x="24" y="2"/>
                  </a:cubicBezTo>
                  <a:cubicBezTo>
                    <a:pt x="24" y="1"/>
                    <a:pt x="24" y="1"/>
                    <a:pt x="24" y="1"/>
                  </a:cubicBezTo>
                  <a:cubicBezTo>
                    <a:pt x="24" y="0"/>
                    <a:pt x="24" y="0"/>
                    <a:pt x="23" y="0"/>
                  </a:cubicBezTo>
                  <a:cubicBezTo>
                    <a:pt x="21" y="0"/>
                    <a:pt x="20" y="0"/>
                    <a:pt x="20" y="0"/>
                  </a:cubicBezTo>
                  <a:cubicBezTo>
                    <a:pt x="20" y="0"/>
                    <a:pt x="20" y="0"/>
                    <a:pt x="20" y="0"/>
                  </a:cubicBezTo>
                  <a:cubicBezTo>
                    <a:pt x="20" y="1"/>
                    <a:pt x="20" y="1"/>
                    <a:pt x="20" y="1"/>
                  </a:cubicBezTo>
                  <a:cubicBezTo>
                    <a:pt x="20" y="2"/>
                    <a:pt x="20" y="3"/>
                    <a:pt x="20" y="4"/>
                  </a:cubicBezTo>
                  <a:cubicBezTo>
                    <a:pt x="19" y="5"/>
                    <a:pt x="19" y="6"/>
                    <a:pt x="19" y="8"/>
                  </a:cubicBezTo>
                  <a:cubicBezTo>
                    <a:pt x="19" y="9"/>
                    <a:pt x="18" y="10"/>
                    <a:pt x="17" y="11"/>
                  </a:cubicBezTo>
                  <a:cubicBezTo>
                    <a:pt x="17" y="12"/>
                    <a:pt x="16" y="13"/>
                    <a:pt x="16" y="14"/>
                  </a:cubicBezTo>
                  <a:cubicBezTo>
                    <a:pt x="16" y="14"/>
                    <a:pt x="17" y="14"/>
                    <a:pt x="17" y="14"/>
                  </a:cubicBezTo>
                  <a:cubicBezTo>
                    <a:pt x="19" y="15"/>
                    <a:pt x="19" y="15"/>
                    <a:pt x="20" y="15"/>
                  </a:cubicBezTo>
                  <a:cubicBezTo>
                    <a:pt x="20" y="15"/>
                    <a:pt x="20" y="14"/>
                    <a:pt x="21" y="13"/>
                  </a:cubicBezTo>
                  <a:cubicBezTo>
                    <a:pt x="22" y="11"/>
                    <a:pt x="22" y="10"/>
                    <a:pt x="23" y="9"/>
                  </a:cubicBezTo>
                  <a:cubicBezTo>
                    <a:pt x="23" y="8"/>
                    <a:pt x="23" y="8"/>
                    <a:pt x="23" y="8"/>
                  </a:cubicBezTo>
                  <a:cubicBezTo>
                    <a:pt x="24" y="8"/>
                    <a:pt x="26" y="8"/>
                    <a:pt x="27" y="8"/>
                  </a:cubicBezTo>
                  <a:cubicBezTo>
                    <a:pt x="28" y="8"/>
                    <a:pt x="29" y="7"/>
                    <a:pt x="30" y="7"/>
                  </a:cubicBezTo>
                  <a:cubicBezTo>
                    <a:pt x="31" y="7"/>
                    <a:pt x="32" y="7"/>
                    <a:pt x="34" y="7"/>
                  </a:cubicBezTo>
                  <a:cubicBezTo>
                    <a:pt x="36" y="7"/>
                    <a:pt x="37" y="7"/>
                    <a:pt x="37" y="7"/>
                  </a:cubicBezTo>
                  <a:cubicBezTo>
                    <a:pt x="37" y="7"/>
                    <a:pt x="38" y="7"/>
                    <a:pt x="38" y="7"/>
                  </a:cubicBezTo>
                  <a:cubicBezTo>
                    <a:pt x="38" y="7"/>
                    <a:pt x="38" y="7"/>
                    <a:pt x="38" y="7"/>
                  </a:cubicBezTo>
                  <a:cubicBezTo>
                    <a:pt x="38" y="3"/>
                    <a:pt x="38" y="3"/>
                    <a:pt x="38" y="3"/>
                  </a:cubicBezTo>
                  <a:cubicBezTo>
                    <a:pt x="38" y="3"/>
                    <a:pt x="38" y="3"/>
                    <a:pt x="38" y="3"/>
                  </a:cubicBezTo>
                  <a:cubicBezTo>
                    <a:pt x="37" y="3"/>
                    <a:pt x="37" y="3"/>
                    <a:pt x="37" y="3"/>
                  </a:cubicBezTo>
                  <a:cubicBezTo>
                    <a:pt x="35" y="3"/>
                    <a:pt x="34" y="3"/>
                    <a:pt x="33" y="3"/>
                  </a:cubicBezTo>
                  <a:cubicBezTo>
                    <a:pt x="32" y="3"/>
                    <a:pt x="31" y="3"/>
                    <a:pt x="30" y="4"/>
                  </a:cubicBezTo>
                  <a:lnTo>
                    <a:pt x="24"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20" name="íṥļidè"/>
            <p:cNvSpPr/>
            <p:nvPr/>
          </p:nvSpPr>
          <p:spPr bwMode="auto">
            <a:xfrm>
              <a:off x="4158820" y="4044128"/>
              <a:ext cx="136334" cy="132244"/>
            </a:xfrm>
            <a:custGeom>
              <a:avLst/>
              <a:gdLst>
                <a:gd name="T0" fmla="*/ 19 w 42"/>
                <a:gd name="T1" fmla="*/ 11 h 41"/>
                <a:gd name="T2" fmla="*/ 25 w 42"/>
                <a:gd name="T3" fmla="*/ 9 h 41"/>
                <a:gd name="T4" fmla="*/ 34 w 42"/>
                <a:gd name="T5" fmla="*/ 6 h 41"/>
                <a:gd name="T6" fmla="*/ 34 w 42"/>
                <a:gd name="T7" fmla="*/ 6 h 41"/>
                <a:gd name="T8" fmla="*/ 35 w 42"/>
                <a:gd name="T9" fmla="*/ 6 h 41"/>
                <a:gd name="T10" fmla="*/ 35 w 42"/>
                <a:gd name="T11" fmla="*/ 6 h 41"/>
                <a:gd name="T12" fmla="*/ 36 w 42"/>
                <a:gd name="T13" fmla="*/ 10 h 41"/>
                <a:gd name="T14" fmla="*/ 36 w 42"/>
                <a:gd name="T15" fmla="*/ 10 h 41"/>
                <a:gd name="T16" fmla="*/ 35 w 42"/>
                <a:gd name="T17" fmla="*/ 10 h 41"/>
                <a:gd name="T18" fmla="*/ 28 w 42"/>
                <a:gd name="T19" fmla="*/ 12 h 41"/>
                <a:gd name="T20" fmla="*/ 21 w 42"/>
                <a:gd name="T21" fmla="*/ 14 h 41"/>
                <a:gd name="T22" fmla="*/ 24 w 42"/>
                <a:gd name="T23" fmla="*/ 19 h 41"/>
                <a:gd name="T24" fmla="*/ 28 w 42"/>
                <a:gd name="T25" fmla="*/ 22 h 41"/>
                <a:gd name="T26" fmla="*/ 34 w 42"/>
                <a:gd name="T27" fmla="*/ 25 h 41"/>
                <a:gd name="T28" fmla="*/ 39 w 42"/>
                <a:gd name="T29" fmla="*/ 27 h 41"/>
                <a:gd name="T30" fmla="*/ 42 w 42"/>
                <a:gd name="T31" fmla="*/ 27 h 41"/>
                <a:gd name="T32" fmla="*/ 42 w 42"/>
                <a:gd name="T33" fmla="*/ 29 h 41"/>
                <a:gd name="T34" fmla="*/ 40 w 42"/>
                <a:gd name="T35" fmla="*/ 32 h 41"/>
                <a:gd name="T36" fmla="*/ 37 w 42"/>
                <a:gd name="T37" fmla="*/ 31 h 41"/>
                <a:gd name="T38" fmla="*/ 31 w 42"/>
                <a:gd name="T39" fmla="*/ 29 h 41"/>
                <a:gd name="T40" fmla="*/ 24 w 42"/>
                <a:gd name="T41" fmla="*/ 25 h 41"/>
                <a:gd name="T42" fmla="*/ 22 w 42"/>
                <a:gd name="T43" fmla="*/ 23 h 41"/>
                <a:gd name="T44" fmla="*/ 20 w 42"/>
                <a:gd name="T45" fmla="*/ 20 h 41"/>
                <a:gd name="T46" fmla="*/ 20 w 42"/>
                <a:gd name="T47" fmla="*/ 21 h 41"/>
                <a:gd name="T48" fmla="*/ 17 w 42"/>
                <a:gd name="T49" fmla="*/ 32 h 41"/>
                <a:gd name="T50" fmla="*/ 12 w 42"/>
                <a:gd name="T51" fmla="*/ 39 h 41"/>
                <a:gd name="T52" fmla="*/ 10 w 42"/>
                <a:gd name="T53" fmla="*/ 41 h 41"/>
                <a:gd name="T54" fmla="*/ 7 w 42"/>
                <a:gd name="T55" fmla="*/ 40 h 41"/>
                <a:gd name="T56" fmla="*/ 6 w 42"/>
                <a:gd name="T57" fmla="*/ 38 h 41"/>
                <a:gd name="T58" fmla="*/ 6 w 42"/>
                <a:gd name="T59" fmla="*/ 38 h 41"/>
                <a:gd name="T60" fmla="*/ 8 w 42"/>
                <a:gd name="T61" fmla="*/ 36 h 41"/>
                <a:gd name="T62" fmla="*/ 13 w 42"/>
                <a:gd name="T63" fmla="*/ 30 h 41"/>
                <a:gd name="T64" fmla="*/ 16 w 42"/>
                <a:gd name="T65" fmla="*/ 20 h 41"/>
                <a:gd name="T66" fmla="*/ 16 w 42"/>
                <a:gd name="T67" fmla="*/ 16 h 41"/>
                <a:gd name="T68" fmla="*/ 2 w 42"/>
                <a:gd name="T69" fmla="*/ 20 h 41"/>
                <a:gd name="T70" fmla="*/ 2 w 42"/>
                <a:gd name="T71" fmla="*/ 20 h 41"/>
                <a:gd name="T72" fmla="*/ 1 w 42"/>
                <a:gd name="T73" fmla="*/ 20 h 41"/>
                <a:gd name="T74" fmla="*/ 0 w 42"/>
                <a:gd name="T75" fmla="*/ 17 h 41"/>
                <a:gd name="T76" fmla="*/ 1 w 42"/>
                <a:gd name="T77" fmla="*/ 16 h 41"/>
                <a:gd name="T78" fmla="*/ 1 w 42"/>
                <a:gd name="T79" fmla="*/ 16 h 41"/>
                <a:gd name="T80" fmla="*/ 15 w 42"/>
                <a:gd name="T81" fmla="*/ 12 h 41"/>
                <a:gd name="T82" fmla="*/ 14 w 42"/>
                <a:gd name="T83" fmla="*/ 8 h 41"/>
                <a:gd name="T84" fmla="*/ 13 w 42"/>
                <a:gd name="T85" fmla="*/ 5 h 41"/>
                <a:gd name="T86" fmla="*/ 13 w 42"/>
                <a:gd name="T87" fmla="*/ 4 h 41"/>
                <a:gd name="T88" fmla="*/ 13 w 42"/>
                <a:gd name="T89" fmla="*/ 3 h 41"/>
                <a:gd name="T90" fmla="*/ 12 w 42"/>
                <a:gd name="T91" fmla="*/ 2 h 41"/>
                <a:gd name="T92" fmla="*/ 12 w 42"/>
                <a:gd name="T93" fmla="*/ 2 h 41"/>
                <a:gd name="T94" fmla="*/ 12 w 42"/>
                <a:gd name="T95" fmla="*/ 1 h 41"/>
                <a:gd name="T96" fmla="*/ 13 w 42"/>
                <a:gd name="T97" fmla="*/ 1 h 41"/>
                <a:gd name="T98" fmla="*/ 13 w 42"/>
                <a:gd name="T99" fmla="*/ 1 h 41"/>
                <a:gd name="T100" fmla="*/ 16 w 42"/>
                <a:gd name="T101" fmla="*/ 0 h 41"/>
                <a:gd name="T102" fmla="*/ 17 w 42"/>
                <a:gd name="T103" fmla="*/ 0 h 41"/>
                <a:gd name="T104" fmla="*/ 17 w 42"/>
                <a:gd name="T105" fmla="*/ 1 h 41"/>
                <a:gd name="T106" fmla="*/ 17 w 42"/>
                <a:gd name="T107" fmla="*/ 2 h 41"/>
                <a:gd name="T108" fmla="*/ 18 w 42"/>
                <a:gd name="T109" fmla="*/ 4 h 41"/>
                <a:gd name="T110" fmla="*/ 19 w 42"/>
                <a:gd name="T111" fmla="*/ 1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 h="41">
                  <a:moveTo>
                    <a:pt x="19" y="11"/>
                  </a:moveTo>
                  <a:cubicBezTo>
                    <a:pt x="21" y="10"/>
                    <a:pt x="23" y="10"/>
                    <a:pt x="25" y="9"/>
                  </a:cubicBezTo>
                  <a:cubicBezTo>
                    <a:pt x="30" y="7"/>
                    <a:pt x="33" y="6"/>
                    <a:pt x="34" y="6"/>
                  </a:cubicBezTo>
                  <a:cubicBezTo>
                    <a:pt x="34" y="6"/>
                    <a:pt x="34" y="6"/>
                    <a:pt x="34" y="6"/>
                  </a:cubicBezTo>
                  <a:cubicBezTo>
                    <a:pt x="34" y="6"/>
                    <a:pt x="34" y="6"/>
                    <a:pt x="35" y="6"/>
                  </a:cubicBezTo>
                  <a:cubicBezTo>
                    <a:pt x="35" y="6"/>
                    <a:pt x="35" y="6"/>
                    <a:pt x="35" y="6"/>
                  </a:cubicBezTo>
                  <a:cubicBezTo>
                    <a:pt x="36" y="10"/>
                    <a:pt x="36" y="10"/>
                    <a:pt x="36" y="10"/>
                  </a:cubicBezTo>
                  <a:cubicBezTo>
                    <a:pt x="36" y="10"/>
                    <a:pt x="36" y="10"/>
                    <a:pt x="36" y="10"/>
                  </a:cubicBezTo>
                  <a:cubicBezTo>
                    <a:pt x="35" y="10"/>
                    <a:pt x="35" y="10"/>
                    <a:pt x="35" y="10"/>
                  </a:cubicBezTo>
                  <a:cubicBezTo>
                    <a:pt x="34" y="11"/>
                    <a:pt x="31" y="11"/>
                    <a:pt x="28" y="12"/>
                  </a:cubicBezTo>
                  <a:cubicBezTo>
                    <a:pt x="25" y="13"/>
                    <a:pt x="22" y="14"/>
                    <a:pt x="21" y="14"/>
                  </a:cubicBezTo>
                  <a:cubicBezTo>
                    <a:pt x="22" y="16"/>
                    <a:pt x="23" y="18"/>
                    <a:pt x="24" y="19"/>
                  </a:cubicBezTo>
                  <a:cubicBezTo>
                    <a:pt x="25" y="20"/>
                    <a:pt x="26" y="21"/>
                    <a:pt x="28" y="22"/>
                  </a:cubicBezTo>
                  <a:cubicBezTo>
                    <a:pt x="29" y="23"/>
                    <a:pt x="31" y="24"/>
                    <a:pt x="34" y="25"/>
                  </a:cubicBezTo>
                  <a:cubicBezTo>
                    <a:pt x="36" y="26"/>
                    <a:pt x="37" y="26"/>
                    <a:pt x="39" y="27"/>
                  </a:cubicBezTo>
                  <a:cubicBezTo>
                    <a:pt x="40" y="27"/>
                    <a:pt x="41" y="27"/>
                    <a:pt x="42" y="27"/>
                  </a:cubicBezTo>
                  <a:cubicBezTo>
                    <a:pt x="42" y="28"/>
                    <a:pt x="42" y="28"/>
                    <a:pt x="42" y="29"/>
                  </a:cubicBezTo>
                  <a:cubicBezTo>
                    <a:pt x="42" y="30"/>
                    <a:pt x="41" y="31"/>
                    <a:pt x="40" y="32"/>
                  </a:cubicBezTo>
                  <a:cubicBezTo>
                    <a:pt x="40" y="32"/>
                    <a:pt x="39" y="32"/>
                    <a:pt x="37" y="31"/>
                  </a:cubicBezTo>
                  <a:cubicBezTo>
                    <a:pt x="35" y="31"/>
                    <a:pt x="33" y="30"/>
                    <a:pt x="31" y="29"/>
                  </a:cubicBezTo>
                  <a:cubicBezTo>
                    <a:pt x="28" y="28"/>
                    <a:pt x="26" y="27"/>
                    <a:pt x="24" y="25"/>
                  </a:cubicBezTo>
                  <a:cubicBezTo>
                    <a:pt x="24" y="24"/>
                    <a:pt x="23" y="23"/>
                    <a:pt x="22" y="23"/>
                  </a:cubicBezTo>
                  <a:cubicBezTo>
                    <a:pt x="21" y="22"/>
                    <a:pt x="21" y="21"/>
                    <a:pt x="20" y="20"/>
                  </a:cubicBezTo>
                  <a:cubicBezTo>
                    <a:pt x="20" y="21"/>
                    <a:pt x="20" y="21"/>
                    <a:pt x="20" y="21"/>
                  </a:cubicBezTo>
                  <a:cubicBezTo>
                    <a:pt x="20" y="25"/>
                    <a:pt x="19" y="29"/>
                    <a:pt x="17" y="32"/>
                  </a:cubicBezTo>
                  <a:cubicBezTo>
                    <a:pt x="16" y="35"/>
                    <a:pt x="14" y="37"/>
                    <a:pt x="12" y="39"/>
                  </a:cubicBezTo>
                  <a:cubicBezTo>
                    <a:pt x="11" y="41"/>
                    <a:pt x="10" y="41"/>
                    <a:pt x="10" y="41"/>
                  </a:cubicBezTo>
                  <a:cubicBezTo>
                    <a:pt x="9" y="41"/>
                    <a:pt x="8" y="40"/>
                    <a:pt x="7" y="40"/>
                  </a:cubicBezTo>
                  <a:cubicBezTo>
                    <a:pt x="6" y="39"/>
                    <a:pt x="6" y="39"/>
                    <a:pt x="6" y="38"/>
                  </a:cubicBezTo>
                  <a:cubicBezTo>
                    <a:pt x="6" y="38"/>
                    <a:pt x="6" y="38"/>
                    <a:pt x="6" y="38"/>
                  </a:cubicBezTo>
                  <a:cubicBezTo>
                    <a:pt x="6" y="38"/>
                    <a:pt x="7" y="37"/>
                    <a:pt x="8" y="36"/>
                  </a:cubicBezTo>
                  <a:cubicBezTo>
                    <a:pt x="10" y="34"/>
                    <a:pt x="12" y="32"/>
                    <a:pt x="13" y="30"/>
                  </a:cubicBezTo>
                  <a:cubicBezTo>
                    <a:pt x="15" y="27"/>
                    <a:pt x="16" y="24"/>
                    <a:pt x="16" y="20"/>
                  </a:cubicBezTo>
                  <a:cubicBezTo>
                    <a:pt x="16" y="19"/>
                    <a:pt x="16" y="17"/>
                    <a:pt x="16" y="16"/>
                  </a:cubicBezTo>
                  <a:cubicBezTo>
                    <a:pt x="2" y="20"/>
                    <a:pt x="2" y="20"/>
                    <a:pt x="2" y="20"/>
                  </a:cubicBezTo>
                  <a:cubicBezTo>
                    <a:pt x="2" y="20"/>
                    <a:pt x="2" y="20"/>
                    <a:pt x="2" y="20"/>
                  </a:cubicBezTo>
                  <a:cubicBezTo>
                    <a:pt x="2" y="20"/>
                    <a:pt x="1" y="20"/>
                    <a:pt x="1" y="20"/>
                  </a:cubicBezTo>
                  <a:cubicBezTo>
                    <a:pt x="0" y="17"/>
                    <a:pt x="0" y="17"/>
                    <a:pt x="0" y="17"/>
                  </a:cubicBezTo>
                  <a:cubicBezTo>
                    <a:pt x="0" y="16"/>
                    <a:pt x="0" y="16"/>
                    <a:pt x="1" y="16"/>
                  </a:cubicBezTo>
                  <a:cubicBezTo>
                    <a:pt x="1" y="16"/>
                    <a:pt x="1" y="16"/>
                    <a:pt x="1" y="16"/>
                  </a:cubicBezTo>
                  <a:cubicBezTo>
                    <a:pt x="15" y="12"/>
                    <a:pt x="15" y="12"/>
                    <a:pt x="15" y="12"/>
                  </a:cubicBezTo>
                  <a:cubicBezTo>
                    <a:pt x="15" y="11"/>
                    <a:pt x="15" y="9"/>
                    <a:pt x="14" y="8"/>
                  </a:cubicBezTo>
                  <a:cubicBezTo>
                    <a:pt x="14" y="7"/>
                    <a:pt x="14" y="6"/>
                    <a:pt x="13" y="5"/>
                  </a:cubicBezTo>
                  <a:cubicBezTo>
                    <a:pt x="13" y="4"/>
                    <a:pt x="13" y="4"/>
                    <a:pt x="13" y="4"/>
                  </a:cubicBezTo>
                  <a:cubicBezTo>
                    <a:pt x="13" y="3"/>
                    <a:pt x="13" y="3"/>
                    <a:pt x="13" y="3"/>
                  </a:cubicBezTo>
                  <a:cubicBezTo>
                    <a:pt x="13" y="3"/>
                    <a:pt x="13" y="2"/>
                    <a:pt x="12" y="2"/>
                  </a:cubicBezTo>
                  <a:cubicBezTo>
                    <a:pt x="12" y="2"/>
                    <a:pt x="12" y="2"/>
                    <a:pt x="12" y="2"/>
                  </a:cubicBezTo>
                  <a:cubicBezTo>
                    <a:pt x="12" y="1"/>
                    <a:pt x="12" y="1"/>
                    <a:pt x="12" y="1"/>
                  </a:cubicBezTo>
                  <a:cubicBezTo>
                    <a:pt x="13" y="1"/>
                    <a:pt x="13" y="1"/>
                    <a:pt x="13" y="1"/>
                  </a:cubicBezTo>
                  <a:cubicBezTo>
                    <a:pt x="13" y="1"/>
                    <a:pt x="13" y="1"/>
                    <a:pt x="13" y="1"/>
                  </a:cubicBezTo>
                  <a:cubicBezTo>
                    <a:pt x="14" y="0"/>
                    <a:pt x="15" y="0"/>
                    <a:pt x="16" y="0"/>
                  </a:cubicBezTo>
                  <a:cubicBezTo>
                    <a:pt x="17" y="0"/>
                    <a:pt x="17" y="0"/>
                    <a:pt x="17" y="0"/>
                  </a:cubicBezTo>
                  <a:cubicBezTo>
                    <a:pt x="17" y="0"/>
                    <a:pt x="17" y="1"/>
                    <a:pt x="17" y="1"/>
                  </a:cubicBezTo>
                  <a:cubicBezTo>
                    <a:pt x="17" y="1"/>
                    <a:pt x="17" y="2"/>
                    <a:pt x="17" y="2"/>
                  </a:cubicBezTo>
                  <a:cubicBezTo>
                    <a:pt x="17" y="2"/>
                    <a:pt x="18" y="3"/>
                    <a:pt x="18" y="4"/>
                  </a:cubicBezTo>
                  <a:cubicBezTo>
                    <a:pt x="18" y="7"/>
                    <a:pt x="19" y="9"/>
                    <a:pt x="1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21" name="íŝ1ïďè"/>
            <p:cNvSpPr/>
            <p:nvPr/>
          </p:nvSpPr>
          <p:spPr bwMode="auto">
            <a:xfrm>
              <a:off x="4295154" y="3975961"/>
              <a:ext cx="132244" cy="133607"/>
            </a:xfrm>
            <a:custGeom>
              <a:avLst/>
              <a:gdLst>
                <a:gd name="T0" fmla="*/ 7 w 41"/>
                <a:gd name="T1" fmla="*/ 16 h 41"/>
                <a:gd name="T2" fmla="*/ 3 w 41"/>
                <a:gd name="T3" fmla="*/ 17 h 41"/>
                <a:gd name="T4" fmla="*/ 0 w 41"/>
                <a:gd name="T5" fmla="*/ 14 h 41"/>
                <a:gd name="T6" fmla="*/ 2 w 41"/>
                <a:gd name="T7" fmla="*/ 11 h 41"/>
                <a:gd name="T8" fmla="*/ 7 w 41"/>
                <a:gd name="T9" fmla="*/ 13 h 41"/>
                <a:gd name="T10" fmla="*/ 16 w 41"/>
                <a:gd name="T11" fmla="*/ 10 h 41"/>
                <a:gd name="T12" fmla="*/ 11 w 41"/>
                <a:gd name="T13" fmla="*/ 5 h 41"/>
                <a:gd name="T14" fmla="*/ 9 w 41"/>
                <a:gd name="T15" fmla="*/ 6 h 41"/>
                <a:gd name="T16" fmla="*/ 8 w 41"/>
                <a:gd name="T17" fmla="*/ 8 h 41"/>
                <a:gd name="T18" fmla="*/ 13 w 41"/>
                <a:gd name="T19" fmla="*/ 12 h 41"/>
                <a:gd name="T20" fmla="*/ 16 w 41"/>
                <a:gd name="T21" fmla="*/ 10 h 41"/>
                <a:gd name="T22" fmla="*/ 2 w 41"/>
                <a:gd name="T23" fmla="*/ 21 h 41"/>
                <a:gd name="T24" fmla="*/ 0 w 41"/>
                <a:gd name="T25" fmla="*/ 23 h 41"/>
                <a:gd name="T26" fmla="*/ 4 w 41"/>
                <a:gd name="T27" fmla="*/ 30 h 41"/>
                <a:gd name="T28" fmla="*/ 6 w 41"/>
                <a:gd name="T29" fmla="*/ 29 h 41"/>
                <a:gd name="T30" fmla="*/ 7 w 41"/>
                <a:gd name="T31" fmla="*/ 28 h 41"/>
                <a:gd name="T32" fmla="*/ 5 w 41"/>
                <a:gd name="T33" fmla="*/ 24 h 41"/>
                <a:gd name="T34" fmla="*/ 32 w 41"/>
                <a:gd name="T35" fmla="*/ 15 h 41"/>
                <a:gd name="T36" fmla="*/ 36 w 41"/>
                <a:gd name="T37" fmla="*/ 14 h 41"/>
                <a:gd name="T38" fmla="*/ 34 w 41"/>
                <a:gd name="T39" fmla="*/ 10 h 41"/>
                <a:gd name="T40" fmla="*/ 32 w 41"/>
                <a:gd name="T41" fmla="*/ 6 h 41"/>
                <a:gd name="T42" fmla="*/ 25 w 41"/>
                <a:gd name="T43" fmla="*/ 1 h 41"/>
                <a:gd name="T44" fmla="*/ 25 w 41"/>
                <a:gd name="T45" fmla="*/ 2 h 41"/>
                <a:gd name="T46" fmla="*/ 24 w 41"/>
                <a:gd name="T47" fmla="*/ 9 h 41"/>
                <a:gd name="T48" fmla="*/ 19 w 41"/>
                <a:gd name="T49" fmla="*/ 10 h 41"/>
                <a:gd name="T50" fmla="*/ 20 w 41"/>
                <a:gd name="T51" fmla="*/ 6 h 41"/>
                <a:gd name="T52" fmla="*/ 20 w 41"/>
                <a:gd name="T53" fmla="*/ 2 h 41"/>
                <a:gd name="T54" fmla="*/ 20 w 41"/>
                <a:gd name="T55" fmla="*/ 0 h 41"/>
                <a:gd name="T56" fmla="*/ 25 w 41"/>
                <a:gd name="T57" fmla="*/ 1 h 41"/>
                <a:gd name="T58" fmla="*/ 23 w 41"/>
                <a:gd name="T59" fmla="*/ 27 h 41"/>
                <a:gd name="T60" fmla="*/ 22 w 41"/>
                <a:gd name="T61" fmla="*/ 29 h 41"/>
                <a:gd name="T62" fmla="*/ 22 w 41"/>
                <a:gd name="T63" fmla="*/ 30 h 41"/>
                <a:gd name="T64" fmla="*/ 8 w 41"/>
                <a:gd name="T65" fmla="*/ 37 h 41"/>
                <a:gd name="T66" fmla="*/ 7 w 41"/>
                <a:gd name="T67" fmla="*/ 37 h 41"/>
                <a:gd name="T68" fmla="*/ 9 w 41"/>
                <a:gd name="T69" fmla="*/ 40 h 41"/>
                <a:gd name="T70" fmla="*/ 17 w 41"/>
                <a:gd name="T71" fmla="*/ 36 h 41"/>
                <a:gd name="T72" fmla="*/ 24 w 41"/>
                <a:gd name="T73" fmla="*/ 34 h 41"/>
                <a:gd name="T74" fmla="*/ 25 w 41"/>
                <a:gd name="T75" fmla="*/ 36 h 41"/>
                <a:gd name="T76" fmla="*/ 25 w 41"/>
                <a:gd name="T77" fmla="*/ 38 h 41"/>
                <a:gd name="T78" fmla="*/ 23 w 41"/>
                <a:gd name="T79" fmla="*/ 38 h 41"/>
                <a:gd name="T80" fmla="*/ 23 w 41"/>
                <a:gd name="T81" fmla="*/ 39 h 41"/>
                <a:gd name="T82" fmla="*/ 26 w 41"/>
                <a:gd name="T83" fmla="*/ 40 h 41"/>
                <a:gd name="T84" fmla="*/ 29 w 41"/>
                <a:gd name="T85" fmla="*/ 38 h 41"/>
                <a:gd name="T86" fmla="*/ 29 w 41"/>
                <a:gd name="T87" fmla="*/ 35 h 41"/>
                <a:gd name="T88" fmla="*/ 40 w 41"/>
                <a:gd name="T89" fmla="*/ 24 h 41"/>
                <a:gd name="T90" fmla="*/ 41 w 41"/>
                <a:gd name="T91" fmla="*/ 24 h 41"/>
                <a:gd name="T92" fmla="*/ 40 w 41"/>
                <a:gd name="T93" fmla="*/ 21 h 41"/>
                <a:gd name="T94" fmla="*/ 39 w 41"/>
                <a:gd name="T95" fmla="*/ 21 h 41"/>
                <a:gd name="T96" fmla="*/ 26 w 41"/>
                <a:gd name="T97" fmla="*/ 27 h 41"/>
                <a:gd name="T98" fmla="*/ 30 w 41"/>
                <a:gd name="T99" fmla="*/ 18 h 41"/>
                <a:gd name="T100" fmla="*/ 28 w 41"/>
                <a:gd name="T101" fmla="*/ 16 h 41"/>
                <a:gd name="T102" fmla="*/ 27 w 41"/>
                <a:gd name="T103" fmla="*/ 17 h 41"/>
                <a:gd name="T104" fmla="*/ 22 w 41"/>
                <a:gd name="T105" fmla="*/ 20 h 41"/>
                <a:gd name="T106" fmla="*/ 13 w 41"/>
                <a:gd name="T107" fmla="*/ 24 h 41"/>
                <a:gd name="T108" fmla="*/ 9 w 41"/>
                <a:gd name="T109" fmla="*/ 27 h 41"/>
                <a:gd name="T110" fmla="*/ 11 w 41"/>
                <a:gd name="T111" fmla="*/ 30 h 41"/>
                <a:gd name="T112" fmla="*/ 14 w 41"/>
                <a:gd name="T113" fmla="*/ 27 h 41"/>
                <a:gd name="T114" fmla="*/ 25 w 41"/>
                <a:gd name="T115" fmla="*/ 2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41">
                  <a:moveTo>
                    <a:pt x="8" y="15"/>
                  </a:moveTo>
                  <a:cubicBezTo>
                    <a:pt x="8" y="15"/>
                    <a:pt x="8" y="16"/>
                    <a:pt x="7" y="16"/>
                  </a:cubicBezTo>
                  <a:cubicBezTo>
                    <a:pt x="6" y="18"/>
                    <a:pt x="6" y="18"/>
                    <a:pt x="6" y="18"/>
                  </a:cubicBezTo>
                  <a:cubicBezTo>
                    <a:pt x="5" y="18"/>
                    <a:pt x="4" y="17"/>
                    <a:pt x="3" y="17"/>
                  </a:cubicBezTo>
                  <a:cubicBezTo>
                    <a:pt x="2" y="16"/>
                    <a:pt x="1" y="15"/>
                    <a:pt x="0" y="14"/>
                  </a:cubicBezTo>
                  <a:cubicBezTo>
                    <a:pt x="0" y="14"/>
                    <a:pt x="0" y="14"/>
                    <a:pt x="0" y="14"/>
                  </a:cubicBezTo>
                  <a:cubicBezTo>
                    <a:pt x="0" y="13"/>
                    <a:pt x="0" y="13"/>
                    <a:pt x="1" y="13"/>
                  </a:cubicBezTo>
                  <a:cubicBezTo>
                    <a:pt x="2" y="12"/>
                    <a:pt x="2" y="11"/>
                    <a:pt x="2" y="11"/>
                  </a:cubicBezTo>
                  <a:cubicBezTo>
                    <a:pt x="2" y="11"/>
                    <a:pt x="2" y="11"/>
                    <a:pt x="3" y="11"/>
                  </a:cubicBezTo>
                  <a:cubicBezTo>
                    <a:pt x="4" y="11"/>
                    <a:pt x="5" y="12"/>
                    <a:pt x="7" y="13"/>
                  </a:cubicBezTo>
                  <a:cubicBezTo>
                    <a:pt x="8" y="14"/>
                    <a:pt x="9" y="15"/>
                    <a:pt x="8" y="15"/>
                  </a:cubicBezTo>
                  <a:close/>
                  <a:moveTo>
                    <a:pt x="16" y="10"/>
                  </a:moveTo>
                  <a:cubicBezTo>
                    <a:pt x="17" y="10"/>
                    <a:pt x="16" y="9"/>
                    <a:pt x="15" y="8"/>
                  </a:cubicBezTo>
                  <a:cubicBezTo>
                    <a:pt x="14" y="7"/>
                    <a:pt x="13" y="6"/>
                    <a:pt x="11" y="5"/>
                  </a:cubicBezTo>
                  <a:cubicBezTo>
                    <a:pt x="11" y="5"/>
                    <a:pt x="11" y="5"/>
                    <a:pt x="11" y="5"/>
                  </a:cubicBezTo>
                  <a:cubicBezTo>
                    <a:pt x="11" y="5"/>
                    <a:pt x="10" y="6"/>
                    <a:pt x="9" y="6"/>
                  </a:cubicBezTo>
                  <a:cubicBezTo>
                    <a:pt x="8" y="7"/>
                    <a:pt x="8" y="7"/>
                    <a:pt x="8" y="7"/>
                  </a:cubicBezTo>
                  <a:cubicBezTo>
                    <a:pt x="8" y="8"/>
                    <a:pt x="8" y="8"/>
                    <a:pt x="8" y="8"/>
                  </a:cubicBezTo>
                  <a:cubicBezTo>
                    <a:pt x="9" y="9"/>
                    <a:pt x="10" y="10"/>
                    <a:pt x="11" y="11"/>
                  </a:cubicBezTo>
                  <a:cubicBezTo>
                    <a:pt x="13" y="12"/>
                    <a:pt x="13" y="13"/>
                    <a:pt x="13" y="12"/>
                  </a:cubicBezTo>
                  <a:cubicBezTo>
                    <a:pt x="13" y="12"/>
                    <a:pt x="14" y="12"/>
                    <a:pt x="15" y="11"/>
                  </a:cubicBezTo>
                  <a:cubicBezTo>
                    <a:pt x="16" y="11"/>
                    <a:pt x="16" y="10"/>
                    <a:pt x="16" y="10"/>
                  </a:cubicBezTo>
                  <a:close/>
                  <a:moveTo>
                    <a:pt x="29" y="8"/>
                  </a:moveTo>
                  <a:cubicBezTo>
                    <a:pt x="2" y="21"/>
                    <a:pt x="2" y="21"/>
                    <a:pt x="2" y="21"/>
                  </a:cubicBezTo>
                  <a:cubicBezTo>
                    <a:pt x="0" y="22"/>
                    <a:pt x="0" y="22"/>
                    <a:pt x="0" y="22"/>
                  </a:cubicBezTo>
                  <a:cubicBezTo>
                    <a:pt x="0" y="22"/>
                    <a:pt x="0" y="22"/>
                    <a:pt x="0" y="23"/>
                  </a:cubicBezTo>
                  <a:cubicBezTo>
                    <a:pt x="2" y="27"/>
                    <a:pt x="3" y="29"/>
                    <a:pt x="3" y="30"/>
                  </a:cubicBezTo>
                  <a:cubicBezTo>
                    <a:pt x="4" y="30"/>
                    <a:pt x="4" y="30"/>
                    <a:pt x="4" y="30"/>
                  </a:cubicBezTo>
                  <a:cubicBezTo>
                    <a:pt x="4" y="30"/>
                    <a:pt x="4" y="30"/>
                    <a:pt x="5" y="30"/>
                  </a:cubicBezTo>
                  <a:cubicBezTo>
                    <a:pt x="5" y="30"/>
                    <a:pt x="5" y="30"/>
                    <a:pt x="6" y="29"/>
                  </a:cubicBezTo>
                  <a:cubicBezTo>
                    <a:pt x="6" y="29"/>
                    <a:pt x="7" y="29"/>
                    <a:pt x="7" y="29"/>
                  </a:cubicBezTo>
                  <a:cubicBezTo>
                    <a:pt x="7" y="28"/>
                    <a:pt x="7" y="28"/>
                    <a:pt x="7" y="28"/>
                  </a:cubicBezTo>
                  <a:cubicBezTo>
                    <a:pt x="7" y="28"/>
                    <a:pt x="7" y="28"/>
                    <a:pt x="7" y="28"/>
                  </a:cubicBezTo>
                  <a:cubicBezTo>
                    <a:pt x="5" y="24"/>
                    <a:pt x="5" y="24"/>
                    <a:pt x="5" y="24"/>
                  </a:cubicBezTo>
                  <a:cubicBezTo>
                    <a:pt x="30" y="11"/>
                    <a:pt x="30" y="11"/>
                    <a:pt x="30" y="11"/>
                  </a:cubicBezTo>
                  <a:cubicBezTo>
                    <a:pt x="32" y="15"/>
                    <a:pt x="32" y="15"/>
                    <a:pt x="32" y="15"/>
                  </a:cubicBezTo>
                  <a:cubicBezTo>
                    <a:pt x="32" y="16"/>
                    <a:pt x="33" y="16"/>
                    <a:pt x="33" y="16"/>
                  </a:cubicBezTo>
                  <a:cubicBezTo>
                    <a:pt x="36" y="14"/>
                    <a:pt x="36" y="14"/>
                    <a:pt x="36" y="14"/>
                  </a:cubicBezTo>
                  <a:cubicBezTo>
                    <a:pt x="36" y="14"/>
                    <a:pt x="36" y="14"/>
                    <a:pt x="36" y="13"/>
                  </a:cubicBezTo>
                  <a:cubicBezTo>
                    <a:pt x="35" y="13"/>
                    <a:pt x="35" y="12"/>
                    <a:pt x="34" y="10"/>
                  </a:cubicBezTo>
                  <a:cubicBezTo>
                    <a:pt x="32" y="6"/>
                    <a:pt x="32" y="6"/>
                    <a:pt x="32" y="6"/>
                  </a:cubicBezTo>
                  <a:cubicBezTo>
                    <a:pt x="32" y="6"/>
                    <a:pt x="32" y="6"/>
                    <a:pt x="32" y="6"/>
                  </a:cubicBezTo>
                  <a:cubicBezTo>
                    <a:pt x="29" y="8"/>
                    <a:pt x="29" y="8"/>
                    <a:pt x="29" y="8"/>
                  </a:cubicBezTo>
                  <a:close/>
                  <a:moveTo>
                    <a:pt x="25" y="1"/>
                  </a:moveTo>
                  <a:cubicBezTo>
                    <a:pt x="25" y="1"/>
                    <a:pt x="25" y="1"/>
                    <a:pt x="25" y="1"/>
                  </a:cubicBezTo>
                  <a:cubicBezTo>
                    <a:pt x="25" y="1"/>
                    <a:pt x="25" y="2"/>
                    <a:pt x="25" y="2"/>
                  </a:cubicBezTo>
                  <a:cubicBezTo>
                    <a:pt x="24" y="6"/>
                    <a:pt x="24" y="6"/>
                    <a:pt x="24" y="6"/>
                  </a:cubicBezTo>
                  <a:cubicBezTo>
                    <a:pt x="24" y="7"/>
                    <a:pt x="24" y="8"/>
                    <a:pt x="24" y="9"/>
                  </a:cubicBezTo>
                  <a:cubicBezTo>
                    <a:pt x="23" y="10"/>
                    <a:pt x="23" y="10"/>
                    <a:pt x="23" y="10"/>
                  </a:cubicBezTo>
                  <a:cubicBezTo>
                    <a:pt x="19" y="10"/>
                    <a:pt x="19" y="10"/>
                    <a:pt x="19" y="10"/>
                  </a:cubicBezTo>
                  <a:cubicBezTo>
                    <a:pt x="19" y="10"/>
                    <a:pt x="19" y="9"/>
                    <a:pt x="19" y="9"/>
                  </a:cubicBezTo>
                  <a:cubicBezTo>
                    <a:pt x="20" y="8"/>
                    <a:pt x="20" y="7"/>
                    <a:pt x="20" y="6"/>
                  </a:cubicBezTo>
                  <a:cubicBezTo>
                    <a:pt x="20" y="5"/>
                    <a:pt x="20" y="4"/>
                    <a:pt x="20" y="4"/>
                  </a:cubicBezTo>
                  <a:cubicBezTo>
                    <a:pt x="20" y="3"/>
                    <a:pt x="20" y="2"/>
                    <a:pt x="20" y="2"/>
                  </a:cubicBezTo>
                  <a:cubicBezTo>
                    <a:pt x="20" y="1"/>
                    <a:pt x="20" y="1"/>
                    <a:pt x="20" y="1"/>
                  </a:cubicBezTo>
                  <a:cubicBezTo>
                    <a:pt x="20" y="1"/>
                    <a:pt x="20" y="1"/>
                    <a:pt x="20" y="0"/>
                  </a:cubicBezTo>
                  <a:cubicBezTo>
                    <a:pt x="21" y="0"/>
                    <a:pt x="21" y="0"/>
                    <a:pt x="23" y="0"/>
                  </a:cubicBezTo>
                  <a:cubicBezTo>
                    <a:pt x="24" y="0"/>
                    <a:pt x="25" y="0"/>
                    <a:pt x="25" y="1"/>
                  </a:cubicBezTo>
                  <a:close/>
                  <a:moveTo>
                    <a:pt x="25" y="22"/>
                  </a:moveTo>
                  <a:cubicBezTo>
                    <a:pt x="25" y="24"/>
                    <a:pt x="24" y="25"/>
                    <a:pt x="23" y="27"/>
                  </a:cubicBezTo>
                  <a:cubicBezTo>
                    <a:pt x="22" y="27"/>
                    <a:pt x="22" y="28"/>
                    <a:pt x="22" y="29"/>
                  </a:cubicBezTo>
                  <a:cubicBezTo>
                    <a:pt x="21" y="29"/>
                    <a:pt x="21" y="29"/>
                    <a:pt x="22" y="29"/>
                  </a:cubicBezTo>
                  <a:cubicBezTo>
                    <a:pt x="22" y="29"/>
                    <a:pt x="22" y="29"/>
                    <a:pt x="22" y="30"/>
                  </a:cubicBezTo>
                  <a:cubicBezTo>
                    <a:pt x="22" y="30"/>
                    <a:pt x="22" y="30"/>
                    <a:pt x="22" y="30"/>
                  </a:cubicBezTo>
                  <a:cubicBezTo>
                    <a:pt x="20" y="31"/>
                    <a:pt x="18" y="32"/>
                    <a:pt x="15" y="33"/>
                  </a:cubicBezTo>
                  <a:cubicBezTo>
                    <a:pt x="11" y="35"/>
                    <a:pt x="9" y="36"/>
                    <a:pt x="8" y="37"/>
                  </a:cubicBezTo>
                  <a:cubicBezTo>
                    <a:pt x="8" y="37"/>
                    <a:pt x="8" y="37"/>
                    <a:pt x="8" y="37"/>
                  </a:cubicBezTo>
                  <a:cubicBezTo>
                    <a:pt x="7" y="37"/>
                    <a:pt x="7" y="37"/>
                    <a:pt x="7" y="37"/>
                  </a:cubicBezTo>
                  <a:cubicBezTo>
                    <a:pt x="9" y="40"/>
                    <a:pt x="9" y="40"/>
                    <a:pt x="9" y="40"/>
                  </a:cubicBezTo>
                  <a:cubicBezTo>
                    <a:pt x="9" y="40"/>
                    <a:pt x="9" y="40"/>
                    <a:pt x="9" y="40"/>
                  </a:cubicBezTo>
                  <a:cubicBezTo>
                    <a:pt x="9" y="40"/>
                    <a:pt x="10" y="40"/>
                    <a:pt x="10" y="40"/>
                  </a:cubicBezTo>
                  <a:cubicBezTo>
                    <a:pt x="13" y="38"/>
                    <a:pt x="15" y="37"/>
                    <a:pt x="17" y="36"/>
                  </a:cubicBezTo>
                  <a:cubicBezTo>
                    <a:pt x="20" y="35"/>
                    <a:pt x="22" y="33"/>
                    <a:pt x="24" y="32"/>
                  </a:cubicBezTo>
                  <a:cubicBezTo>
                    <a:pt x="24" y="33"/>
                    <a:pt x="24" y="33"/>
                    <a:pt x="24" y="34"/>
                  </a:cubicBezTo>
                  <a:cubicBezTo>
                    <a:pt x="25" y="34"/>
                    <a:pt x="25" y="35"/>
                    <a:pt x="25" y="35"/>
                  </a:cubicBezTo>
                  <a:cubicBezTo>
                    <a:pt x="25" y="35"/>
                    <a:pt x="25" y="35"/>
                    <a:pt x="25" y="36"/>
                  </a:cubicBezTo>
                  <a:cubicBezTo>
                    <a:pt x="26" y="36"/>
                    <a:pt x="26" y="37"/>
                    <a:pt x="26" y="37"/>
                  </a:cubicBezTo>
                  <a:cubicBezTo>
                    <a:pt x="25" y="37"/>
                    <a:pt x="25" y="37"/>
                    <a:pt x="25" y="38"/>
                  </a:cubicBezTo>
                  <a:cubicBezTo>
                    <a:pt x="25" y="38"/>
                    <a:pt x="24" y="38"/>
                    <a:pt x="24" y="38"/>
                  </a:cubicBezTo>
                  <a:cubicBezTo>
                    <a:pt x="24" y="38"/>
                    <a:pt x="23" y="38"/>
                    <a:pt x="23" y="38"/>
                  </a:cubicBezTo>
                  <a:cubicBezTo>
                    <a:pt x="23" y="38"/>
                    <a:pt x="23" y="39"/>
                    <a:pt x="23" y="39"/>
                  </a:cubicBezTo>
                  <a:cubicBezTo>
                    <a:pt x="23" y="39"/>
                    <a:pt x="23" y="39"/>
                    <a:pt x="23" y="39"/>
                  </a:cubicBezTo>
                  <a:cubicBezTo>
                    <a:pt x="24" y="40"/>
                    <a:pt x="25" y="40"/>
                    <a:pt x="25" y="41"/>
                  </a:cubicBezTo>
                  <a:cubicBezTo>
                    <a:pt x="25" y="41"/>
                    <a:pt x="26" y="41"/>
                    <a:pt x="26" y="40"/>
                  </a:cubicBezTo>
                  <a:cubicBezTo>
                    <a:pt x="27" y="40"/>
                    <a:pt x="28" y="40"/>
                    <a:pt x="28" y="39"/>
                  </a:cubicBezTo>
                  <a:cubicBezTo>
                    <a:pt x="29" y="39"/>
                    <a:pt x="29" y="39"/>
                    <a:pt x="29" y="38"/>
                  </a:cubicBezTo>
                  <a:cubicBezTo>
                    <a:pt x="30" y="38"/>
                    <a:pt x="30" y="37"/>
                    <a:pt x="30" y="36"/>
                  </a:cubicBezTo>
                  <a:cubicBezTo>
                    <a:pt x="30" y="36"/>
                    <a:pt x="30" y="35"/>
                    <a:pt x="29" y="35"/>
                  </a:cubicBezTo>
                  <a:cubicBezTo>
                    <a:pt x="27" y="31"/>
                    <a:pt x="27" y="31"/>
                    <a:pt x="27" y="31"/>
                  </a:cubicBezTo>
                  <a:cubicBezTo>
                    <a:pt x="40" y="24"/>
                    <a:pt x="40" y="24"/>
                    <a:pt x="40" y="24"/>
                  </a:cubicBezTo>
                  <a:cubicBezTo>
                    <a:pt x="41" y="24"/>
                    <a:pt x="41" y="24"/>
                    <a:pt x="41" y="24"/>
                  </a:cubicBezTo>
                  <a:cubicBezTo>
                    <a:pt x="41" y="24"/>
                    <a:pt x="41" y="24"/>
                    <a:pt x="41" y="24"/>
                  </a:cubicBezTo>
                  <a:cubicBezTo>
                    <a:pt x="41" y="24"/>
                    <a:pt x="41" y="24"/>
                    <a:pt x="41" y="24"/>
                  </a:cubicBezTo>
                  <a:cubicBezTo>
                    <a:pt x="40" y="21"/>
                    <a:pt x="40" y="21"/>
                    <a:pt x="40" y="21"/>
                  </a:cubicBezTo>
                  <a:cubicBezTo>
                    <a:pt x="40" y="21"/>
                    <a:pt x="40" y="21"/>
                    <a:pt x="39" y="21"/>
                  </a:cubicBezTo>
                  <a:cubicBezTo>
                    <a:pt x="39" y="21"/>
                    <a:pt x="39" y="21"/>
                    <a:pt x="39" y="21"/>
                  </a:cubicBezTo>
                  <a:cubicBezTo>
                    <a:pt x="38" y="22"/>
                    <a:pt x="36" y="23"/>
                    <a:pt x="33" y="24"/>
                  </a:cubicBezTo>
                  <a:cubicBezTo>
                    <a:pt x="30" y="26"/>
                    <a:pt x="28" y="27"/>
                    <a:pt x="26" y="27"/>
                  </a:cubicBezTo>
                  <a:cubicBezTo>
                    <a:pt x="27" y="26"/>
                    <a:pt x="28" y="25"/>
                    <a:pt x="28" y="24"/>
                  </a:cubicBezTo>
                  <a:cubicBezTo>
                    <a:pt x="29" y="22"/>
                    <a:pt x="30" y="20"/>
                    <a:pt x="30" y="18"/>
                  </a:cubicBezTo>
                  <a:cubicBezTo>
                    <a:pt x="30" y="18"/>
                    <a:pt x="30" y="17"/>
                    <a:pt x="29" y="17"/>
                  </a:cubicBezTo>
                  <a:cubicBezTo>
                    <a:pt x="29" y="16"/>
                    <a:pt x="28" y="16"/>
                    <a:pt x="28" y="16"/>
                  </a:cubicBezTo>
                  <a:cubicBezTo>
                    <a:pt x="27" y="17"/>
                    <a:pt x="27" y="17"/>
                    <a:pt x="27" y="17"/>
                  </a:cubicBezTo>
                  <a:cubicBezTo>
                    <a:pt x="27" y="17"/>
                    <a:pt x="27" y="17"/>
                    <a:pt x="27" y="17"/>
                  </a:cubicBezTo>
                  <a:cubicBezTo>
                    <a:pt x="26" y="18"/>
                    <a:pt x="26" y="18"/>
                    <a:pt x="26" y="18"/>
                  </a:cubicBezTo>
                  <a:cubicBezTo>
                    <a:pt x="24" y="18"/>
                    <a:pt x="23" y="19"/>
                    <a:pt x="22" y="20"/>
                  </a:cubicBezTo>
                  <a:cubicBezTo>
                    <a:pt x="21" y="20"/>
                    <a:pt x="20" y="21"/>
                    <a:pt x="18" y="22"/>
                  </a:cubicBezTo>
                  <a:cubicBezTo>
                    <a:pt x="17" y="22"/>
                    <a:pt x="15" y="23"/>
                    <a:pt x="13" y="24"/>
                  </a:cubicBezTo>
                  <a:cubicBezTo>
                    <a:pt x="11" y="25"/>
                    <a:pt x="10" y="26"/>
                    <a:pt x="9" y="26"/>
                  </a:cubicBezTo>
                  <a:cubicBezTo>
                    <a:pt x="9" y="26"/>
                    <a:pt x="8" y="26"/>
                    <a:pt x="9" y="27"/>
                  </a:cubicBezTo>
                  <a:cubicBezTo>
                    <a:pt x="10" y="29"/>
                    <a:pt x="10" y="29"/>
                    <a:pt x="10" y="29"/>
                  </a:cubicBezTo>
                  <a:cubicBezTo>
                    <a:pt x="10" y="30"/>
                    <a:pt x="10" y="30"/>
                    <a:pt x="11" y="30"/>
                  </a:cubicBezTo>
                  <a:cubicBezTo>
                    <a:pt x="11" y="30"/>
                    <a:pt x="11" y="29"/>
                    <a:pt x="11" y="29"/>
                  </a:cubicBezTo>
                  <a:cubicBezTo>
                    <a:pt x="12" y="29"/>
                    <a:pt x="13" y="28"/>
                    <a:pt x="14" y="27"/>
                  </a:cubicBezTo>
                  <a:cubicBezTo>
                    <a:pt x="16" y="26"/>
                    <a:pt x="18" y="25"/>
                    <a:pt x="20" y="25"/>
                  </a:cubicBezTo>
                  <a:lnTo>
                    <a:pt x="25"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22" name="íṡlíḓe"/>
            <p:cNvSpPr/>
            <p:nvPr/>
          </p:nvSpPr>
          <p:spPr bwMode="auto">
            <a:xfrm>
              <a:off x="3178577" y="2608530"/>
              <a:ext cx="1603290" cy="1083856"/>
            </a:xfrm>
            <a:custGeom>
              <a:avLst/>
              <a:gdLst>
                <a:gd name="T0" fmla="*/ 41 w 497"/>
                <a:gd name="T1" fmla="*/ 282 h 335"/>
                <a:gd name="T2" fmla="*/ 37 w 497"/>
                <a:gd name="T3" fmla="*/ 306 h 335"/>
                <a:gd name="T4" fmla="*/ 50 w 497"/>
                <a:gd name="T5" fmla="*/ 317 h 335"/>
                <a:gd name="T6" fmla="*/ 46 w 497"/>
                <a:gd name="T7" fmla="*/ 300 h 335"/>
                <a:gd name="T8" fmla="*/ 40 w 497"/>
                <a:gd name="T9" fmla="*/ 273 h 335"/>
                <a:gd name="T10" fmla="*/ 2 w 497"/>
                <a:gd name="T11" fmla="*/ 219 h 335"/>
                <a:gd name="T12" fmla="*/ 1 w 497"/>
                <a:gd name="T13" fmla="*/ 241 h 335"/>
                <a:gd name="T14" fmla="*/ 7 w 497"/>
                <a:gd name="T15" fmla="*/ 246 h 335"/>
                <a:gd name="T16" fmla="*/ 41 w 497"/>
                <a:gd name="T17" fmla="*/ 213 h 335"/>
                <a:gd name="T18" fmla="*/ 18 w 497"/>
                <a:gd name="T19" fmla="*/ 177 h 335"/>
                <a:gd name="T20" fmla="*/ 15 w 497"/>
                <a:gd name="T21" fmla="*/ 187 h 335"/>
                <a:gd name="T22" fmla="*/ 46 w 497"/>
                <a:gd name="T23" fmla="*/ 147 h 335"/>
                <a:gd name="T24" fmla="*/ 38 w 497"/>
                <a:gd name="T25" fmla="*/ 162 h 335"/>
                <a:gd name="T26" fmla="*/ 58 w 497"/>
                <a:gd name="T27" fmla="*/ 162 h 335"/>
                <a:gd name="T28" fmla="*/ 63 w 497"/>
                <a:gd name="T29" fmla="*/ 84 h 335"/>
                <a:gd name="T30" fmla="*/ 76 w 497"/>
                <a:gd name="T31" fmla="*/ 114 h 335"/>
                <a:gd name="T32" fmla="*/ 65 w 497"/>
                <a:gd name="T33" fmla="*/ 118 h 335"/>
                <a:gd name="T34" fmla="*/ 63 w 497"/>
                <a:gd name="T35" fmla="*/ 84 h 335"/>
                <a:gd name="T36" fmla="*/ 91 w 497"/>
                <a:gd name="T37" fmla="*/ 65 h 335"/>
                <a:gd name="T38" fmla="*/ 90 w 497"/>
                <a:gd name="T39" fmla="*/ 57 h 335"/>
                <a:gd name="T40" fmla="*/ 107 w 497"/>
                <a:gd name="T41" fmla="*/ 43 h 335"/>
                <a:gd name="T42" fmla="*/ 140 w 497"/>
                <a:gd name="T43" fmla="*/ 68 h 335"/>
                <a:gd name="T44" fmla="*/ 138 w 497"/>
                <a:gd name="T45" fmla="*/ 25 h 335"/>
                <a:gd name="T46" fmla="*/ 164 w 497"/>
                <a:gd name="T47" fmla="*/ 14 h 335"/>
                <a:gd name="T48" fmla="*/ 193 w 497"/>
                <a:gd name="T49" fmla="*/ 45 h 335"/>
                <a:gd name="T50" fmla="*/ 198 w 497"/>
                <a:gd name="T51" fmla="*/ 27 h 335"/>
                <a:gd name="T52" fmla="*/ 195 w 497"/>
                <a:gd name="T53" fmla="*/ 12 h 335"/>
                <a:gd name="T54" fmla="*/ 193 w 497"/>
                <a:gd name="T55" fmla="*/ 45 h 335"/>
                <a:gd name="T56" fmla="*/ 242 w 497"/>
                <a:gd name="T57" fmla="*/ 16 h 335"/>
                <a:gd name="T58" fmla="*/ 244 w 497"/>
                <a:gd name="T59" fmla="*/ 23 h 335"/>
                <a:gd name="T60" fmla="*/ 256 w 497"/>
                <a:gd name="T61" fmla="*/ 29 h 335"/>
                <a:gd name="T62" fmla="*/ 257 w 497"/>
                <a:gd name="T63" fmla="*/ 9 h 335"/>
                <a:gd name="T64" fmla="*/ 236 w 497"/>
                <a:gd name="T65" fmla="*/ 38 h 335"/>
                <a:gd name="T66" fmla="*/ 269 w 497"/>
                <a:gd name="T67" fmla="*/ 12 h 335"/>
                <a:gd name="T68" fmla="*/ 280 w 497"/>
                <a:gd name="T69" fmla="*/ 35 h 335"/>
                <a:gd name="T70" fmla="*/ 297 w 497"/>
                <a:gd name="T71" fmla="*/ 31 h 335"/>
                <a:gd name="T72" fmla="*/ 285 w 497"/>
                <a:gd name="T73" fmla="*/ 8 h 335"/>
                <a:gd name="T74" fmla="*/ 314 w 497"/>
                <a:gd name="T75" fmla="*/ 8 h 335"/>
                <a:gd name="T76" fmla="*/ 330 w 497"/>
                <a:gd name="T77" fmla="*/ 20 h 335"/>
                <a:gd name="T78" fmla="*/ 348 w 497"/>
                <a:gd name="T79" fmla="*/ 27 h 335"/>
                <a:gd name="T80" fmla="*/ 330 w 497"/>
                <a:gd name="T81" fmla="*/ 20 h 335"/>
                <a:gd name="T82" fmla="*/ 379 w 497"/>
                <a:gd name="T83" fmla="*/ 36 h 335"/>
                <a:gd name="T84" fmla="*/ 374 w 497"/>
                <a:gd name="T85" fmla="*/ 64 h 335"/>
                <a:gd name="T86" fmla="*/ 430 w 497"/>
                <a:gd name="T87" fmla="*/ 107 h 335"/>
                <a:gd name="T88" fmla="*/ 427 w 497"/>
                <a:gd name="T89" fmla="*/ 84 h 335"/>
                <a:gd name="T90" fmla="*/ 427 w 497"/>
                <a:gd name="T91" fmla="*/ 84 h 335"/>
                <a:gd name="T92" fmla="*/ 466 w 497"/>
                <a:gd name="T93" fmla="*/ 128 h 335"/>
                <a:gd name="T94" fmla="*/ 453 w 497"/>
                <a:gd name="T95" fmla="*/ 135 h 335"/>
                <a:gd name="T96" fmla="*/ 477 w 497"/>
                <a:gd name="T97" fmla="*/ 187 h 335"/>
                <a:gd name="T98" fmla="*/ 464 w 497"/>
                <a:gd name="T99" fmla="*/ 191 h 335"/>
                <a:gd name="T100" fmla="*/ 479 w 497"/>
                <a:gd name="T101" fmla="*/ 169 h 335"/>
                <a:gd name="T102" fmla="*/ 472 w 497"/>
                <a:gd name="T103" fmla="*/ 207 h 335"/>
                <a:gd name="T104" fmla="*/ 497 w 497"/>
                <a:gd name="T105" fmla="*/ 225 h 335"/>
                <a:gd name="T106" fmla="*/ 493 w 497"/>
                <a:gd name="T107" fmla="*/ 203 h 335"/>
                <a:gd name="T108" fmla="*/ 497 w 497"/>
                <a:gd name="T109" fmla="*/ 249 h 335"/>
                <a:gd name="T110" fmla="*/ 497 w 497"/>
                <a:gd name="T111" fmla="*/ 249 h 335"/>
                <a:gd name="T112" fmla="*/ 463 w 497"/>
                <a:gd name="T113" fmla="*/ 287 h 335"/>
                <a:gd name="T114" fmla="*/ 458 w 497"/>
                <a:gd name="T115" fmla="*/ 260 h 335"/>
                <a:gd name="T116" fmla="*/ 456 w 497"/>
                <a:gd name="T117" fmla="*/ 282 h 335"/>
                <a:gd name="T118" fmla="*/ 451 w 497"/>
                <a:gd name="T119" fmla="*/ 327 h 335"/>
                <a:gd name="T120" fmla="*/ 484 w 497"/>
                <a:gd name="T121" fmla="*/ 326 h 335"/>
                <a:gd name="T122" fmla="*/ 475 w 497"/>
                <a:gd name="T123" fmla="*/ 328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7" h="335">
                  <a:moveTo>
                    <a:pt x="11" y="298"/>
                  </a:moveTo>
                  <a:cubicBezTo>
                    <a:pt x="12" y="298"/>
                    <a:pt x="12" y="298"/>
                    <a:pt x="12" y="298"/>
                  </a:cubicBezTo>
                  <a:cubicBezTo>
                    <a:pt x="43" y="290"/>
                    <a:pt x="43" y="290"/>
                    <a:pt x="43" y="290"/>
                  </a:cubicBezTo>
                  <a:cubicBezTo>
                    <a:pt x="41" y="282"/>
                    <a:pt x="41" y="282"/>
                    <a:pt x="41" y="282"/>
                  </a:cubicBezTo>
                  <a:cubicBezTo>
                    <a:pt x="4" y="292"/>
                    <a:pt x="4" y="292"/>
                    <a:pt x="4" y="292"/>
                  </a:cubicBezTo>
                  <a:cubicBezTo>
                    <a:pt x="8" y="305"/>
                    <a:pt x="8" y="305"/>
                    <a:pt x="8" y="305"/>
                  </a:cubicBezTo>
                  <a:cubicBezTo>
                    <a:pt x="37" y="306"/>
                    <a:pt x="37" y="306"/>
                    <a:pt x="37" y="306"/>
                  </a:cubicBezTo>
                  <a:cubicBezTo>
                    <a:pt x="37" y="306"/>
                    <a:pt x="37" y="306"/>
                    <a:pt x="37" y="306"/>
                  </a:cubicBezTo>
                  <a:cubicBezTo>
                    <a:pt x="12" y="321"/>
                    <a:pt x="12" y="321"/>
                    <a:pt x="12" y="321"/>
                  </a:cubicBezTo>
                  <a:cubicBezTo>
                    <a:pt x="15" y="334"/>
                    <a:pt x="15" y="334"/>
                    <a:pt x="15" y="334"/>
                  </a:cubicBezTo>
                  <a:cubicBezTo>
                    <a:pt x="52" y="324"/>
                    <a:pt x="52" y="324"/>
                    <a:pt x="52" y="324"/>
                  </a:cubicBezTo>
                  <a:cubicBezTo>
                    <a:pt x="50" y="317"/>
                    <a:pt x="50" y="317"/>
                    <a:pt x="50" y="317"/>
                  </a:cubicBezTo>
                  <a:cubicBezTo>
                    <a:pt x="19" y="325"/>
                    <a:pt x="19" y="325"/>
                    <a:pt x="19" y="325"/>
                  </a:cubicBezTo>
                  <a:cubicBezTo>
                    <a:pt x="18" y="325"/>
                    <a:pt x="18" y="325"/>
                    <a:pt x="18" y="325"/>
                  </a:cubicBezTo>
                  <a:cubicBezTo>
                    <a:pt x="48" y="307"/>
                    <a:pt x="48" y="307"/>
                    <a:pt x="48" y="307"/>
                  </a:cubicBezTo>
                  <a:cubicBezTo>
                    <a:pt x="46" y="300"/>
                    <a:pt x="46" y="300"/>
                    <a:pt x="46" y="300"/>
                  </a:cubicBezTo>
                  <a:cubicBezTo>
                    <a:pt x="11" y="298"/>
                    <a:pt x="11" y="298"/>
                    <a:pt x="11" y="298"/>
                  </a:cubicBezTo>
                  <a:close/>
                  <a:moveTo>
                    <a:pt x="2" y="268"/>
                  </a:moveTo>
                  <a:cubicBezTo>
                    <a:pt x="3" y="277"/>
                    <a:pt x="3" y="277"/>
                    <a:pt x="3" y="277"/>
                  </a:cubicBezTo>
                  <a:cubicBezTo>
                    <a:pt x="40" y="273"/>
                    <a:pt x="40" y="273"/>
                    <a:pt x="40" y="273"/>
                  </a:cubicBezTo>
                  <a:cubicBezTo>
                    <a:pt x="40" y="264"/>
                    <a:pt x="40" y="264"/>
                    <a:pt x="40" y="264"/>
                  </a:cubicBezTo>
                  <a:cubicBezTo>
                    <a:pt x="2" y="268"/>
                    <a:pt x="2" y="268"/>
                    <a:pt x="2" y="268"/>
                  </a:cubicBezTo>
                  <a:close/>
                  <a:moveTo>
                    <a:pt x="40" y="221"/>
                  </a:moveTo>
                  <a:cubicBezTo>
                    <a:pt x="2" y="219"/>
                    <a:pt x="2" y="219"/>
                    <a:pt x="2" y="219"/>
                  </a:cubicBezTo>
                  <a:cubicBezTo>
                    <a:pt x="2" y="227"/>
                    <a:pt x="2" y="227"/>
                    <a:pt x="2" y="227"/>
                  </a:cubicBezTo>
                  <a:cubicBezTo>
                    <a:pt x="31" y="228"/>
                    <a:pt x="31" y="228"/>
                    <a:pt x="31" y="228"/>
                  </a:cubicBezTo>
                  <a:cubicBezTo>
                    <a:pt x="32" y="228"/>
                    <a:pt x="32" y="228"/>
                    <a:pt x="32" y="228"/>
                  </a:cubicBezTo>
                  <a:cubicBezTo>
                    <a:pt x="1" y="241"/>
                    <a:pt x="1" y="241"/>
                    <a:pt x="1" y="241"/>
                  </a:cubicBezTo>
                  <a:cubicBezTo>
                    <a:pt x="0" y="253"/>
                    <a:pt x="0" y="253"/>
                    <a:pt x="0" y="253"/>
                  </a:cubicBezTo>
                  <a:cubicBezTo>
                    <a:pt x="39" y="255"/>
                    <a:pt x="39" y="255"/>
                    <a:pt x="39" y="255"/>
                  </a:cubicBezTo>
                  <a:cubicBezTo>
                    <a:pt x="39" y="247"/>
                    <a:pt x="39" y="247"/>
                    <a:pt x="39" y="247"/>
                  </a:cubicBezTo>
                  <a:cubicBezTo>
                    <a:pt x="7" y="246"/>
                    <a:pt x="7" y="246"/>
                    <a:pt x="7" y="246"/>
                  </a:cubicBezTo>
                  <a:cubicBezTo>
                    <a:pt x="7" y="246"/>
                    <a:pt x="7" y="246"/>
                    <a:pt x="7" y="246"/>
                  </a:cubicBezTo>
                  <a:cubicBezTo>
                    <a:pt x="39" y="232"/>
                    <a:pt x="39" y="232"/>
                    <a:pt x="39" y="232"/>
                  </a:cubicBezTo>
                  <a:cubicBezTo>
                    <a:pt x="40" y="221"/>
                    <a:pt x="40" y="221"/>
                    <a:pt x="40" y="221"/>
                  </a:cubicBezTo>
                  <a:close/>
                  <a:moveTo>
                    <a:pt x="41" y="213"/>
                  </a:moveTo>
                  <a:cubicBezTo>
                    <a:pt x="48" y="185"/>
                    <a:pt x="48" y="185"/>
                    <a:pt x="48" y="185"/>
                  </a:cubicBezTo>
                  <a:cubicBezTo>
                    <a:pt x="42" y="183"/>
                    <a:pt x="42" y="183"/>
                    <a:pt x="42" y="183"/>
                  </a:cubicBezTo>
                  <a:cubicBezTo>
                    <a:pt x="38" y="202"/>
                    <a:pt x="38" y="202"/>
                    <a:pt x="38" y="202"/>
                  </a:cubicBezTo>
                  <a:cubicBezTo>
                    <a:pt x="18" y="177"/>
                    <a:pt x="18" y="177"/>
                    <a:pt x="18" y="177"/>
                  </a:cubicBezTo>
                  <a:cubicBezTo>
                    <a:pt x="11" y="176"/>
                    <a:pt x="11" y="176"/>
                    <a:pt x="11" y="176"/>
                  </a:cubicBezTo>
                  <a:cubicBezTo>
                    <a:pt x="5" y="203"/>
                    <a:pt x="5" y="203"/>
                    <a:pt x="5" y="203"/>
                  </a:cubicBezTo>
                  <a:cubicBezTo>
                    <a:pt x="11" y="204"/>
                    <a:pt x="11" y="204"/>
                    <a:pt x="11" y="204"/>
                  </a:cubicBezTo>
                  <a:cubicBezTo>
                    <a:pt x="15" y="187"/>
                    <a:pt x="15" y="187"/>
                    <a:pt x="15" y="187"/>
                  </a:cubicBezTo>
                  <a:cubicBezTo>
                    <a:pt x="35" y="212"/>
                    <a:pt x="35" y="212"/>
                    <a:pt x="35" y="212"/>
                  </a:cubicBezTo>
                  <a:cubicBezTo>
                    <a:pt x="41" y="213"/>
                    <a:pt x="41" y="213"/>
                    <a:pt x="41" y="213"/>
                  </a:cubicBezTo>
                  <a:close/>
                  <a:moveTo>
                    <a:pt x="27" y="138"/>
                  </a:moveTo>
                  <a:cubicBezTo>
                    <a:pt x="46" y="147"/>
                    <a:pt x="46" y="147"/>
                    <a:pt x="46" y="147"/>
                  </a:cubicBezTo>
                  <a:cubicBezTo>
                    <a:pt x="50" y="148"/>
                    <a:pt x="52" y="150"/>
                    <a:pt x="53" y="152"/>
                  </a:cubicBezTo>
                  <a:cubicBezTo>
                    <a:pt x="54" y="154"/>
                    <a:pt x="54" y="156"/>
                    <a:pt x="53" y="159"/>
                  </a:cubicBezTo>
                  <a:cubicBezTo>
                    <a:pt x="52" y="162"/>
                    <a:pt x="50" y="164"/>
                    <a:pt x="48" y="164"/>
                  </a:cubicBezTo>
                  <a:cubicBezTo>
                    <a:pt x="46" y="165"/>
                    <a:pt x="43" y="164"/>
                    <a:pt x="38" y="162"/>
                  </a:cubicBezTo>
                  <a:cubicBezTo>
                    <a:pt x="20" y="153"/>
                    <a:pt x="20" y="153"/>
                    <a:pt x="20" y="153"/>
                  </a:cubicBezTo>
                  <a:cubicBezTo>
                    <a:pt x="16" y="160"/>
                    <a:pt x="16" y="160"/>
                    <a:pt x="16" y="160"/>
                  </a:cubicBezTo>
                  <a:cubicBezTo>
                    <a:pt x="38" y="170"/>
                    <a:pt x="38" y="170"/>
                    <a:pt x="38" y="170"/>
                  </a:cubicBezTo>
                  <a:cubicBezTo>
                    <a:pt x="46" y="174"/>
                    <a:pt x="53" y="171"/>
                    <a:pt x="58" y="162"/>
                  </a:cubicBezTo>
                  <a:cubicBezTo>
                    <a:pt x="62" y="152"/>
                    <a:pt x="60" y="145"/>
                    <a:pt x="52" y="140"/>
                  </a:cubicBezTo>
                  <a:cubicBezTo>
                    <a:pt x="30" y="130"/>
                    <a:pt x="30" y="130"/>
                    <a:pt x="30" y="130"/>
                  </a:cubicBezTo>
                  <a:cubicBezTo>
                    <a:pt x="27" y="138"/>
                    <a:pt x="27" y="138"/>
                    <a:pt x="27" y="138"/>
                  </a:cubicBezTo>
                  <a:close/>
                  <a:moveTo>
                    <a:pt x="63" y="84"/>
                  </a:moveTo>
                  <a:cubicBezTo>
                    <a:pt x="79" y="97"/>
                    <a:pt x="79" y="97"/>
                    <a:pt x="79" y="97"/>
                  </a:cubicBezTo>
                  <a:cubicBezTo>
                    <a:pt x="82" y="100"/>
                    <a:pt x="84" y="102"/>
                    <a:pt x="85" y="104"/>
                  </a:cubicBezTo>
                  <a:cubicBezTo>
                    <a:pt x="86" y="106"/>
                    <a:pt x="85" y="108"/>
                    <a:pt x="83" y="111"/>
                  </a:cubicBezTo>
                  <a:cubicBezTo>
                    <a:pt x="81" y="113"/>
                    <a:pt x="79" y="114"/>
                    <a:pt x="76" y="114"/>
                  </a:cubicBezTo>
                  <a:cubicBezTo>
                    <a:pt x="74" y="114"/>
                    <a:pt x="72" y="113"/>
                    <a:pt x="68" y="110"/>
                  </a:cubicBezTo>
                  <a:cubicBezTo>
                    <a:pt x="52" y="97"/>
                    <a:pt x="52" y="97"/>
                    <a:pt x="52" y="97"/>
                  </a:cubicBezTo>
                  <a:cubicBezTo>
                    <a:pt x="47" y="103"/>
                    <a:pt x="47" y="103"/>
                    <a:pt x="47" y="103"/>
                  </a:cubicBezTo>
                  <a:cubicBezTo>
                    <a:pt x="65" y="118"/>
                    <a:pt x="65" y="118"/>
                    <a:pt x="65" y="118"/>
                  </a:cubicBezTo>
                  <a:cubicBezTo>
                    <a:pt x="73" y="124"/>
                    <a:pt x="80" y="123"/>
                    <a:pt x="87" y="114"/>
                  </a:cubicBezTo>
                  <a:cubicBezTo>
                    <a:pt x="94" y="106"/>
                    <a:pt x="93" y="99"/>
                    <a:pt x="86" y="92"/>
                  </a:cubicBezTo>
                  <a:cubicBezTo>
                    <a:pt x="68" y="77"/>
                    <a:pt x="68" y="77"/>
                    <a:pt x="68" y="77"/>
                  </a:cubicBezTo>
                  <a:cubicBezTo>
                    <a:pt x="63" y="84"/>
                    <a:pt x="63" y="84"/>
                    <a:pt x="63" y="84"/>
                  </a:cubicBezTo>
                  <a:close/>
                  <a:moveTo>
                    <a:pt x="132" y="73"/>
                  </a:moveTo>
                  <a:cubicBezTo>
                    <a:pt x="123" y="80"/>
                    <a:pt x="123" y="80"/>
                    <a:pt x="123" y="80"/>
                  </a:cubicBezTo>
                  <a:cubicBezTo>
                    <a:pt x="91" y="65"/>
                    <a:pt x="91" y="65"/>
                    <a:pt x="91" y="65"/>
                  </a:cubicBezTo>
                  <a:cubicBezTo>
                    <a:pt x="91" y="65"/>
                    <a:pt x="91" y="65"/>
                    <a:pt x="91" y="65"/>
                  </a:cubicBezTo>
                  <a:cubicBezTo>
                    <a:pt x="111" y="90"/>
                    <a:pt x="111" y="90"/>
                    <a:pt x="111" y="90"/>
                  </a:cubicBezTo>
                  <a:cubicBezTo>
                    <a:pt x="105" y="95"/>
                    <a:pt x="105" y="95"/>
                    <a:pt x="105" y="95"/>
                  </a:cubicBezTo>
                  <a:cubicBezTo>
                    <a:pt x="81" y="65"/>
                    <a:pt x="81" y="65"/>
                    <a:pt x="81" y="65"/>
                  </a:cubicBezTo>
                  <a:cubicBezTo>
                    <a:pt x="90" y="57"/>
                    <a:pt x="90" y="57"/>
                    <a:pt x="90" y="57"/>
                  </a:cubicBezTo>
                  <a:cubicBezTo>
                    <a:pt x="120" y="71"/>
                    <a:pt x="120" y="71"/>
                    <a:pt x="120" y="71"/>
                  </a:cubicBezTo>
                  <a:cubicBezTo>
                    <a:pt x="120" y="71"/>
                    <a:pt x="120" y="71"/>
                    <a:pt x="120" y="71"/>
                  </a:cubicBezTo>
                  <a:cubicBezTo>
                    <a:pt x="101" y="48"/>
                    <a:pt x="101" y="48"/>
                    <a:pt x="101" y="48"/>
                  </a:cubicBezTo>
                  <a:cubicBezTo>
                    <a:pt x="107" y="43"/>
                    <a:pt x="107" y="43"/>
                    <a:pt x="107" y="43"/>
                  </a:cubicBezTo>
                  <a:cubicBezTo>
                    <a:pt x="132" y="73"/>
                    <a:pt x="132" y="73"/>
                    <a:pt x="132" y="73"/>
                  </a:cubicBezTo>
                  <a:close/>
                  <a:moveTo>
                    <a:pt x="129" y="31"/>
                  </a:moveTo>
                  <a:cubicBezTo>
                    <a:pt x="121" y="35"/>
                    <a:pt x="121" y="35"/>
                    <a:pt x="121" y="35"/>
                  </a:cubicBezTo>
                  <a:cubicBezTo>
                    <a:pt x="140" y="68"/>
                    <a:pt x="140" y="68"/>
                    <a:pt x="140" y="68"/>
                  </a:cubicBezTo>
                  <a:cubicBezTo>
                    <a:pt x="147" y="64"/>
                    <a:pt x="147" y="64"/>
                    <a:pt x="147" y="64"/>
                  </a:cubicBezTo>
                  <a:cubicBezTo>
                    <a:pt x="129" y="31"/>
                    <a:pt x="129" y="31"/>
                    <a:pt x="129" y="31"/>
                  </a:cubicBezTo>
                  <a:close/>
                  <a:moveTo>
                    <a:pt x="165" y="55"/>
                  </a:moveTo>
                  <a:cubicBezTo>
                    <a:pt x="138" y="25"/>
                    <a:pt x="138" y="25"/>
                    <a:pt x="138" y="25"/>
                  </a:cubicBezTo>
                  <a:cubicBezTo>
                    <a:pt x="146" y="22"/>
                    <a:pt x="146" y="22"/>
                    <a:pt x="146" y="22"/>
                  </a:cubicBezTo>
                  <a:cubicBezTo>
                    <a:pt x="167" y="46"/>
                    <a:pt x="167" y="46"/>
                    <a:pt x="167" y="46"/>
                  </a:cubicBezTo>
                  <a:cubicBezTo>
                    <a:pt x="167" y="45"/>
                    <a:pt x="167" y="45"/>
                    <a:pt x="167" y="45"/>
                  </a:cubicBezTo>
                  <a:cubicBezTo>
                    <a:pt x="164" y="14"/>
                    <a:pt x="164" y="14"/>
                    <a:pt x="164" y="14"/>
                  </a:cubicBezTo>
                  <a:cubicBezTo>
                    <a:pt x="172" y="11"/>
                    <a:pt x="172" y="11"/>
                    <a:pt x="172" y="11"/>
                  </a:cubicBezTo>
                  <a:cubicBezTo>
                    <a:pt x="174" y="51"/>
                    <a:pt x="174" y="51"/>
                    <a:pt x="174" y="51"/>
                  </a:cubicBezTo>
                  <a:cubicBezTo>
                    <a:pt x="165" y="55"/>
                    <a:pt x="165" y="55"/>
                    <a:pt x="165" y="55"/>
                  </a:cubicBezTo>
                  <a:close/>
                  <a:moveTo>
                    <a:pt x="193" y="45"/>
                  </a:moveTo>
                  <a:cubicBezTo>
                    <a:pt x="219" y="40"/>
                    <a:pt x="219" y="40"/>
                    <a:pt x="219" y="40"/>
                  </a:cubicBezTo>
                  <a:cubicBezTo>
                    <a:pt x="217" y="34"/>
                    <a:pt x="217" y="34"/>
                    <a:pt x="217" y="34"/>
                  </a:cubicBezTo>
                  <a:cubicBezTo>
                    <a:pt x="200" y="37"/>
                    <a:pt x="200" y="37"/>
                    <a:pt x="200" y="37"/>
                  </a:cubicBezTo>
                  <a:cubicBezTo>
                    <a:pt x="198" y="27"/>
                    <a:pt x="198" y="27"/>
                    <a:pt x="198" y="27"/>
                  </a:cubicBezTo>
                  <a:cubicBezTo>
                    <a:pt x="213" y="24"/>
                    <a:pt x="213" y="24"/>
                    <a:pt x="213" y="24"/>
                  </a:cubicBezTo>
                  <a:cubicBezTo>
                    <a:pt x="212" y="18"/>
                    <a:pt x="212" y="18"/>
                    <a:pt x="212" y="18"/>
                  </a:cubicBezTo>
                  <a:cubicBezTo>
                    <a:pt x="196" y="21"/>
                    <a:pt x="196" y="21"/>
                    <a:pt x="196" y="21"/>
                  </a:cubicBezTo>
                  <a:cubicBezTo>
                    <a:pt x="195" y="12"/>
                    <a:pt x="195" y="12"/>
                    <a:pt x="195" y="12"/>
                  </a:cubicBezTo>
                  <a:cubicBezTo>
                    <a:pt x="211" y="9"/>
                    <a:pt x="211" y="9"/>
                    <a:pt x="211" y="9"/>
                  </a:cubicBezTo>
                  <a:cubicBezTo>
                    <a:pt x="210" y="3"/>
                    <a:pt x="210" y="3"/>
                    <a:pt x="210" y="3"/>
                  </a:cubicBezTo>
                  <a:cubicBezTo>
                    <a:pt x="185" y="8"/>
                    <a:pt x="185" y="8"/>
                    <a:pt x="185" y="8"/>
                  </a:cubicBezTo>
                  <a:cubicBezTo>
                    <a:pt x="193" y="45"/>
                    <a:pt x="193" y="45"/>
                    <a:pt x="193" y="45"/>
                  </a:cubicBezTo>
                  <a:close/>
                  <a:moveTo>
                    <a:pt x="235" y="6"/>
                  </a:moveTo>
                  <a:cubicBezTo>
                    <a:pt x="242" y="6"/>
                    <a:pt x="242" y="6"/>
                    <a:pt x="242" y="6"/>
                  </a:cubicBezTo>
                  <a:cubicBezTo>
                    <a:pt x="246" y="6"/>
                    <a:pt x="248" y="7"/>
                    <a:pt x="248" y="11"/>
                  </a:cubicBezTo>
                  <a:cubicBezTo>
                    <a:pt x="248" y="14"/>
                    <a:pt x="246" y="16"/>
                    <a:pt x="242" y="16"/>
                  </a:cubicBezTo>
                  <a:cubicBezTo>
                    <a:pt x="236" y="16"/>
                    <a:pt x="236" y="16"/>
                    <a:pt x="236" y="16"/>
                  </a:cubicBezTo>
                  <a:cubicBezTo>
                    <a:pt x="235" y="6"/>
                    <a:pt x="235" y="6"/>
                    <a:pt x="235" y="6"/>
                  </a:cubicBezTo>
                  <a:close/>
                  <a:moveTo>
                    <a:pt x="236" y="23"/>
                  </a:moveTo>
                  <a:cubicBezTo>
                    <a:pt x="244" y="23"/>
                    <a:pt x="244" y="23"/>
                    <a:pt x="244" y="23"/>
                  </a:cubicBezTo>
                  <a:cubicBezTo>
                    <a:pt x="246" y="23"/>
                    <a:pt x="248" y="24"/>
                    <a:pt x="248" y="27"/>
                  </a:cubicBezTo>
                  <a:cubicBezTo>
                    <a:pt x="248" y="31"/>
                    <a:pt x="249" y="34"/>
                    <a:pt x="249" y="38"/>
                  </a:cubicBezTo>
                  <a:cubicBezTo>
                    <a:pt x="258" y="38"/>
                    <a:pt x="258" y="38"/>
                    <a:pt x="258" y="38"/>
                  </a:cubicBezTo>
                  <a:cubicBezTo>
                    <a:pt x="257" y="36"/>
                    <a:pt x="257" y="33"/>
                    <a:pt x="256" y="29"/>
                  </a:cubicBezTo>
                  <a:cubicBezTo>
                    <a:pt x="256" y="28"/>
                    <a:pt x="256" y="28"/>
                    <a:pt x="256" y="27"/>
                  </a:cubicBezTo>
                  <a:cubicBezTo>
                    <a:pt x="256" y="22"/>
                    <a:pt x="253" y="19"/>
                    <a:pt x="249" y="19"/>
                  </a:cubicBezTo>
                  <a:cubicBezTo>
                    <a:pt x="249" y="19"/>
                    <a:pt x="249" y="19"/>
                    <a:pt x="249" y="19"/>
                  </a:cubicBezTo>
                  <a:cubicBezTo>
                    <a:pt x="254" y="17"/>
                    <a:pt x="257" y="14"/>
                    <a:pt x="257" y="9"/>
                  </a:cubicBezTo>
                  <a:cubicBezTo>
                    <a:pt x="256" y="3"/>
                    <a:pt x="252" y="0"/>
                    <a:pt x="243" y="0"/>
                  </a:cubicBezTo>
                  <a:cubicBezTo>
                    <a:pt x="227" y="0"/>
                    <a:pt x="227" y="0"/>
                    <a:pt x="227" y="0"/>
                  </a:cubicBezTo>
                  <a:cubicBezTo>
                    <a:pt x="228" y="38"/>
                    <a:pt x="228" y="38"/>
                    <a:pt x="228" y="38"/>
                  </a:cubicBezTo>
                  <a:cubicBezTo>
                    <a:pt x="236" y="38"/>
                    <a:pt x="236" y="38"/>
                    <a:pt x="236" y="38"/>
                  </a:cubicBezTo>
                  <a:cubicBezTo>
                    <a:pt x="236" y="23"/>
                    <a:pt x="236" y="23"/>
                    <a:pt x="236" y="23"/>
                  </a:cubicBezTo>
                  <a:close/>
                  <a:moveTo>
                    <a:pt x="298" y="15"/>
                  </a:moveTo>
                  <a:cubicBezTo>
                    <a:pt x="298" y="8"/>
                    <a:pt x="295" y="4"/>
                    <a:pt x="287" y="2"/>
                  </a:cubicBezTo>
                  <a:cubicBezTo>
                    <a:pt x="277" y="1"/>
                    <a:pt x="271" y="4"/>
                    <a:pt x="269" y="12"/>
                  </a:cubicBezTo>
                  <a:cubicBezTo>
                    <a:pt x="268" y="17"/>
                    <a:pt x="272" y="21"/>
                    <a:pt x="280" y="24"/>
                  </a:cubicBezTo>
                  <a:cubicBezTo>
                    <a:pt x="280" y="25"/>
                    <a:pt x="281" y="25"/>
                    <a:pt x="281" y="25"/>
                  </a:cubicBezTo>
                  <a:cubicBezTo>
                    <a:pt x="286" y="27"/>
                    <a:pt x="288" y="29"/>
                    <a:pt x="288" y="31"/>
                  </a:cubicBezTo>
                  <a:cubicBezTo>
                    <a:pt x="287" y="34"/>
                    <a:pt x="284" y="36"/>
                    <a:pt x="280" y="35"/>
                  </a:cubicBezTo>
                  <a:cubicBezTo>
                    <a:pt x="275" y="34"/>
                    <a:pt x="274" y="32"/>
                    <a:pt x="274" y="27"/>
                  </a:cubicBezTo>
                  <a:cubicBezTo>
                    <a:pt x="266" y="26"/>
                    <a:pt x="266" y="26"/>
                    <a:pt x="266" y="26"/>
                  </a:cubicBezTo>
                  <a:cubicBezTo>
                    <a:pt x="265" y="34"/>
                    <a:pt x="269" y="39"/>
                    <a:pt x="279" y="41"/>
                  </a:cubicBezTo>
                  <a:cubicBezTo>
                    <a:pt x="289" y="42"/>
                    <a:pt x="295" y="39"/>
                    <a:pt x="297" y="31"/>
                  </a:cubicBezTo>
                  <a:cubicBezTo>
                    <a:pt x="298" y="26"/>
                    <a:pt x="294" y="21"/>
                    <a:pt x="285" y="18"/>
                  </a:cubicBezTo>
                  <a:cubicBezTo>
                    <a:pt x="285" y="18"/>
                    <a:pt x="284" y="18"/>
                    <a:pt x="284" y="18"/>
                  </a:cubicBezTo>
                  <a:cubicBezTo>
                    <a:pt x="279" y="17"/>
                    <a:pt x="277" y="15"/>
                    <a:pt x="278" y="12"/>
                  </a:cubicBezTo>
                  <a:cubicBezTo>
                    <a:pt x="279" y="9"/>
                    <a:pt x="281" y="7"/>
                    <a:pt x="285" y="8"/>
                  </a:cubicBezTo>
                  <a:cubicBezTo>
                    <a:pt x="289" y="8"/>
                    <a:pt x="290" y="11"/>
                    <a:pt x="290" y="14"/>
                  </a:cubicBezTo>
                  <a:cubicBezTo>
                    <a:pt x="298" y="15"/>
                    <a:pt x="298" y="15"/>
                    <a:pt x="298" y="15"/>
                  </a:cubicBezTo>
                  <a:close/>
                  <a:moveTo>
                    <a:pt x="322" y="11"/>
                  </a:moveTo>
                  <a:cubicBezTo>
                    <a:pt x="314" y="8"/>
                    <a:pt x="314" y="8"/>
                    <a:pt x="314" y="8"/>
                  </a:cubicBezTo>
                  <a:cubicBezTo>
                    <a:pt x="303" y="45"/>
                    <a:pt x="303" y="45"/>
                    <a:pt x="303" y="45"/>
                  </a:cubicBezTo>
                  <a:cubicBezTo>
                    <a:pt x="311" y="47"/>
                    <a:pt x="311" y="47"/>
                    <a:pt x="311" y="47"/>
                  </a:cubicBezTo>
                  <a:cubicBezTo>
                    <a:pt x="322" y="11"/>
                    <a:pt x="322" y="11"/>
                    <a:pt x="322" y="11"/>
                  </a:cubicBezTo>
                  <a:close/>
                  <a:moveTo>
                    <a:pt x="330" y="20"/>
                  </a:moveTo>
                  <a:cubicBezTo>
                    <a:pt x="340" y="24"/>
                    <a:pt x="340" y="24"/>
                    <a:pt x="340" y="24"/>
                  </a:cubicBezTo>
                  <a:cubicBezTo>
                    <a:pt x="328" y="53"/>
                    <a:pt x="328" y="53"/>
                    <a:pt x="328" y="53"/>
                  </a:cubicBezTo>
                  <a:cubicBezTo>
                    <a:pt x="336" y="56"/>
                    <a:pt x="336" y="56"/>
                    <a:pt x="336" y="56"/>
                  </a:cubicBezTo>
                  <a:cubicBezTo>
                    <a:pt x="348" y="27"/>
                    <a:pt x="348" y="27"/>
                    <a:pt x="348" y="27"/>
                  </a:cubicBezTo>
                  <a:cubicBezTo>
                    <a:pt x="358" y="31"/>
                    <a:pt x="358" y="31"/>
                    <a:pt x="358" y="31"/>
                  </a:cubicBezTo>
                  <a:cubicBezTo>
                    <a:pt x="361" y="25"/>
                    <a:pt x="361" y="25"/>
                    <a:pt x="361" y="25"/>
                  </a:cubicBezTo>
                  <a:cubicBezTo>
                    <a:pt x="332" y="14"/>
                    <a:pt x="332" y="14"/>
                    <a:pt x="332" y="14"/>
                  </a:cubicBezTo>
                  <a:cubicBezTo>
                    <a:pt x="330" y="20"/>
                    <a:pt x="330" y="20"/>
                    <a:pt x="330" y="20"/>
                  </a:cubicBezTo>
                  <a:close/>
                  <a:moveTo>
                    <a:pt x="361" y="70"/>
                  </a:moveTo>
                  <a:cubicBezTo>
                    <a:pt x="367" y="60"/>
                    <a:pt x="367" y="60"/>
                    <a:pt x="367" y="60"/>
                  </a:cubicBezTo>
                  <a:cubicBezTo>
                    <a:pt x="371" y="31"/>
                    <a:pt x="371" y="31"/>
                    <a:pt x="371" y="31"/>
                  </a:cubicBezTo>
                  <a:cubicBezTo>
                    <a:pt x="379" y="36"/>
                    <a:pt x="379" y="36"/>
                    <a:pt x="379" y="36"/>
                  </a:cubicBezTo>
                  <a:cubicBezTo>
                    <a:pt x="376" y="55"/>
                    <a:pt x="376" y="55"/>
                    <a:pt x="376" y="55"/>
                  </a:cubicBezTo>
                  <a:cubicBezTo>
                    <a:pt x="392" y="45"/>
                    <a:pt x="392" y="45"/>
                    <a:pt x="392" y="45"/>
                  </a:cubicBezTo>
                  <a:cubicBezTo>
                    <a:pt x="399" y="50"/>
                    <a:pt x="399" y="50"/>
                    <a:pt x="399" y="50"/>
                  </a:cubicBezTo>
                  <a:cubicBezTo>
                    <a:pt x="374" y="64"/>
                    <a:pt x="374" y="64"/>
                    <a:pt x="374" y="64"/>
                  </a:cubicBezTo>
                  <a:cubicBezTo>
                    <a:pt x="367" y="75"/>
                    <a:pt x="367" y="75"/>
                    <a:pt x="367" y="75"/>
                  </a:cubicBezTo>
                  <a:cubicBezTo>
                    <a:pt x="361" y="70"/>
                    <a:pt x="361" y="70"/>
                    <a:pt x="361" y="70"/>
                  </a:cubicBezTo>
                  <a:close/>
                  <a:moveTo>
                    <a:pt x="403" y="107"/>
                  </a:moveTo>
                  <a:cubicBezTo>
                    <a:pt x="412" y="115"/>
                    <a:pt x="420" y="115"/>
                    <a:pt x="430" y="107"/>
                  </a:cubicBezTo>
                  <a:cubicBezTo>
                    <a:pt x="439" y="97"/>
                    <a:pt x="440" y="88"/>
                    <a:pt x="432" y="80"/>
                  </a:cubicBezTo>
                  <a:cubicBezTo>
                    <a:pt x="423" y="71"/>
                    <a:pt x="414" y="71"/>
                    <a:pt x="405" y="80"/>
                  </a:cubicBezTo>
                  <a:cubicBezTo>
                    <a:pt x="396" y="89"/>
                    <a:pt x="395" y="98"/>
                    <a:pt x="403" y="107"/>
                  </a:cubicBezTo>
                  <a:close/>
                  <a:moveTo>
                    <a:pt x="427" y="84"/>
                  </a:moveTo>
                  <a:cubicBezTo>
                    <a:pt x="432" y="88"/>
                    <a:pt x="431" y="94"/>
                    <a:pt x="424" y="100"/>
                  </a:cubicBezTo>
                  <a:cubicBezTo>
                    <a:pt x="417" y="107"/>
                    <a:pt x="412" y="108"/>
                    <a:pt x="407" y="103"/>
                  </a:cubicBezTo>
                  <a:cubicBezTo>
                    <a:pt x="403" y="98"/>
                    <a:pt x="404" y="93"/>
                    <a:pt x="411" y="86"/>
                  </a:cubicBezTo>
                  <a:cubicBezTo>
                    <a:pt x="417" y="80"/>
                    <a:pt x="423" y="79"/>
                    <a:pt x="427" y="84"/>
                  </a:cubicBezTo>
                  <a:close/>
                  <a:moveTo>
                    <a:pt x="425" y="134"/>
                  </a:moveTo>
                  <a:cubicBezTo>
                    <a:pt x="421" y="127"/>
                    <a:pt x="421" y="127"/>
                    <a:pt x="421" y="127"/>
                  </a:cubicBezTo>
                  <a:cubicBezTo>
                    <a:pt x="453" y="107"/>
                    <a:pt x="453" y="107"/>
                    <a:pt x="453" y="107"/>
                  </a:cubicBezTo>
                  <a:cubicBezTo>
                    <a:pt x="466" y="128"/>
                    <a:pt x="466" y="128"/>
                    <a:pt x="466" y="128"/>
                  </a:cubicBezTo>
                  <a:cubicBezTo>
                    <a:pt x="461" y="132"/>
                    <a:pt x="461" y="132"/>
                    <a:pt x="461" y="132"/>
                  </a:cubicBezTo>
                  <a:cubicBezTo>
                    <a:pt x="452" y="118"/>
                    <a:pt x="452" y="118"/>
                    <a:pt x="452" y="118"/>
                  </a:cubicBezTo>
                  <a:cubicBezTo>
                    <a:pt x="444" y="122"/>
                    <a:pt x="444" y="122"/>
                    <a:pt x="444" y="122"/>
                  </a:cubicBezTo>
                  <a:cubicBezTo>
                    <a:pt x="453" y="135"/>
                    <a:pt x="453" y="135"/>
                    <a:pt x="453" y="135"/>
                  </a:cubicBezTo>
                  <a:cubicBezTo>
                    <a:pt x="447" y="139"/>
                    <a:pt x="447" y="139"/>
                    <a:pt x="447" y="139"/>
                  </a:cubicBezTo>
                  <a:cubicBezTo>
                    <a:pt x="439" y="126"/>
                    <a:pt x="439" y="126"/>
                    <a:pt x="439" y="126"/>
                  </a:cubicBezTo>
                  <a:cubicBezTo>
                    <a:pt x="425" y="134"/>
                    <a:pt x="425" y="134"/>
                    <a:pt x="425" y="134"/>
                  </a:cubicBezTo>
                  <a:close/>
                  <a:moveTo>
                    <a:pt x="477" y="187"/>
                  </a:moveTo>
                  <a:cubicBezTo>
                    <a:pt x="485" y="183"/>
                    <a:pt x="487" y="177"/>
                    <a:pt x="484" y="167"/>
                  </a:cubicBezTo>
                  <a:cubicBezTo>
                    <a:pt x="481" y="158"/>
                    <a:pt x="473" y="155"/>
                    <a:pt x="460" y="158"/>
                  </a:cubicBezTo>
                  <a:cubicBezTo>
                    <a:pt x="448" y="162"/>
                    <a:pt x="444" y="169"/>
                    <a:pt x="447" y="179"/>
                  </a:cubicBezTo>
                  <a:cubicBezTo>
                    <a:pt x="450" y="189"/>
                    <a:pt x="456" y="193"/>
                    <a:pt x="464" y="191"/>
                  </a:cubicBezTo>
                  <a:cubicBezTo>
                    <a:pt x="461" y="182"/>
                    <a:pt x="461" y="182"/>
                    <a:pt x="461" y="182"/>
                  </a:cubicBezTo>
                  <a:cubicBezTo>
                    <a:pt x="457" y="184"/>
                    <a:pt x="454" y="182"/>
                    <a:pt x="452" y="178"/>
                  </a:cubicBezTo>
                  <a:cubicBezTo>
                    <a:pt x="451" y="173"/>
                    <a:pt x="455" y="169"/>
                    <a:pt x="463" y="166"/>
                  </a:cubicBezTo>
                  <a:cubicBezTo>
                    <a:pt x="472" y="164"/>
                    <a:pt x="477" y="165"/>
                    <a:pt x="479" y="169"/>
                  </a:cubicBezTo>
                  <a:cubicBezTo>
                    <a:pt x="480" y="174"/>
                    <a:pt x="478" y="177"/>
                    <a:pt x="474" y="178"/>
                  </a:cubicBezTo>
                  <a:cubicBezTo>
                    <a:pt x="477" y="187"/>
                    <a:pt x="477" y="187"/>
                    <a:pt x="477" y="187"/>
                  </a:cubicBezTo>
                  <a:close/>
                  <a:moveTo>
                    <a:pt x="455" y="210"/>
                  </a:moveTo>
                  <a:cubicBezTo>
                    <a:pt x="472" y="207"/>
                    <a:pt x="472" y="207"/>
                    <a:pt x="472" y="207"/>
                  </a:cubicBezTo>
                  <a:cubicBezTo>
                    <a:pt x="474" y="221"/>
                    <a:pt x="474" y="221"/>
                    <a:pt x="474" y="221"/>
                  </a:cubicBezTo>
                  <a:cubicBezTo>
                    <a:pt x="458" y="224"/>
                    <a:pt x="458" y="224"/>
                    <a:pt x="458" y="224"/>
                  </a:cubicBezTo>
                  <a:cubicBezTo>
                    <a:pt x="459" y="232"/>
                    <a:pt x="459" y="232"/>
                    <a:pt x="459" y="232"/>
                  </a:cubicBezTo>
                  <a:cubicBezTo>
                    <a:pt x="497" y="225"/>
                    <a:pt x="497" y="225"/>
                    <a:pt x="497" y="225"/>
                  </a:cubicBezTo>
                  <a:cubicBezTo>
                    <a:pt x="495" y="217"/>
                    <a:pt x="495" y="217"/>
                    <a:pt x="495" y="217"/>
                  </a:cubicBezTo>
                  <a:cubicBezTo>
                    <a:pt x="481" y="220"/>
                    <a:pt x="481" y="220"/>
                    <a:pt x="481" y="220"/>
                  </a:cubicBezTo>
                  <a:cubicBezTo>
                    <a:pt x="478" y="205"/>
                    <a:pt x="478" y="205"/>
                    <a:pt x="478" y="205"/>
                  </a:cubicBezTo>
                  <a:cubicBezTo>
                    <a:pt x="493" y="203"/>
                    <a:pt x="493" y="203"/>
                    <a:pt x="493" y="203"/>
                  </a:cubicBezTo>
                  <a:cubicBezTo>
                    <a:pt x="491" y="195"/>
                    <a:pt x="491" y="195"/>
                    <a:pt x="491" y="195"/>
                  </a:cubicBezTo>
                  <a:cubicBezTo>
                    <a:pt x="454" y="202"/>
                    <a:pt x="454" y="202"/>
                    <a:pt x="454" y="202"/>
                  </a:cubicBezTo>
                  <a:cubicBezTo>
                    <a:pt x="455" y="210"/>
                    <a:pt x="455" y="210"/>
                    <a:pt x="455" y="210"/>
                  </a:cubicBezTo>
                  <a:close/>
                  <a:moveTo>
                    <a:pt x="497" y="249"/>
                  </a:moveTo>
                  <a:cubicBezTo>
                    <a:pt x="497" y="241"/>
                    <a:pt x="497" y="241"/>
                    <a:pt x="497" y="241"/>
                  </a:cubicBezTo>
                  <a:cubicBezTo>
                    <a:pt x="459" y="242"/>
                    <a:pt x="459" y="242"/>
                    <a:pt x="459" y="242"/>
                  </a:cubicBezTo>
                  <a:cubicBezTo>
                    <a:pt x="459" y="250"/>
                    <a:pt x="459" y="250"/>
                    <a:pt x="459" y="250"/>
                  </a:cubicBezTo>
                  <a:cubicBezTo>
                    <a:pt x="497" y="249"/>
                    <a:pt x="497" y="249"/>
                    <a:pt x="497" y="249"/>
                  </a:cubicBezTo>
                  <a:close/>
                  <a:moveTo>
                    <a:pt x="454" y="294"/>
                  </a:moveTo>
                  <a:cubicBezTo>
                    <a:pt x="492" y="299"/>
                    <a:pt x="492" y="299"/>
                    <a:pt x="492" y="299"/>
                  </a:cubicBezTo>
                  <a:cubicBezTo>
                    <a:pt x="493" y="291"/>
                    <a:pt x="493" y="291"/>
                    <a:pt x="493" y="291"/>
                  </a:cubicBezTo>
                  <a:cubicBezTo>
                    <a:pt x="463" y="287"/>
                    <a:pt x="463" y="287"/>
                    <a:pt x="463" y="287"/>
                  </a:cubicBezTo>
                  <a:cubicBezTo>
                    <a:pt x="463" y="287"/>
                    <a:pt x="463" y="287"/>
                    <a:pt x="463" y="287"/>
                  </a:cubicBezTo>
                  <a:cubicBezTo>
                    <a:pt x="495" y="277"/>
                    <a:pt x="495" y="277"/>
                    <a:pt x="495" y="277"/>
                  </a:cubicBezTo>
                  <a:cubicBezTo>
                    <a:pt x="496" y="265"/>
                    <a:pt x="496" y="265"/>
                    <a:pt x="496" y="265"/>
                  </a:cubicBezTo>
                  <a:cubicBezTo>
                    <a:pt x="458" y="260"/>
                    <a:pt x="458" y="260"/>
                    <a:pt x="458" y="260"/>
                  </a:cubicBezTo>
                  <a:cubicBezTo>
                    <a:pt x="457" y="267"/>
                    <a:pt x="457" y="267"/>
                    <a:pt x="457" y="267"/>
                  </a:cubicBezTo>
                  <a:cubicBezTo>
                    <a:pt x="489" y="271"/>
                    <a:pt x="489" y="271"/>
                    <a:pt x="489" y="271"/>
                  </a:cubicBezTo>
                  <a:cubicBezTo>
                    <a:pt x="489" y="272"/>
                    <a:pt x="489" y="272"/>
                    <a:pt x="489" y="272"/>
                  </a:cubicBezTo>
                  <a:cubicBezTo>
                    <a:pt x="456" y="282"/>
                    <a:pt x="456" y="282"/>
                    <a:pt x="456" y="282"/>
                  </a:cubicBezTo>
                  <a:cubicBezTo>
                    <a:pt x="454" y="294"/>
                    <a:pt x="454" y="294"/>
                    <a:pt x="454" y="294"/>
                  </a:cubicBezTo>
                  <a:close/>
                  <a:moveTo>
                    <a:pt x="450" y="308"/>
                  </a:moveTo>
                  <a:cubicBezTo>
                    <a:pt x="456" y="313"/>
                    <a:pt x="456" y="313"/>
                    <a:pt x="456" y="313"/>
                  </a:cubicBezTo>
                  <a:cubicBezTo>
                    <a:pt x="451" y="327"/>
                    <a:pt x="451" y="327"/>
                    <a:pt x="451" y="327"/>
                  </a:cubicBezTo>
                  <a:cubicBezTo>
                    <a:pt x="443" y="327"/>
                    <a:pt x="443" y="327"/>
                    <a:pt x="443" y="327"/>
                  </a:cubicBezTo>
                  <a:cubicBezTo>
                    <a:pt x="440" y="335"/>
                    <a:pt x="440" y="335"/>
                    <a:pt x="440" y="335"/>
                  </a:cubicBezTo>
                  <a:cubicBezTo>
                    <a:pt x="481" y="335"/>
                    <a:pt x="481" y="335"/>
                    <a:pt x="481" y="335"/>
                  </a:cubicBezTo>
                  <a:cubicBezTo>
                    <a:pt x="484" y="326"/>
                    <a:pt x="484" y="326"/>
                    <a:pt x="484" y="326"/>
                  </a:cubicBezTo>
                  <a:cubicBezTo>
                    <a:pt x="452" y="300"/>
                    <a:pt x="452" y="300"/>
                    <a:pt x="452" y="300"/>
                  </a:cubicBezTo>
                  <a:cubicBezTo>
                    <a:pt x="450" y="308"/>
                    <a:pt x="450" y="308"/>
                    <a:pt x="450" y="308"/>
                  </a:cubicBezTo>
                  <a:close/>
                  <a:moveTo>
                    <a:pt x="462" y="317"/>
                  </a:moveTo>
                  <a:cubicBezTo>
                    <a:pt x="475" y="328"/>
                    <a:pt x="475" y="328"/>
                    <a:pt x="475" y="328"/>
                  </a:cubicBezTo>
                  <a:cubicBezTo>
                    <a:pt x="475" y="328"/>
                    <a:pt x="475" y="328"/>
                    <a:pt x="475" y="328"/>
                  </a:cubicBezTo>
                  <a:cubicBezTo>
                    <a:pt x="458" y="327"/>
                    <a:pt x="458" y="327"/>
                    <a:pt x="458" y="327"/>
                  </a:cubicBezTo>
                  <a:lnTo>
                    <a:pt x="462" y="3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23" name="íSļïḓê"/>
            <p:cNvSpPr/>
            <p:nvPr/>
          </p:nvSpPr>
          <p:spPr bwMode="auto">
            <a:xfrm>
              <a:off x="8400175" y="2903012"/>
              <a:ext cx="400822" cy="396732"/>
            </a:xfrm>
            <a:custGeom>
              <a:avLst/>
              <a:gdLst>
                <a:gd name="T0" fmla="*/ 64 w 124"/>
                <a:gd name="T1" fmla="*/ 67 h 123"/>
                <a:gd name="T2" fmla="*/ 66 w 124"/>
                <a:gd name="T3" fmla="*/ 73 h 123"/>
                <a:gd name="T4" fmla="*/ 48 w 124"/>
                <a:gd name="T5" fmla="*/ 76 h 123"/>
                <a:gd name="T6" fmla="*/ 30 w 124"/>
                <a:gd name="T7" fmla="*/ 63 h 123"/>
                <a:gd name="T8" fmla="*/ 33 w 124"/>
                <a:gd name="T9" fmla="*/ 65 h 123"/>
                <a:gd name="T10" fmla="*/ 26 w 124"/>
                <a:gd name="T11" fmla="*/ 74 h 123"/>
                <a:gd name="T12" fmla="*/ 30 w 124"/>
                <a:gd name="T13" fmla="*/ 63 h 123"/>
                <a:gd name="T14" fmla="*/ 61 w 124"/>
                <a:gd name="T15" fmla="*/ 32 h 123"/>
                <a:gd name="T16" fmla="*/ 65 w 124"/>
                <a:gd name="T17" fmla="*/ 49 h 123"/>
                <a:gd name="T18" fmla="*/ 55 w 124"/>
                <a:gd name="T19" fmla="*/ 31 h 123"/>
                <a:gd name="T20" fmla="*/ 48 w 124"/>
                <a:gd name="T21" fmla="*/ 23 h 123"/>
                <a:gd name="T22" fmla="*/ 42 w 124"/>
                <a:gd name="T23" fmla="*/ 28 h 123"/>
                <a:gd name="T24" fmla="*/ 36 w 124"/>
                <a:gd name="T25" fmla="*/ 43 h 123"/>
                <a:gd name="T26" fmla="*/ 30 w 124"/>
                <a:gd name="T27" fmla="*/ 39 h 123"/>
                <a:gd name="T28" fmla="*/ 21 w 124"/>
                <a:gd name="T29" fmla="*/ 34 h 123"/>
                <a:gd name="T30" fmla="*/ 5 w 124"/>
                <a:gd name="T31" fmla="*/ 52 h 123"/>
                <a:gd name="T32" fmla="*/ 0 w 124"/>
                <a:gd name="T33" fmla="*/ 73 h 123"/>
                <a:gd name="T34" fmla="*/ 2 w 124"/>
                <a:gd name="T35" fmla="*/ 85 h 123"/>
                <a:gd name="T36" fmla="*/ 14 w 124"/>
                <a:gd name="T37" fmla="*/ 89 h 123"/>
                <a:gd name="T38" fmla="*/ 30 w 124"/>
                <a:gd name="T39" fmla="*/ 83 h 123"/>
                <a:gd name="T40" fmla="*/ 36 w 124"/>
                <a:gd name="T41" fmla="*/ 91 h 123"/>
                <a:gd name="T42" fmla="*/ 8 w 124"/>
                <a:gd name="T43" fmla="*/ 115 h 123"/>
                <a:gd name="T44" fmla="*/ 105 w 124"/>
                <a:gd name="T45" fmla="*/ 97 h 123"/>
                <a:gd name="T46" fmla="*/ 91 w 124"/>
                <a:gd name="T47" fmla="*/ 116 h 123"/>
                <a:gd name="T48" fmla="*/ 92 w 124"/>
                <a:gd name="T49" fmla="*/ 120 h 123"/>
                <a:gd name="T50" fmla="*/ 122 w 124"/>
                <a:gd name="T51" fmla="*/ 97 h 123"/>
                <a:gd name="T52" fmla="*/ 107 w 124"/>
                <a:gd name="T53" fmla="*/ 78 h 123"/>
                <a:gd name="T54" fmla="*/ 85 w 124"/>
                <a:gd name="T55" fmla="*/ 79 h 123"/>
                <a:gd name="T56" fmla="*/ 83 w 124"/>
                <a:gd name="T57" fmla="*/ 59 h 123"/>
                <a:gd name="T58" fmla="*/ 77 w 124"/>
                <a:gd name="T59" fmla="*/ 38 h 123"/>
                <a:gd name="T60" fmla="*/ 94 w 124"/>
                <a:gd name="T61" fmla="*/ 16 h 123"/>
                <a:gd name="T62" fmla="*/ 85 w 124"/>
                <a:gd name="T63" fmla="*/ 6 h 123"/>
                <a:gd name="T64" fmla="*/ 81 w 124"/>
                <a:gd name="T65" fmla="*/ 0 h 123"/>
                <a:gd name="T66" fmla="*/ 70 w 124"/>
                <a:gd name="T67" fmla="*/ 1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4" h="123">
                  <a:moveTo>
                    <a:pt x="48" y="74"/>
                  </a:moveTo>
                  <a:cubicBezTo>
                    <a:pt x="48" y="63"/>
                    <a:pt x="56" y="67"/>
                    <a:pt x="64" y="67"/>
                  </a:cubicBezTo>
                  <a:cubicBezTo>
                    <a:pt x="65" y="69"/>
                    <a:pt x="65" y="69"/>
                    <a:pt x="65" y="69"/>
                  </a:cubicBezTo>
                  <a:cubicBezTo>
                    <a:pt x="66" y="73"/>
                    <a:pt x="66" y="73"/>
                    <a:pt x="66" y="73"/>
                  </a:cubicBezTo>
                  <a:cubicBezTo>
                    <a:pt x="64" y="76"/>
                    <a:pt x="58" y="82"/>
                    <a:pt x="53" y="82"/>
                  </a:cubicBezTo>
                  <a:cubicBezTo>
                    <a:pt x="51" y="82"/>
                    <a:pt x="48" y="79"/>
                    <a:pt x="48" y="76"/>
                  </a:cubicBezTo>
                  <a:cubicBezTo>
                    <a:pt x="48" y="74"/>
                    <a:pt x="48" y="74"/>
                    <a:pt x="48" y="74"/>
                  </a:cubicBezTo>
                  <a:close/>
                  <a:moveTo>
                    <a:pt x="30" y="63"/>
                  </a:moveTo>
                  <a:cubicBezTo>
                    <a:pt x="30" y="64"/>
                    <a:pt x="30" y="64"/>
                    <a:pt x="30" y="64"/>
                  </a:cubicBezTo>
                  <a:cubicBezTo>
                    <a:pt x="33" y="65"/>
                    <a:pt x="33" y="65"/>
                    <a:pt x="33" y="65"/>
                  </a:cubicBezTo>
                  <a:cubicBezTo>
                    <a:pt x="33" y="68"/>
                    <a:pt x="34" y="76"/>
                    <a:pt x="30" y="76"/>
                  </a:cubicBezTo>
                  <a:cubicBezTo>
                    <a:pt x="29" y="76"/>
                    <a:pt x="29" y="75"/>
                    <a:pt x="26" y="74"/>
                  </a:cubicBezTo>
                  <a:cubicBezTo>
                    <a:pt x="25" y="70"/>
                    <a:pt x="25" y="70"/>
                    <a:pt x="25" y="70"/>
                  </a:cubicBezTo>
                  <a:cubicBezTo>
                    <a:pt x="30" y="63"/>
                    <a:pt x="30" y="63"/>
                    <a:pt x="30" y="63"/>
                  </a:cubicBezTo>
                  <a:close/>
                  <a:moveTo>
                    <a:pt x="61" y="29"/>
                  </a:moveTo>
                  <a:cubicBezTo>
                    <a:pt x="61" y="32"/>
                    <a:pt x="61" y="32"/>
                    <a:pt x="61" y="32"/>
                  </a:cubicBezTo>
                  <a:cubicBezTo>
                    <a:pt x="61" y="37"/>
                    <a:pt x="65" y="41"/>
                    <a:pt x="65" y="45"/>
                  </a:cubicBezTo>
                  <a:cubicBezTo>
                    <a:pt x="65" y="49"/>
                    <a:pt x="65" y="49"/>
                    <a:pt x="65" y="49"/>
                  </a:cubicBezTo>
                  <a:cubicBezTo>
                    <a:pt x="65" y="53"/>
                    <a:pt x="62" y="56"/>
                    <a:pt x="58" y="56"/>
                  </a:cubicBezTo>
                  <a:cubicBezTo>
                    <a:pt x="47" y="56"/>
                    <a:pt x="55" y="37"/>
                    <a:pt x="55" y="31"/>
                  </a:cubicBezTo>
                  <a:cubicBezTo>
                    <a:pt x="55" y="30"/>
                    <a:pt x="55" y="30"/>
                    <a:pt x="55" y="30"/>
                  </a:cubicBezTo>
                  <a:cubicBezTo>
                    <a:pt x="55" y="26"/>
                    <a:pt x="51" y="23"/>
                    <a:pt x="48" y="23"/>
                  </a:cubicBezTo>
                  <a:cubicBezTo>
                    <a:pt x="46" y="23"/>
                    <a:pt x="44" y="24"/>
                    <a:pt x="43" y="25"/>
                  </a:cubicBezTo>
                  <a:cubicBezTo>
                    <a:pt x="42" y="27"/>
                    <a:pt x="42" y="27"/>
                    <a:pt x="42" y="28"/>
                  </a:cubicBezTo>
                  <a:cubicBezTo>
                    <a:pt x="41" y="30"/>
                    <a:pt x="41" y="28"/>
                    <a:pt x="40" y="30"/>
                  </a:cubicBezTo>
                  <a:cubicBezTo>
                    <a:pt x="39" y="31"/>
                    <a:pt x="36" y="42"/>
                    <a:pt x="36" y="43"/>
                  </a:cubicBezTo>
                  <a:cubicBezTo>
                    <a:pt x="36" y="43"/>
                    <a:pt x="35" y="44"/>
                    <a:pt x="34" y="44"/>
                  </a:cubicBezTo>
                  <a:cubicBezTo>
                    <a:pt x="32" y="44"/>
                    <a:pt x="31" y="40"/>
                    <a:pt x="30" y="39"/>
                  </a:cubicBezTo>
                  <a:cubicBezTo>
                    <a:pt x="29" y="37"/>
                    <a:pt x="24" y="34"/>
                    <a:pt x="23" y="34"/>
                  </a:cubicBezTo>
                  <a:cubicBezTo>
                    <a:pt x="21" y="34"/>
                    <a:pt x="21" y="34"/>
                    <a:pt x="21" y="34"/>
                  </a:cubicBezTo>
                  <a:cubicBezTo>
                    <a:pt x="17" y="34"/>
                    <a:pt x="11" y="37"/>
                    <a:pt x="9" y="39"/>
                  </a:cubicBezTo>
                  <a:cubicBezTo>
                    <a:pt x="7" y="43"/>
                    <a:pt x="5" y="48"/>
                    <a:pt x="5" y="52"/>
                  </a:cubicBezTo>
                  <a:cubicBezTo>
                    <a:pt x="2" y="54"/>
                    <a:pt x="2" y="57"/>
                    <a:pt x="2" y="62"/>
                  </a:cubicBezTo>
                  <a:cubicBezTo>
                    <a:pt x="2" y="66"/>
                    <a:pt x="0" y="71"/>
                    <a:pt x="0" y="73"/>
                  </a:cubicBezTo>
                  <a:cubicBezTo>
                    <a:pt x="0" y="76"/>
                    <a:pt x="0" y="76"/>
                    <a:pt x="0" y="76"/>
                  </a:cubicBezTo>
                  <a:cubicBezTo>
                    <a:pt x="0" y="76"/>
                    <a:pt x="2" y="84"/>
                    <a:pt x="2" y="85"/>
                  </a:cubicBezTo>
                  <a:cubicBezTo>
                    <a:pt x="3" y="86"/>
                    <a:pt x="8" y="89"/>
                    <a:pt x="10" y="89"/>
                  </a:cubicBezTo>
                  <a:cubicBezTo>
                    <a:pt x="14" y="89"/>
                    <a:pt x="14" y="89"/>
                    <a:pt x="14" y="89"/>
                  </a:cubicBezTo>
                  <a:cubicBezTo>
                    <a:pt x="21" y="89"/>
                    <a:pt x="24" y="83"/>
                    <a:pt x="28" y="83"/>
                  </a:cubicBezTo>
                  <a:cubicBezTo>
                    <a:pt x="30" y="83"/>
                    <a:pt x="30" y="83"/>
                    <a:pt x="30" y="83"/>
                  </a:cubicBezTo>
                  <a:cubicBezTo>
                    <a:pt x="34" y="83"/>
                    <a:pt x="35" y="86"/>
                    <a:pt x="37" y="87"/>
                  </a:cubicBezTo>
                  <a:cubicBezTo>
                    <a:pt x="36" y="91"/>
                    <a:pt x="36" y="91"/>
                    <a:pt x="36" y="91"/>
                  </a:cubicBezTo>
                  <a:cubicBezTo>
                    <a:pt x="29" y="97"/>
                    <a:pt x="30" y="97"/>
                    <a:pt x="19" y="101"/>
                  </a:cubicBezTo>
                  <a:cubicBezTo>
                    <a:pt x="9" y="104"/>
                    <a:pt x="8" y="105"/>
                    <a:pt x="8" y="115"/>
                  </a:cubicBezTo>
                  <a:cubicBezTo>
                    <a:pt x="22" y="123"/>
                    <a:pt x="44" y="103"/>
                    <a:pt x="53" y="98"/>
                  </a:cubicBezTo>
                  <a:cubicBezTo>
                    <a:pt x="58" y="96"/>
                    <a:pt x="105" y="85"/>
                    <a:pt x="105" y="97"/>
                  </a:cubicBezTo>
                  <a:cubicBezTo>
                    <a:pt x="105" y="98"/>
                    <a:pt x="105" y="98"/>
                    <a:pt x="105" y="98"/>
                  </a:cubicBezTo>
                  <a:cubicBezTo>
                    <a:pt x="105" y="102"/>
                    <a:pt x="91" y="109"/>
                    <a:pt x="91" y="116"/>
                  </a:cubicBezTo>
                  <a:cubicBezTo>
                    <a:pt x="91" y="117"/>
                    <a:pt x="91" y="117"/>
                    <a:pt x="91" y="117"/>
                  </a:cubicBezTo>
                  <a:cubicBezTo>
                    <a:pt x="91" y="119"/>
                    <a:pt x="91" y="119"/>
                    <a:pt x="92" y="120"/>
                  </a:cubicBezTo>
                  <a:cubicBezTo>
                    <a:pt x="97" y="121"/>
                    <a:pt x="97" y="121"/>
                    <a:pt x="97" y="121"/>
                  </a:cubicBezTo>
                  <a:cubicBezTo>
                    <a:pt x="109" y="114"/>
                    <a:pt x="118" y="113"/>
                    <a:pt x="122" y="97"/>
                  </a:cubicBezTo>
                  <a:cubicBezTo>
                    <a:pt x="124" y="89"/>
                    <a:pt x="123" y="84"/>
                    <a:pt x="116" y="81"/>
                  </a:cubicBezTo>
                  <a:cubicBezTo>
                    <a:pt x="111" y="80"/>
                    <a:pt x="114" y="78"/>
                    <a:pt x="107" y="78"/>
                  </a:cubicBezTo>
                  <a:cubicBezTo>
                    <a:pt x="103" y="78"/>
                    <a:pt x="99" y="77"/>
                    <a:pt x="95" y="77"/>
                  </a:cubicBezTo>
                  <a:cubicBezTo>
                    <a:pt x="85" y="79"/>
                    <a:pt x="85" y="79"/>
                    <a:pt x="85" y="79"/>
                  </a:cubicBezTo>
                  <a:cubicBezTo>
                    <a:pt x="83" y="79"/>
                    <a:pt x="81" y="77"/>
                    <a:pt x="81" y="77"/>
                  </a:cubicBezTo>
                  <a:cubicBezTo>
                    <a:pt x="81" y="72"/>
                    <a:pt x="79" y="62"/>
                    <a:pt x="83" y="59"/>
                  </a:cubicBezTo>
                  <a:cubicBezTo>
                    <a:pt x="85" y="57"/>
                    <a:pt x="96" y="51"/>
                    <a:pt x="96" y="50"/>
                  </a:cubicBezTo>
                  <a:cubicBezTo>
                    <a:pt x="96" y="37"/>
                    <a:pt x="77" y="51"/>
                    <a:pt x="77" y="38"/>
                  </a:cubicBezTo>
                  <a:cubicBezTo>
                    <a:pt x="77" y="34"/>
                    <a:pt x="82" y="29"/>
                    <a:pt x="84" y="27"/>
                  </a:cubicBezTo>
                  <a:cubicBezTo>
                    <a:pt x="90" y="21"/>
                    <a:pt x="90" y="25"/>
                    <a:pt x="94" y="16"/>
                  </a:cubicBezTo>
                  <a:cubicBezTo>
                    <a:pt x="85" y="14"/>
                    <a:pt x="85" y="14"/>
                    <a:pt x="85" y="14"/>
                  </a:cubicBezTo>
                  <a:cubicBezTo>
                    <a:pt x="85" y="6"/>
                    <a:pt x="85" y="6"/>
                    <a:pt x="85" y="6"/>
                  </a:cubicBezTo>
                  <a:cubicBezTo>
                    <a:pt x="85" y="6"/>
                    <a:pt x="85" y="6"/>
                    <a:pt x="85" y="6"/>
                  </a:cubicBezTo>
                  <a:cubicBezTo>
                    <a:pt x="85" y="2"/>
                    <a:pt x="84" y="0"/>
                    <a:pt x="81" y="0"/>
                  </a:cubicBezTo>
                  <a:cubicBezTo>
                    <a:pt x="78" y="0"/>
                    <a:pt x="78" y="0"/>
                    <a:pt x="78" y="0"/>
                  </a:cubicBezTo>
                  <a:cubicBezTo>
                    <a:pt x="73" y="0"/>
                    <a:pt x="73" y="11"/>
                    <a:pt x="70" y="15"/>
                  </a:cubicBezTo>
                  <a:cubicBezTo>
                    <a:pt x="67" y="20"/>
                    <a:pt x="61" y="22"/>
                    <a:pt x="6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24" name="ïšlîḍe"/>
            <p:cNvSpPr/>
            <p:nvPr/>
          </p:nvSpPr>
          <p:spPr bwMode="auto">
            <a:xfrm>
              <a:off x="5320386" y="3167500"/>
              <a:ext cx="109067" cy="174508"/>
            </a:xfrm>
            <a:custGeom>
              <a:avLst/>
              <a:gdLst>
                <a:gd name="T0" fmla="*/ 3 w 34"/>
                <a:gd name="T1" fmla="*/ 17 h 54"/>
                <a:gd name="T2" fmla="*/ 1 w 34"/>
                <a:gd name="T3" fmla="*/ 20 h 54"/>
                <a:gd name="T4" fmla="*/ 0 w 34"/>
                <a:gd name="T5" fmla="*/ 29 h 54"/>
                <a:gd name="T6" fmla="*/ 20 w 34"/>
                <a:gd name="T7" fmla="*/ 54 h 54"/>
                <a:gd name="T8" fmla="*/ 34 w 34"/>
                <a:gd name="T9" fmla="*/ 40 h 54"/>
                <a:gd name="T10" fmla="*/ 29 w 34"/>
                <a:gd name="T11" fmla="*/ 15 h 54"/>
                <a:gd name="T12" fmla="*/ 27 w 34"/>
                <a:gd name="T13" fmla="*/ 10 h 54"/>
                <a:gd name="T14" fmla="*/ 24 w 34"/>
                <a:gd name="T15" fmla="*/ 5 h 54"/>
                <a:gd name="T16" fmla="*/ 14 w 34"/>
                <a:gd name="T17" fmla="*/ 0 h 54"/>
                <a:gd name="T18" fmla="*/ 3 w 34"/>
                <a:gd name="T19" fmla="*/ 1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54">
                  <a:moveTo>
                    <a:pt x="3" y="17"/>
                  </a:moveTo>
                  <a:cubicBezTo>
                    <a:pt x="1" y="20"/>
                    <a:pt x="1" y="20"/>
                    <a:pt x="1" y="20"/>
                  </a:cubicBezTo>
                  <a:cubicBezTo>
                    <a:pt x="1" y="25"/>
                    <a:pt x="0" y="26"/>
                    <a:pt x="0" y="29"/>
                  </a:cubicBezTo>
                  <a:cubicBezTo>
                    <a:pt x="0" y="44"/>
                    <a:pt x="6" y="54"/>
                    <a:pt x="20" y="54"/>
                  </a:cubicBezTo>
                  <a:cubicBezTo>
                    <a:pt x="27" y="54"/>
                    <a:pt x="34" y="47"/>
                    <a:pt x="34" y="40"/>
                  </a:cubicBezTo>
                  <a:cubicBezTo>
                    <a:pt x="34" y="34"/>
                    <a:pt x="32" y="20"/>
                    <a:pt x="29" y="15"/>
                  </a:cubicBezTo>
                  <a:cubicBezTo>
                    <a:pt x="28" y="13"/>
                    <a:pt x="28" y="12"/>
                    <a:pt x="27" y="10"/>
                  </a:cubicBezTo>
                  <a:cubicBezTo>
                    <a:pt x="27" y="8"/>
                    <a:pt x="25" y="8"/>
                    <a:pt x="24" y="5"/>
                  </a:cubicBezTo>
                  <a:cubicBezTo>
                    <a:pt x="23" y="3"/>
                    <a:pt x="18" y="0"/>
                    <a:pt x="14" y="0"/>
                  </a:cubicBezTo>
                  <a:cubicBezTo>
                    <a:pt x="6" y="0"/>
                    <a:pt x="3" y="9"/>
                    <a:pt x="3"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25" name="íśľîḑê"/>
            <p:cNvSpPr/>
            <p:nvPr/>
          </p:nvSpPr>
          <p:spPr bwMode="auto">
            <a:xfrm>
              <a:off x="8310194" y="3254754"/>
              <a:ext cx="77710" cy="145878"/>
            </a:xfrm>
            <a:custGeom>
              <a:avLst/>
              <a:gdLst>
                <a:gd name="T0" fmla="*/ 7 w 24"/>
                <a:gd name="T1" fmla="*/ 17 h 45"/>
                <a:gd name="T2" fmla="*/ 3 w 24"/>
                <a:gd name="T3" fmla="*/ 24 h 45"/>
                <a:gd name="T4" fmla="*/ 0 w 24"/>
                <a:gd name="T5" fmla="*/ 33 h 45"/>
                <a:gd name="T6" fmla="*/ 0 w 24"/>
                <a:gd name="T7" fmla="*/ 38 h 45"/>
                <a:gd name="T8" fmla="*/ 4 w 24"/>
                <a:gd name="T9" fmla="*/ 44 h 45"/>
                <a:gd name="T10" fmla="*/ 5 w 24"/>
                <a:gd name="T11" fmla="*/ 45 h 45"/>
                <a:gd name="T12" fmla="*/ 23 w 24"/>
                <a:gd name="T13" fmla="*/ 31 h 45"/>
                <a:gd name="T14" fmla="*/ 24 w 24"/>
                <a:gd name="T15" fmla="*/ 5 h 45"/>
                <a:gd name="T16" fmla="*/ 21 w 24"/>
                <a:gd name="T17" fmla="*/ 0 h 45"/>
                <a:gd name="T18" fmla="*/ 12 w 24"/>
                <a:gd name="T19" fmla="*/ 6 h 45"/>
                <a:gd name="T20" fmla="*/ 7 w 24"/>
                <a:gd name="T21" fmla="*/ 1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45">
                  <a:moveTo>
                    <a:pt x="7" y="17"/>
                  </a:moveTo>
                  <a:cubicBezTo>
                    <a:pt x="2" y="19"/>
                    <a:pt x="5" y="20"/>
                    <a:pt x="3" y="24"/>
                  </a:cubicBezTo>
                  <a:cubicBezTo>
                    <a:pt x="2" y="27"/>
                    <a:pt x="0" y="26"/>
                    <a:pt x="0" y="33"/>
                  </a:cubicBezTo>
                  <a:cubicBezTo>
                    <a:pt x="0" y="38"/>
                    <a:pt x="0" y="38"/>
                    <a:pt x="0" y="38"/>
                  </a:cubicBezTo>
                  <a:cubicBezTo>
                    <a:pt x="0" y="41"/>
                    <a:pt x="3" y="40"/>
                    <a:pt x="4" y="44"/>
                  </a:cubicBezTo>
                  <a:cubicBezTo>
                    <a:pt x="5" y="45"/>
                    <a:pt x="5" y="45"/>
                    <a:pt x="5" y="45"/>
                  </a:cubicBezTo>
                  <a:cubicBezTo>
                    <a:pt x="18" y="44"/>
                    <a:pt x="19" y="40"/>
                    <a:pt x="23" y="31"/>
                  </a:cubicBezTo>
                  <a:cubicBezTo>
                    <a:pt x="12" y="11"/>
                    <a:pt x="24" y="12"/>
                    <a:pt x="24" y="5"/>
                  </a:cubicBezTo>
                  <a:cubicBezTo>
                    <a:pt x="24" y="2"/>
                    <a:pt x="23" y="2"/>
                    <a:pt x="21" y="0"/>
                  </a:cubicBezTo>
                  <a:cubicBezTo>
                    <a:pt x="16" y="3"/>
                    <a:pt x="14" y="0"/>
                    <a:pt x="12" y="6"/>
                  </a:cubicBezTo>
                  <a:cubicBezTo>
                    <a:pt x="9" y="11"/>
                    <a:pt x="7" y="10"/>
                    <a:pt x="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26" name="iṧ1iḋé"/>
            <p:cNvSpPr/>
            <p:nvPr/>
          </p:nvSpPr>
          <p:spPr bwMode="auto">
            <a:xfrm>
              <a:off x="7778491" y="3096606"/>
              <a:ext cx="444449" cy="414456"/>
            </a:xfrm>
            <a:custGeom>
              <a:avLst/>
              <a:gdLst>
                <a:gd name="T0" fmla="*/ 53 w 138"/>
                <a:gd name="T1" fmla="*/ 65 h 128"/>
                <a:gd name="T2" fmla="*/ 61 w 138"/>
                <a:gd name="T3" fmla="*/ 54 h 128"/>
                <a:gd name="T4" fmla="*/ 73 w 138"/>
                <a:gd name="T5" fmla="*/ 48 h 128"/>
                <a:gd name="T6" fmla="*/ 86 w 138"/>
                <a:gd name="T7" fmla="*/ 42 h 128"/>
                <a:gd name="T8" fmla="*/ 93 w 138"/>
                <a:gd name="T9" fmla="*/ 30 h 128"/>
                <a:gd name="T10" fmla="*/ 93 w 138"/>
                <a:gd name="T11" fmla="*/ 29 h 128"/>
                <a:gd name="T12" fmla="*/ 73 w 138"/>
                <a:gd name="T13" fmla="*/ 21 h 128"/>
                <a:gd name="T14" fmla="*/ 68 w 138"/>
                <a:gd name="T15" fmla="*/ 14 h 128"/>
                <a:gd name="T16" fmla="*/ 64 w 138"/>
                <a:gd name="T17" fmla="*/ 8 h 128"/>
                <a:gd name="T18" fmla="*/ 59 w 138"/>
                <a:gd name="T19" fmla="*/ 3 h 128"/>
                <a:gd name="T20" fmla="*/ 52 w 138"/>
                <a:gd name="T21" fmla="*/ 0 h 128"/>
                <a:gd name="T22" fmla="*/ 50 w 138"/>
                <a:gd name="T23" fmla="*/ 0 h 128"/>
                <a:gd name="T24" fmla="*/ 46 w 138"/>
                <a:gd name="T25" fmla="*/ 2 h 128"/>
                <a:gd name="T26" fmla="*/ 41 w 138"/>
                <a:gd name="T27" fmla="*/ 4 h 128"/>
                <a:gd name="T28" fmla="*/ 36 w 138"/>
                <a:gd name="T29" fmla="*/ 13 h 128"/>
                <a:gd name="T30" fmla="*/ 35 w 138"/>
                <a:gd name="T31" fmla="*/ 25 h 128"/>
                <a:gd name="T32" fmla="*/ 32 w 138"/>
                <a:gd name="T33" fmla="*/ 35 h 128"/>
                <a:gd name="T34" fmla="*/ 15 w 138"/>
                <a:gd name="T35" fmla="*/ 40 h 128"/>
                <a:gd name="T36" fmla="*/ 8 w 138"/>
                <a:gd name="T37" fmla="*/ 44 h 128"/>
                <a:gd name="T38" fmla="*/ 5 w 138"/>
                <a:gd name="T39" fmla="*/ 51 h 128"/>
                <a:gd name="T40" fmla="*/ 29 w 138"/>
                <a:gd name="T41" fmla="*/ 69 h 128"/>
                <a:gd name="T42" fmla="*/ 29 w 138"/>
                <a:gd name="T43" fmla="*/ 70 h 128"/>
                <a:gd name="T44" fmla="*/ 16 w 138"/>
                <a:gd name="T45" fmla="*/ 94 h 128"/>
                <a:gd name="T46" fmla="*/ 2 w 138"/>
                <a:gd name="T47" fmla="*/ 110 h 128"/>
                <a:gd name="T48" fmla="*/ 0 w 138"/>
                <a:gd name="T49" fmla="*/ 121 h 128"/>
                <a:gd name="T50" fmla="*/ 3 w 138"/>
                <a:gd name="T51" fmla="*/ 123 h 128"/>
                <a:gd name="T52" fmla="*/ 18 w 138"/>
                <a:gd name="T53" fmla="*/ 116 h 128"/>
                <a:gd name="T54" fmla="*/ 28 w 138"/>
                <a:gd name="T55" fmla="*/ 106 h 128"/>
                <a:gd name="T56" fmla="*/ 46 w 138"/>
                <a:gd name="T57" fmla="*/ 83 h 128"/>
                <a:gd name="T58" fmla="*/ 49 w 138"/>
                <a:gd name="T59" fmla="*/ 83 h 128"/>
                <a:gd name="T60" fmla="*/ 64 w 138"/>
                <a:gd name="T61" fmla="*/ 96 h 128"/>
                <a:gd name="T62" fmla="*/ 74 w 138"/>
                <a:gd name="T63" fmla="*/ 111 h 128"/>
                <a:gd name="T64" fmla="*/ 89 w 138"/>
                <a:gd name="T65" fmla="*/ 123 h 128"/>
                <a:gd name="T66" fmla="*/ 110 w 138"/>
                <a:gd name="T67" fmla="*/ 128 h 128"/>
                <a:gd name="T68" fmla="*/ 138 w 138"/>
                <a:gd name="T69" fmla="*/ 121 h 128"/>
                <a:gd name="T70" fmla="*/ 138 w 138"/>
                <a:gd name="T71" fmla="*/ 120 h 128"/>
                <a:gd name="T72" fmla="*/ 127 w 138"/>
                <a:gd name="T73" fmla="*/ 112 h 128"/>
                <a:gd name="T74" fmla="*/ 126 w 138"/>
                <a:gd name="T75" fmla="*/ 113 h 128"/>
                <a:gd name="T76" fmla="*/ 120 w 138"/>
                <a:gd name="T77" fmla="*/ 110 h 128"/>
                <a:gd name="T78" fmla="*/ 108 w 138"/>
                <a:gd name="T79" fmla="*/ 104 h 128"/>
                <a:gd name="T80" fmla="*/ 97 w 138"/>
                <a:gd name="T81" fmla="*/ 98 h 128"/>
                <a:gd name="T82" fmla="*/ 79 w 138"/>
                <a:gd name="T83" fmla="*/ 83 h 128"/>
                <a:gd name="T84" fmla="*/ 75 w 138"/>
                <a:gd name="T85" fmla="*/ 80 h 128"/>
                <a:gd name="T86" fmla="*/ 75 w 138"/>
                <a:gd name="T87" fmla="*/ 80 h 128"/>
                <a:gd name="T88" fmla="*/ 64 w 138"/>
                <a:gd name="T89" fmla="*/ 72 h 128"/>
                <a:gd name="T90" fmla="*/ 53 w 138"/>
                <a:gd name="T91" fmla="*/ 65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8" h="128">
                  <a:moveTo>
                    <a:pt x="53" y="65"/>
                  </a:moveTo>
                  <a:cubicBezTo>
                    <a:pt x="57" y="57"/>
                    <a:pt x="53" y="60"/>
                    <a:pt x="61" y="54"/>
                  </a:cubicBezTo>
                  <a:cubicBezTo>
                    <a:pt x="64" y="52"/>
                    <a:pt x="69" y="49"/>
                    <a:pt x="73" y="48"/>
                  </a:cubicBezTo>
                  <a:cubicBezTo>
                    <a:pt x="75" y="47"/>
                    <a:pt x="84" y="43"/>
                    <a:pt x="86" y="42"/>
                  </a:cubicBezTo>
                  <a:cubicBezTo>
                    <a:pt x="88" y="40"/>
                    <a:pt x="93" y="33"/>
                    <a:pt x="93" y="30"/>
                  </a:cubicBezTo>
                  <a:cubicBezTo>
                    <a:pt x="93" y="29"/>
                    <a:pt x="93" y="29"/>
                    <a:pt x="93" y="29"/>
                  </a:cubicBezTo>
                  <a:cubicBezTo>
                    <a:pt x="93" y="22"/>
                    <a:pt x="80" y="21"/>
                    <a:pt x="73" y="21"/>
                  </a:cubicBezTo>
                  <a:cubicBezTo>
                    <a:pt x="71" y="18"/>
                    <a:pt x="70" y="18"/>
                    <a:pt x="68" y="14"/>
                  </a:cubicBezTo>
                  <a:cubicBezTo>
                    <a:pt x="66" y="11"/>
                    <a:pt x="67" y="11"/>
                    <a:pt x="64" y="8"/>
                  </a:cubicBezTo>
                  <a:cubicBezTo>
                    <a:pt x="62" y="6"/>
                    <a:pt x="62" y="4"/>
                    <a:pt x="59" y="3"/>
                  </a:cubicBezTo>
                  <a:cubicBezTo>
                    <a:pt x="57" y="2"/>
                    <a:pt x="52" y="0"/>
                    <a:pt x="52" y="0"/>
                  </a:cubicBezTo>
                  <a:cubicBezTo>
                    <a:pt x="50" y="0"/>
                    <a:pt x="50" y="0"/>
                    <a:pt x="50" y="0"/>
                  </a:cubicBezTo>
                  <a:cubicBezTo>
                    <a:pt x="48" y="0"/>
                    <a:pt x="48" y="1"/>
                    <a:pt x="46" y="2"/>
                  </a:cubicBezTo>
                  <a:cubicBezTo>
                    <a:pt x="44" y="3"/>
                    <a:pt x="42" y="3"/>
                    <a:pt x="41" y="4"/>
                  </a:cubicBezTo>
                  <a:cubicBezTo>
                    <a:pt x="40" y="4"/>
                    <a:pt x="36" y="12"/>
                    <a:pt x="36" y="13"/>
                  </a:cubicBezTo>
                  <a:cubicBezTo>
                    <a:pt x="35" y="16"/>
                    <a:pt x="35" y="21"/>
                    <a:pt x="35" y="25"/>
                  </a:cubicBezTo>
                  <a:cubicBezTo>
                    <a:pt x="35" y="36"/>
                    <a:pt x="33" y="30"/>
                    <a:pt x="32" y="35"/>
                  </a:cubicBezTo>
                  <a:cubicBezTo>
                    <a:pt x="23" y="36"/>
                    <a:pt x="21" y="38"/>
                    <a:pt x="15" y="40"/>
                  </a:cubicBezTo>
                  <a:cubicBezTo>
                    <a:pt x="9" y="41"/>
                    <a:pt x="12" y="41"/>
                    <a:pt x="8" y="44"/>
                  </a:cubicBezTo>
                  <a:cubicBezTo>
                    <a:pt x="5" y="45"/>
                    <a:pt x="5" y="47"/>
                    <a:pt x="5" y="51"/>
                  </a:cubicBezTo>
                  <a:cubicBezTo>
                    <a:pt x="3" y="69"/>
                    <a:pt x="29" y="60"/>
                    <a:pt x="29" y="69"/>
                  </a:cubicBezTo>
                  <a:cubicBezTo>
                    <a:pt x="29" y="70"/>
                    <a:pt x="29" y="70"/>
                    <a:pt x="29" y="70"/>
                  </a:cubicBezTo>
                  <a:cubicBezTo>
                    <a:pt x="29" y="77"/>
                    <a:pt x="17" y="88"/>
                    <a:pt x="16" y="94"/>
                  </a:cubicBezTo>
                  <a:cubicBezTo>
                    <a:pt x="11" y="97"/>
                    <a:pt x="6" y="110"/>
                    <a:pt x="2" y="110"/>
                  </a:cubicBezTo>
                  <a:cubicBezTo>
                    <a:pt x="0" y="121"/>
                    <a:pt x="0" y="121"/>
                    <a:pt x="0" y="121"/>
                  </a:cubicBezTo>
                  <a:cubicBezTo>
                    <a:pt x="1" y="122"/>
                    <a:pt x="1" y="123"/>
                    <a:pt x="3" y="123"/>
                  </a:cubicBezTo>
                  <a:cubicBezTo>
                    <a:pt x="4" y="123"/>
                    <a:pt x="17" y="117"/>
                    <a:pt x="18" y="116"/>
                  </a:cubicBezTo>
                  <a:cubicBezTo>
                    <a:pt x="21" y="114"/>
                    <a:pt x="26" y="109"/>
                    <a:pt x="28" y="106"/>
                  </a:cubicBezTo>
                  <a:cubicBezTo>
                    <a:pt x="31" y="103"/>
                    <a:pt x="43" y="83"/>
                    <a:pt x="46" y="83"/>
                  </a:cubicBezTo>
                  <a:cubicBezTo>
                    <a:pt x="49" y="83"/>
                    <a:pt x="49" y="83"/>
                    <a:pt x="49" y="83"/>
                  </a:cubicBezTo>
                  <a:cubicBezTo>
                    <a:pt x="55" y="83"/>
                    <a:pt x="61" y="92"/>
                    <a:pt x="64" y="96"/>
                  </a:cubicBezTo>
                  <a:cubicBezTo>
                    <a:pt x="66" y="99"/>
                    <a:pt x="71" y="110"/>
                    <a:pt x="74" y="111"/>
                  </a:cubicBezTo>
                  <a:cubicBezTo>
                    <a:pt x="78" y="115"/>
                    <a:pt x="83" y="121"/>
                    <a:pt x="89" y="123"/>
                  </a:cubicBezTo>
                  <a:cubicBezTo>
                    <a:pt x="96" y="126"/>
                    <a:pt x="99" y="128"/>
                    <a:pt x="110" y="128"/>
                  </a:cubicBezTo>
                  <a:cubicBezTo>
                    <a:pt x="118" y="128"/>
                    <a:pt x="133" y="124"/>
                    <a:pt x="138" y="121"/>
                  </a:cubicBezTo>
                  <a:cubicBezTo>
                    <a:pt x="138" y="120"/>
                    <a:pt x="138" y="120"/>
                    <a:pt x="138" y="120"/>
                  </a:cubicBezTo>
                  <a:cubicBezTo>
                    <a:pt x="127" y="112"/>
                    <a:pt x="127" y="112"/>
                    <a:pt x="127" y="112"/>
                  </a:cubicBezTo>
                  <a:cubicBezTo>
                    <a:pt x="126" y="113"/>
                    <a:pt x="126" y="113"/>
                    <a:pt x="126" y="113"/>
                  </a:cubicBezTo>
                  <a:cubicBezTo>
                    <a:pt x="125" y="110"/>
                    <a:pt x="123" y="110"/>
                    <a:pt x="120" y="110"/>
                  </a:cubicBezTo>
                  <a:cubicBezTo>
                    <a:pt x="115" y="103"/>
                    <a:pt x="112" y="108"/>
                    <a:pt x="108" y="104"/>
                  </a:cubicBezTo>
                  <a:cubicBezTo>
                    <a:pt x="107" y="103"/>
                    <a:pt x="100" y="98"/>
                    <a:pt x="97" y="98"/>
                  </a:cubicBezTo>
                  <a:cubicBezTo>
                    <a:pt x="79" y="83"/>
                    <a:pt x="79" y="83"/>
                    <a:pt x="79" y="83"/>
                  </a:cubicBezTo>
                  <a:cubicBezTo>
                    <a:pt x="75" y="80"/>
                    <a:pt x="75" y="80"/>
                    <a:pt x="75" y="80"/>
                  </a:cubicBezTo>
                  <a:cubicBezTo>
                    <a:pt x="75" y="80"/>
                    <a:pt x="75" y="80"/>
                    <a:pt x="75" y="80"/>
                  </a:cubicBezTo>
                  <a:cubicBezTo>
                    <a:pt x="74" y="76"/>
                    <a:pt x="68" y="73"/>
                    <a:pt x="64" y="72"/>
                  </a:cubicBezTo>
                  <a:cubicBezTo>
                    <a:pt x="56" y="68"/>
                    <a:pt x="58" y="69"/>
                    <a:pt x="53"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27" name="í$ḻïďé"/>
            <p:cNvSpPr/>
            <p:nvPr/>
          </p:nvSpPr>
          <p:spPr bwMode="auto">
            <a:xfrm>
              <a:off x="7306775" y="2999809"/>
              <a:ext cx="316295" cy="546700"/>
            </a:xfrm>
            <a:custGeom>
              <a:avLst/>
              <a:gdLst>
                <a:gd name="T0" fmla="*/ 6 w 98"/>
                <a:gd name="T1" fmla="*/ 157 h 169"/>
                <a:gd name="T2" fmla="*/ 5 w 98"/>
                <a:gd name="T3" fmla="*/ 158 h 169"/>
                <a:gd name="T4" fmla="*/ 21 w 98"/>
                <a:gd name="T5" fmla="*/ 145 h 169"/>
                <a:gd name="T6" fmla="*/ 19 w 98"/>
                <a:gd name="T7" fmla="*/ 147 h 169"/>
                <a:gd name="T8" fmla="*/ 21 w 98"/>
                <a:gd name="T9" fmla="*/ 145 h 169"/>
                <a:gd name="T10" fmla="*/ 41 w 98"/>
                <a:gd name="T11" fmla="*/ 99 h 169"/>
                <a:gd name="T12" fmla="*/ 37 w 98"/>
                <a:gd name="T13" fmla="*/ 104 h 169"/>
                <a:gd name="T14" fmla="*/ 35 w 98"/>
                <a:gd name="T15" fmla="*/ 98 h 169"/>
                <a:gd name="T16" fmla="*/ 2 w 98"/>
                <a:gd name="T17" fmla="*/ 157 h 169"/>
                <a:gd name="T18" fmla="*/ 0 w 98"/>
                <a:gd name="T19" fmla="*/ 167 h 169"/>
                <a:gd name="T20" fmla="*/ 4 w 98"/>
                <a:gd name="T21" fmla="*/ 169 h 169"/>
                <a:gd name="T22" fmla="*/ 51 w 98"/>
                <a:gd name="T23" fmla="*/ 136 h 169"/>
                <a:gd name="T24" fmla="*/ 87 w 98"/>
                <a:gd name="T25" fmla="*/ 163 h 169"/>
                <a:gd name="T26" fmla="*/ 95 w 98"/>
                <a:gd name="T27" fmla="*/ 147 h 169"/>
                <a:gd name="T28" fmla="*/ 72 w 98"/>
                <a:gd name="T29" fmla="*/ 130 h 169"/>
                <a:gd name="T30" fmla="*/ 64 w 98"/>
                <a:gd name="T31" fmla="*/ 113 h 169"/>
                <a:gd name="T32" fmla="*/ 86 w 98"/>
                <a:gd name="T33" fmla="*/ 101 h 169"/>
                <a:gd name="T34" fmla="*/ 92 w 98"/>
                <a:gd name="T35" fmla="*/ 88 h 169"/>
                <a:gd name="T36" fmla="*/ 69 w 98"/>
                <a:gd name="T37" fmla="*/ 96 h 169"/>
                <a:gd name="T38" fmla="*/ 67 w 98"/>
                <a:gd name="T39" fmla="*/ 92 h 169"/>
                <a:gd name="T40" fmla="*/ 68 w 98"/>
                <a:gd name="T41" fmla="*/ 73 h 169"/>
                <a:gd name="T42" fmla="*/ 73 w 98"/>
                <a:gd name="T43" fmla="*/ 56 h 169"/>
                <a:gd name="T44" fmla="*/ 61 w 98"/>
                <a:gd name="T45" fmla="*/ 45 h 169"/>
                <a:gd name="T46" fmla="*/ 94 w 98"/>
                <a:gd name="T47" fmla="*/ 17 h 169"/>
                <a:gd name="T48" fmla="*/ 71 w 98"/>
                <a:gd name="T49" fmla="*/ 18 h 169"/>
                <a:gd name="T50" fmla="*/ 51 w 98"/>
                <a:gd name="T51" fmla="*/ 29 h 169"/>
                <a:gd name="T52" fmla="*/ 49 w 98"/>
                <a:gd name="T53" fmla="*/ 0 h 169"/>
                <a:gd name="T54" fmla="*/ 32 w 98"/>
                <a:gd name="T55" fmla="*/ 18 h 169"/>
                <a:gd name="T56" fmla="*/ 25 w 98"/>
                <a:gd name="T57" fmla="*/ 41 h 169"/>
                <a:gd name="T58" fmla="*/ 31 w 98"/>
                <a:gd name="T59" fmla="*/ 49 h 169"/>
                <a:gd name="T60" fmla="*/ 50 w 98"/>
                <a:gd name="T61" fmla="*/ 44 h 169"/>
                <a:gd name="T62" fmla="*/ 33 w 98"/>
                <a:gd name="T63" fmla="*/ 62 h 169"/>
                <a:gd name="T64" fmla="*/ 32 w 98"/>
                <a:gd name="T65" fmla="*/ 90 h 169"/>
                <a:gd name="T66" fmla="*/ 28 w 98"/>
                <a:gd name="T67" fmla="*/ 95 h 169"/>
                <a:gd name="T68" fmla="*/ 25 w 98"/>
                <a:gd name="T69" fmla="*/ 90 h 169"/>
                <a:gd name="T70" fmla="*/ 14 w 98"/>
                <a:gd name="T71" fmla="*/ 118 h 169"/>
                <a:gd name="T72" fmla="*/ 39 w 98"/>
                <a:gd name="T73" fmla="*/ 119 h 169"/>
                <a:gd name="T74" fmla="*/ 43 w 98"/>
                <a:gd name="T75" fmla="*/ 125 h 169"/>
                <a:gd name="T76" fmla="*/ 26 w 98"/>
                <a:gd name="T77" fmla="*/ 138 h 169"/>
                <a:gd name="T78" fmla="*/ 20 w 98"/>
                <a:gd name="T79" fmla="*/ 136 h 169"/>
                <a:gd name="T80" fmla="*/ 17 w 98"/>
                <a:gd name="T81" fmla="*/ 131 h 169"/>
                <a:gd name="T82" fmla="*/ 13 w 98"/>
                <a:gd name="T83" fmla="*/ 14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8" h="169">
                  <a:moveTo>
                    <a:pt x="5" y="157"/>
                  </a:moveTo>
                  <a:cubicBezTo>
                    <a:pt x="6" y="157"/>
                    <a:pt x="6" y="157"/>
                    <a:pt x="6" y="157"/>
                  </a:cubicBezTo>
                  <a:cubicBezTo>
                    <a:pt x="6" y="158"/>
                    <a:pt x="6" y="158"/>
                    <a:pt x="6" y="158"/>
                  </a:cubicBezTo>
                  <a:cubicBezTo>
                    <a:pt x="5" y="158"/>
                    <a:pt x="5" y="158"/>
                    <a:pt x="5" y="158"/>
                  </a:cubicBezTo>
                  <a:cubicBezTo>
                    <a:pt x="5" y="157"/>
                    <a:pt x="5" y="157"/>
                    <a:pt x="5" y="157"/>
                  </a:cubicBezTo>
                  <a:close/>
                  <a:moveTo>
                    <a:pt x="21" y="145"/>
                  </a:moveTo>
                  <a:cubicBezTo>
                    <a:pt x="22" y="147"/>
                    <a:pt x="22" y="147"/>
                    <a:pt x="22" y="147"/>
                  </a:cubicBezTo>
                  <a:cubicBezTo>
                    <a:pt x="19" y="147"/>
                    <a:pt x="19" y="147"/>
                    <a:pt x="19" y="147"/>
                  </a:cubicBezTo>
                  <a:cubicBezTo>
                    <a:pt x="19" y="146"/>
                    <a:pt x="19" y="146"/>
                    <a:pt x="19" y="146"/>
                  </a:cubicBezTo>
                  <a:cubicBezTo>
                    <a:pt x="21" y="145"/>
                    <a:pt x="21" y="145"/>
                    <a:pt x="21" y="145"/>
                  </a:cubicBezTo>
                  <a:close/>
                  <a:moveTo>
                    <a:pt x="35" y="98"/>
                  </a:moveTo>
                  <a:cubicBezTo>
                    <a:pt x="38" y="98"/>
                    <a:pt x="41" y="96"/>
                    <a:pt x="41" y="99"/>
                  </a:cubicBezTo>
                  <a:cubicBezTo>
                    <a:pt x="41" y="101"/>
                    <a:pt x="41" y="101"/>
                    <a:pt x="41" y="101"/>
                  </a:cubicBezTo>
                  <a:cubicBezTo>
                    <a:pt x="41" y="104"/>
                    <a:pt x="39" y="103"/>
                    <a:pt x="37" y="104"/>
                  </a:cubicBezTo>
                  <a:cubicBezTo>
                    <a:pt x="34" y="102"/>
                    <a:pt x="34" y="102"/>
                    <a:pt x="34" y="102"/>
                  </a:cubicBezTo>
                  <a:cubicBezTo>
                    <a:pt x="35" y="98"/>
                    <a:pt x="35" y="98"/>
                    <a:pt x="35" y="98"/>
                  </a:cubicBezTo>
                  <a:close/>
                  <a:moveTo>
                    <a:pt x="5" y="157"/>
                  </a:moveTo>
                  <a:cubicBezTo>
                    <a:pt x="2" y="157"/>
                    <a:pt x="2" y="157"/>
                    <a:pt x="2" y="157"/>
                  </a:cubicBezTo>
                  <a:cubicBezTo>
                    <a:pt x="2" y="157"/>
                    <a:pt x="0" y="162"/>
                    <a:pt x="0" y="163"/>
                  </a:cubicBezTo>
                  <a:cubicBezTo>
                    <a:pt x="0" y="167"/>
                    <a:pt x="0" y="167"/>
                    <a:pt x="0" y="167"/>
                  </a:cubicBezTo>
                  <a:cubicBezTo>
                    <a:pt x="0" y="168"/>
                    <a:pt x="0" y="169"/>
                    <a:pt x="2" y="169"/>
                  </a:cubicBezTo>
                  <a:cubicBezTo>
                    <a:pt x="4" y="169"/>
                    <a:pt x="4" y="169"/>
                    <a:pt x="4" y="169"/>
                  </a:cubicBezTo>
                  <a:cubicBezTo>
                    <a:pt x="9" y="169"/>
                    <a:pt x="28" y="158"/>
                    <a:pt x="32" y="156"/>
                  </a:cubicBezTo>
                  <a:cubicBezTo>
                    <a:pt x="41" y="150"/>
                    <a:pt x="46" y="139"/>
                    <a:pt x="51" y="136"/>
                  </a:cubicBezTo>
                  <a:cubicBezTo>
                    <a:pt x="59" y="138"/>
                    <a:pt x="71" y="163"/>
                    <a:pt x="85" y="163"/>
                  </a:cubicBezTo>
                  <a:cubicBezTo>
                    <a:pt x="87" y="163"/>
                    <a:pt x="87" y="163"/>
                    <a:pt x="87" y="163"/>
                  </a:cubicBezTo>
                  <a:cubicBezTo>
                    <a:pt x="92" y="163"/>
                    <a:pt x="93" y="153"/>
                    <a:pt x="98" y="151"/>
                  </a:cubicBezTo>
                  <a:cubicBezTo>
                    <a:pt x="95" y="147"/>
                    <a:pt x="95" y="147"/>
                    <a:pt x="95" y="147"/>
                  </a:cubicBezTo>
                  <a:cubicBezTo>
                    <a:pt x="94" y="144"/>
                    <a:pt x="84" y="136"/>
                    <a:pt x="79" y="136"/>
                  </a:cubicBezTo>
                  <a:cubicBezTo>
                    <a:pt x="78" y="132"/>
                    <a:pt x="76" y="133"/>
                    <a:pt x="72" y="130"/>
                  </a:cubicBezTo>
                  <a:cubicBezTo>
                    <a:pt x="66" y="130"/>
                    <a:pt x="61" y="129"/>
                    <a:pt x="59" y="124"/>
                  </a:cubicBezTo>
                  <a:cubicBezTo>
                    <a:pt x="61" y="119"/>
                    <a:pt x="60" y="119"/>
                    <a:pt x="64" y="113"/>
                  </a:cubicBezTo>
                  <a:cubicBezTo>
                    <a:pt x="68" y="107"/>
                    <a:pt x="69" y="109"/>
                    <a:pt x="74" y="106"/>
                  </a:cubicBezTo>
                  <a:cubicBezTo>
                    <a:pt x="78" y="104"/>
                    <a:pt x="81" y="104"/>
                    <a:pt x="86" y="101"/>
                  </a:cubicBezTo>
                  <a:cubicBezTo>
                    <a:pt x="89" y="99"/>
                    <a:pt x="92" y="96"/>
                    <a:pt x="96" y="95"/>
                  </a:cubicBezTo>
                  <a:cubicBezTo>
                    <a:pt x="94" y="92"/>
                    <a:pt x="95" y="89"/>
                    <a:pt x="92" y="88"/>
                  </a:cubicBezTo>
                  <a:cubicBezTo>
                    <a:pt x="89" y="88"/>
                    <a:pt x="85" y="88"/>
                    <a:pt x="82" y="88"/>
                  </a:cubicBezTo>
                  <a:cubicBezTo>
                    <a:pt x="75" y="87"/>
                    <a:pt x="73" y="94"/>
                    <a:pt x="69" y="96"/>
                  </a:cubicBezTo>
                  <a:cubicBezTo>
                    <a:pt x="67" y="95"/>
                    <a:pt x="67" y="95"/>
                    <a:pt x="67" y="95"/>
                  </a:cubicBezTo>
                  <a:cubicBezTo>
                    <a:pt x="67" y="92"/>
                    <a:pt x="67" y="92"/>
                    <a:pt x="67" y="92"/>
                  </a:cubicBezTo>
                  <a:cubicBezTo>
                    <a:pt x="59" y="84"/>
                    <a:pt x="59" y="84"/>
                    <a:pt x="59" y="84"/>
                  </a:cubicBezTo>
                  <a:cubicBezTo>
                    <a:pt x="62" y="77"/>
                    <a:pt x="64" y="77"/>
                    <a:pt x="68" y="73"/>
                  </a:cubicBezTo>
                  <a:cubicBezTo>
                    <a:pt x="71" y="70"/>
                    <a:pt x="77" y="66"/>
                    <a:pt x="77" y="61"/>
                  </a:cubicBezTo>
                  <a:cubicBezTo>
                    <a:pt x="77" y="60"/>
                    <a:pt x="74" y="56"/>
                    <a:pt x="73" y="56"/>
                  </a:cubicBezTo>
                  <a:cubicBezTo>
                    <a:pt x="73" y="56"/>
                    <a:pt x="53" y="64"/>
                    <a:pt x="53" y="58"/>
                  </a:cubicBezTo>
                  <a:cubicBezTo>
                    <a:pt x="53" y="55"/>
                    <a:pt x="59" y="48"/>
                    <a:pt x="61" y="45"/>
                  </a:cubicBezTo>
                  <a:cubicBezTo>
                    <a:pt x="63" y="41"/>
                    <a:pt x="68" y="38"/>
                    <a:pt x="72" y="36"/>
                  </a:cubicBezTo>
                  <a:cubicBezTo>
                    <a:pt x="75" y="33"/>
                    <a:pt x="94" y="20"/>
                    <a:pt x="94" y="17"/>
                  </a:cubicBezTo>
                  <a:cubicBezTo>
                    <a:pt x="94" y="12"/>
                    <a:pt x="87" y="13"/>
                    <a:pt x="83" y="14"/>
                  </a:cubicBezTo>
                  <a:cubicBezTo>
                    <a:pt x="75" y="14"/>
                    <a:pt x="76" y="16"/>
                    <a:pt x="71" y="18"/>
                  </a:cubicBezTo>
                  <a:cubicBezTo>
                    <a:pt x="67" y="19"/>
                    <a:pt x="57" y="28"/>
                    <a:pt x="55" y="32"/>
                  </a:cubicBezTo>
                  <a:cubicBezTo>
                    <a:pt x="51" y="29"/>
                    <a:pt x="51" y="29"/>
                    <a:pt x="51" y="29"/>
                  </a:cubicBezTo>
                  <a:cubicBezTo>
                    <a:pt x="53" y="24"/>
                    <a:pt x="63" y="17"/>
                    <a:pt x="63" y="9"/>
                  </a:cubicBezTo>
                  <a:cubicBezTo>
                    <a:pt x="63" y="6"/>
                    <a:pt x="54" y="0"/>
                    <a:pt x="49" y="0"/>
                  </a:cubicBezTo>
                  <a:cubicBezTo>
                    <a:pt x="47" y="0"/>
                    <a:pt x="47" y="0"/>
                    <a:pt x="47" y="0"/>
                  </a:cubicBezTo>
                  <a:cubicBezTo>
                    <a:pt x="40" y="0"/>
                    <a:pt x="33" y="10"/>
                    <a:pt x="32" y="18"/>
                  </a:cubicBezTo>
                  <a:cubicBezTo>
                    <a:pt x="29" y="20"/>
                    <a:pt x="25" y="31"/>
                    <a:pt x="25" y="38"/>
                  </a:cubicBezTo>
                  <a:cubicBezTo>
                    <a:pt x="25" y="41"/>
                    <a:pt x="25" y="41"/>
                    <a:pt x="25" y="41"/>
                  </a:cubicBezTo>
                  <a:cubicBezTo>
                    <a:pt x="25" y="44"/>
                    <a:pt x="26" y="49"/>
                    <a:pt x="28" y="49"/>
                  </a:cubicBezTo>
                  <a:cubicBezTo>
                    <a:pt x="31" y="49"/>
                    <a:pt x="31" y="49"/>
                    <a:pt x="31" y="49"/>
                  </a:cubicBezTo>
                  <a:cubicBezTo>
                    <a:pt x="31" y="49"/>
                    <a:pt x="42" y="43"/>
                    <a:pt x="43" y="42"/>
                  </a:cubicBezTo>
                  <a:cubicBezTo>
                    <a:pt x="45" y="42"/>
                    <a:pt x="50" y="40"/>
                    <a:pt x="50" y="44"/>
                  </a:cubicBezTo>
                  <a:cubicBezTo>
                    <a:pt x="50" y="47"/>
                    <a:pt x="50" y="47"/>
                    <a:pt x="50" y="47"/>
                  </a:cubicBezTo>
                  <a:cubicBezTo>
                    <a:pt x="46" y="48"/>
                    <a:pt x="35" y="58"/>
                    <a:pt x="33" y="62"/>
                  </a:cubicBezTo>
                  <a:cubicBezTo>
                    <a:pt x="26" y="81"/>
                    <a:pt x="34" y="73"/>
                    <a:pt x="37" y="83"/>
                  </a:cubicBezTo>
                  <a:cubicBezTo>
                    <a:pt x="35" y="86"/>
                    <a:pt x="32" y="88"/>
                    <a:pt x="32" y="90"/>
                  </a:cubicBezTo>
                  <a:cubicBezTo>
                    <a:pt x="32" y="92"/>
                    <a:pt x="32" y="92"/>
                    <a:pt x="32" y="92"/>
                  </a:cubicBezTo>
                  <a:cubicBezTo>
                    <a:pt x="29" y="92"/>
                    <a:pt x="29" y="92"/>
                    <a:pt x="28" y="95"/>
                  </a:cubicBezTo>
                  <a:cubicBezTo>
                    <a:pt x="25" y="94"/>
                    <a:pt x="25" y="94"/>
                    <a:pt x="25" y="94"/>
                  </a:cubicBezTo>
                  <a:cubicBezTo>
                    <a:pt x="25" y="90"/>
                    <a:pt x="25" y="90"/>
                    <a:pt x="25" y="90"/>
                  </a:cubicBezTo>
                  <a:cubicBezTo>
                    <a:pt x="24" y="90"/>
                    <a:pt x="24" y="90"/>
                    <a:pt x="24" y="90"/>
                  </a:cubicBezTo>
                  <a:cubicBezTo>
                    <a:pt x="24" y="102"/>
                    <a:pt x="14" y="108"/>
                    <a:pt x="14" y="118"/>
                  </a:cubicBezTo>
                  <a:cubicBezTo>
                    <a:pt x="14" y="121"/>
                    <a:pt x="16" y="122"/>
                    <a:pt x="17" y="124"/>
                  </a:cubicBezTo>
                  <a:cubicBezTo>
                    <a:pt x="22" y="122"/>
                    <a:pt x="34" y="119"/>
                    <a:pt x="39" y="119"/>
                  </a:cubicBezTo>
                  <a:cubicBezTo>
                    <a:pt x="40" y="119"/>
                    <a:pt x="43" y="120"/>
                    <a:pt x="44" y="120"/>
                  </a:cubicBezTo>
                  <a:cubicBezTo>
                    <a:pt x="43" y="125"/>
                    <a:pt x="43" y="125"/>
                    <a:pt x="43" y="125"/>
                  </a:cubicBezTo>
                  <a:cubicBezTo>
                    <a:pt x="32" y="138"/>
                    <a:pt x="32" y="138"/>
                    <a:pt x="32" y="138"/>
                  </a:cubicBezTo>
                  <a:cubicBezTo>
                    <a:pt x="30" y="138"/>
                    <a:pt x="28" y="139"/>
                    <a:pt x="26" y="138"/>
                  </a:cubicBezTo>
                  <a:cubicBezTo>
                    <a:pt x="25" y="136"/>
                    <a:pt x="23" y="133"/>
                    <a:pt x="22" y="136"/>
                  </a:cubicBezTo>
                  <a:cubicBezTo>
                    <a:pt x="20" y="136"/>
                    <a:pt x="20" y="136"/>
                    <a:pt x="20" y="136"/>
                  </a:cubicBezTo>
                  <a:cubicBezTo>
                    <a:pt x="17" y="131"/>
                    <a:pt x="17" y="131"/>
                    <a:pt x="17" y="131"/>
                  </a:cubicBezTo>
                  <a:cubicBezTo>
                    <a:pt x="17" y="131"/>
                    <a:pt x="17" y="131"/>
                    <a:pt x="17" y="131"/>
                  </a:cubicBezTo>
                  <a:cubicBezTo>
                    <a:pt x="12" y="140"/>
                    <a:pt x="12" y="140"/>
                    <a:pt x="12" y="140"/>
                  </a:cubicBezTo>
                  <a:cubicBezTo>
                    <a:pt x="13" y="143"/>
                    <a:pt x="13" y="143"/>
                    <a:pt x="13" y="143"/>
                  </a:cubicBezTo>
                  <a:cubicBezTo>
                    <a:pt x="9" y="145"/>
                    <a:pt x="5" y="151"/>
                    <a:pt x="5"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28" name="iṡḻîḓe"/>
            <p:cNvSpPr/>
            <p:nvPr/>
          </p:nvSpPr>
          <p:spPr bwMode="auto">
            <a:xfrm>
              <a:off x="6182018" y="3355641"/>
              <a:ext cx="173144" cy="177234"/>
            </a:xfrm>
            <a:custGeom>
              <a:avLst/>
              <a:gdLst>
                <a:gd name="T0" fmla="*/ 14 w 54"/>
                <a:gd name="T1" fmla="*/ 0 h 55"/>
                <a:gd name="T2" fmla="*/ 2 w 54"/>
                <a:gd name="T3" fmla="*/ 9 h 55"/>
                <a:gd name="T4" fmla="*/ 11 w 54"/>
                <a:gd name="T5" fmla="*/ 20 h 55"/>
                <a:gd name="T6" fmla="*/ 19 w 54"/>
                <a:gd name="T7" fmla="*/ 32 h 55"/>
                <a:gd name="T8" fmla="*/ 22 w 54"/>
                <a:gd name="T9" fmla="*/ 40 h 55"/>
                <a:gd name="T10" fmla="*/ 26 w 54"/>
                <a:gd name="T11" fmla="*/ 47 h 55"/>
                <a:gd name="T12" fmla="*/ 26 w 54"/>
                <a:gd name="T13" fmla="*/ 50 h 55"/>
                <a:gd name="T14" fmla="*/ 30 w 54"/>
                <a:gd name="T15" fmla="*/ 53 h 55"/>
                <a:gd name="T16" fmla="*/ 39 w 54"/>
                <a:gd name="T17" fmla="*/ 55 h 55"/>
                <a:gd name="T18" fmla="*/ 40 w 54"/>
                <a:gd name="T19" fmla="*/ 55 h 55"/>
                <a:gd name="T20" fmla="*/ 48 w 54"/>
                <a:gd name="T21" fmla="*/ 20 h 55"/>
                <a:gd name="T22" fmla="*/ 42 w 54"/>
                <a:gd name="T23" fmla="*/ 13 h 55"/>
                <a:gd name="T24" fmla="*/ 34 w 54"/>
                <a:gd name="T25" fmla="*/ 8 h 55"/>
                <a:gd name="T26" fmla="*/ 26 w 54"/>
                <a:gd name="T27" fmla="*/ 3 h 55"/>
                <a:gd name="T28" fmla="*/ 16 w 54"/>
                <a:gd name="T29" fmla="*/ 0 h 55"/>
                <a:gd name="T30" fmla="*/ 14 w 54"/>
                <a:gd name="T3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 h="55">
                  <a:moveTo>
                    <a:pt x="14" y="0"/>
                  </a:moveTo>
                  <a:cubicBezTo>
                    <a:pt x="7" y="0"/>
                    <a:pt x="4" y="3"/>
                    <a:pt x="2" y="9"/>
                  </a:cubicBezTo>
                  <a:cubicBezTo>
                    <a:pt x="0" y="21"/>
                    <a:pt x="6" y="15"/>
                    <a:pt x="11" y="20"/>
                  </a:cubicBezTo>
                  <a:cubicBezTo>
                    <a:pt x="15" y="23"/>
                    <a:pt x="18" y="27"/>
                    <a:pt x="19" y="32"/>
                  </a:cubicBezTo>
                  <a:cubicBezTo>
                    <a:pt x="20" y="35"/>
                    <a:pt x="22" y="35"/>
                    <a:pt x="22" y="40"/>
                  </a:cubicBezTo>
                  <a:cubicBezTo>
                    <a:pt x="23" y="44"/>
                    <a:pt x="23" y="45"/>
                    <a:pt x="26" y="47"/>
                  </a:cubicBezTo>
                  <a:cubicBezTo>
                    <a:pt x="26" y="50"/>
                    <a:pt x="26" y="50"/>
                    <a:pt x="26" y="50"/>
                  </a:cubicBezTo>
                  <a:cubicBezTo>
                    <a:pt x="30" y="53"/>
                    <a:pt x="30" y="53"/>
                    <a:pt x="30" y="53"/>
                  </a:cubicBezTo>
                  <a:cubicBezTo>
                    <a:pt x="39" y="55"/>
                    <a:pt x="39" y="55"/>
                    <a:pt x="39" y="55"/>
                  </a:cubicBezTo>
                  <a:cubicBezTo>
                    <a:pt x="40" y="55"/>
                    <a:pt x="40" y="55"/>
                    <a:pt x="40" y="55"/>
                  </a:cubicBezTo>
                  <a:cubicBezTo>
                    <a:pt x="53" y="55"/>
                    <a:pt x="54" y="25"/>
                    <a:pt x="48" y="20"/>
                  </a:cubicBezTo>
                  <a:cubicBezTo>
                    <a:pt x="46" y="18"/>
                    <a:pt x="45" y="16"/>
                    <a:pt x="42" y="13"/>
                  </a:cubicBezTo>
                  <a:cubicBezTo>
                    <a:pt x="42" y="13"/>
                    <a:pt x="35" y="8"/>
                    <a:pt x="34" y="8"/>
                  </a:cubicBezTo>
                  <a:cubicBezTo>
                    <a:pt x="29" y="4"/>
                    <a:pt x="35" y="6"/>
                    <a:pt x="26" y="3"/>
                  </a:cubicBezTo>
                  <a:cubicBezTo>
                    <a:pt x="23" y="3"/>
                    <a:pt x="21" y="0"/>
                    <a:pt x="16" y="0"/>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29" name="ïṩḻïḍe"/>
            <p:cNvSpPr/>
            <p:nvPr/>
          </p:nvSpPr>
          <p:spPr bwMode="auto">
            <a:xfrm>
              <a:off x="6565117" y="2986176"/>
              <a:ext cx="422636" cy="546700"/>
            </a:xfrm>
            <a:custGeom>
              <a:avLst/>
              <a:gdLst>
                <a:gd name="T0" fmla="*/ 47 w 131"/>
                <a:gd name="T1" fmla="*/ 118 h 169"/>
                <a:gd name="T2" fmla="*/ 59 w 131"/>
                <a:gd name="T3" fmla="*/ 46 h 169"/>
                <a:gd name="T4" fmla="*/ 91 w 131"/>
                <a:gd name="T5" fmla="*/ 15 h 169"/>
                <a:gd name="T6" fmla="*/ 77 w 131"/>
                <a:gd name="T7" fmla="*/ 0 h 169"/>
                <a:gd name="T8" fmla="*/ 60 w 131"/>
                <a:gd name="T9" fmla="*/ 4 h 169"/>
                <a:gd name="T10" fmla="*/ 47 w 131"/>
                <a:gd name="T11" fmla="*/ 8 h 169"/>
                <a:gd name="T12" fmla="*/ 29 w 131"/>
                <a:gd name="T13" fmla="*/ 24 h 169"/>
                <a:gd name="T14" fmla="*/ 48 w 131"/>
                <a:gd name="T15" fmla="*/ 29 h 169"/>
                <a:gd name="T16" fmla="*/ 58 w 131"/>
                <a:gd name="T17" fmla="*/ 28 h 169"/>
                <a:gd name="T18" fmla="*/ 29 w 131"/>
                <a:gd name="T19" fmla="*/ 36 h 169"/>
                <a:gd name="T20" fmla="*/ 7 w 131"/>
                <a:gd name="T21" fmla="*/ 77 h 169"/>
                <a:gd name="T22" fmla="*/ 1 w 131"/>
                <a:gd name="T23" fmla="*/ 150 h 169"/>
                <a:gd name="T24" fmla="*/ 20 w 131"/>
                <a:gd name="T25" fmla="*/ 163 h 169"/>
                <a:gd name="T26" fmla="*/ 47 w 131"/>
                <a:gd name="T27" fmla="*/ 140 h 169"/>
                <a:gd name="T28" fmla="*/ 66 w 131"/>
                <a:gd name="T29" fmla="*/ 109 h 169"/>
                <a:gd name="T30" fmla="*/ 97 w 131"/>
                <a:gd name="T31" fmla="*/ 160 h 169"/>
                <a:gd name="T32" fmla="*/ 117 w 131"/>
                <a:gd name="T33" fmla="*/ 169 h 169"/>
                <a:gd name="T34" fmla="*/ 125 w 131"/>
                <a:gd name="T35" fmla="*/ 150 h 169"/>
                <a:gd name="T36" fmla="*/ 131 w 131"/>
                <a:gd name="T37" fmla="*/ 138 h 169"/>
                <a:gd name="T38" fmla="*/ 118 w 131"/>
                <a:gd name="T39" fmla="*/ 145 h 169"/>
                <a:gd name="T40" fmla="*/ 99 w 131"/>
                <a:gd name="T41" fmla="*/ 130 h 169"/>
                <a:gd name="T42" fmla="*/ 81 w 131"/>
                <a:gd name="T43" fmla="*/ 98 h 169"/>
                <a:gd name="T44" fmla="*/ 88 w 131"/>
                <a:gd name="T45" fmla="*/ 67 h 169"/>
                <a:gd name="T46" fmla="*/ 66 w 131"/>
                <a:gd name="T47" fmla="*/ 57 h 169"/>
                <a:gd name="T48" fmla="*/ 52 w 131"/>
                <a:gd name="T49" fmla="*/ 65 h 169"/>
                <a:gd name="T50" fmla="*/ 55 w 131"/>
                <a:gd name="T51" fmla="*/ 73 h 169"/>
                <a:gd name="T52" fmla="*/ 51 w 131"/>
                <a:gd name="T53" fmla="*/ 84 h 169"/>
                <a:gd name="T54" fmla="*/ 43 w 131"/>
                <a:gd name="T55" fmla="*/ 96 h 169"/>
                <a:gd name="T56" fmla="*/ 53 w 131"/>
                <a:gd name="T57" fmla="*/ 97 h 169"/>
                <a:gd name="T58" fmla="*/ 56 w 131"/>
                <a:gd name="T59" fmla="*/ 101 h 169"/>
                <a:gd name="T60" fmla="*/ 51 w 131"/>
                <a:gd name="T61" fmla="*/ 110 h 169"/>
                <a:gd name="T62" fmla="*/ 31 w 131"/>
                <a:gd name="T63" fmla="*/ 142 h 169"/>
                <a:gd name="T64" fmla="*/ 23 w 131"/>
                <a:gd name="T65" fmla="*/ 119 h 169"/>
                <a:gd name="T66" fmla="*/ 33 w 131"/>
                <a:gd name="T67" fmla="*/ 71 h 169"/>
                <a:gd name="T68" fmla="*/ 43 w 131"/>
                <a:gd name="T69" fmla="*/ 51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1" h="169">
                  <a:moveTo>
                    <a:pt x="47" y="118"/>
                  </a:moveTo>
                  <a:cubicBezTo>
                    <a:pt x="47" y="134"/>
                    <a:pt x="47" y="108"/>
                    <a:pt x="47" y="118"/>
                  </a:cubicBezTo>
                  <a:close/>
                  <a:moveTo>
                    <a:pt x="43" y="51"/>
                  </a:moveTo>
                  <a:cubicBezTo>
                    <a:pt x="46" y="49"/>
                    <a:pt x="54" y="47"/>
                    <a:pt x="59" y="46"/>
                  </a:cubicBezTo>
                  <a:cubicBezTo>
                    <a:pt x="64" y="43"/>
                    <a:pt x="66" y="40"/>
                    <a:pt x="70" y="36"/>
                  </a:cubicBezTo>
                  <a:cubicBezTo>
                    <a:pt x="76" y="31"/>
                    <a:pt x="91" y="26"/>
                    <a:pt x="91" y="15"/>
                  </a:cubicBezTo>
                  <a:cubicBezTo>
                    <a:pt x="91" y="12"/>
                    <a:pt x="91" y="12"/>
                    <a:pt x="91" y="12"/>
                  </a:cubicBezTo>
                  <a:cubicBezTo>
                    <a:pt x="91" y="5"/>
                    <a:pt x="83" y="0"/>
                    <a:pt x="77" y="0"/>
                  </a:cubicBezTo>
                  <a:cubicBezTo>
                    <a:pt x="74" y="0"/>
                    <a:pt x="74" y="0"/>
                    <a:pt x="74" y="0"/>
                  </a:cubicBezTo>
                  <a:cubicBezTo>
                    <a:pt x="67" y="0"/>
                    <a:pt x="67" y="3"/>
                    <a:pt x="60" y="4"/>
                  </a:cubicBezTo>
                  <a:cubicBezTo>
                    <a:pt x="56" y="4"/>
                    <a:pt x="57" y="5"/>
                    <a:pt x="54" y="6"/>
                  </a:cubicBezTo>
                  <a:cubicBezTo>
                    <a:pt x="52" y="7"/>
                    <a:pt x="49" y="7"/>
                    <a:pt x="47" y="8"/>
                  </a:cubicBezTo>
                  <a:cubicBezTo>
                    <a:pt x="43" y="9"/>
                    <a:pt x="39" y="12"/>
                    <a:pt x="36" y="14"/>
                  </a:cubicBezTo>
                  <a:cubicBezTo>
                    <a:pt x="33" y="16"/>
                    <a:pt x="29" y="20"/>
                    <a:pt x="29" y="24"/>
                  </a:cubicBezTo>
                  <a:cubicBezTo>
                    <a:pt x="29" y="30"/>
                    <a:pt x="37" y="33"/>
                    <a:pt x="41" y="32"/>
                  </a:cubicBezTo>
                  <a:cubicBezTo>
                    <a:pt x="44" y="32"/>
                    <a:pt x="47" y="31"/>
                    <a:pt x="48" y="29"/>
                  </a:cubicBezTo>
                  <a:cubicBezTo>
                    <a:pt x="52" y="26"/>
                    <a:pt x="51" y="28"/>
                    <a:pt x="55" y="26"/>
                  </a:cubicBezTo>
                  <a:cubicBezTo>
                    <a:pt x="58" y="28"/>
                    <a:pt x="58" y="28"/>
                    <a:pt x="58" y="28"/>
                  </a:cubicBezTo>
                  <a:cubicBezTo>
                    <a:pt x="53" y="37"/>
                    <a:pt x="41" y="39"/>
                    <a:pt x="40" y="46"/>
                  </a:cubicBezTo>
                  <a:cubicBezTo>
                    <a:pt x="37" y="44"/>
                    <a:pt x="34" y="36"/>
                    <a:pt x="29" y="36"/>
                  </a:cubicBezTo>
                  <a:cubicBezTo>
                    <a:pt x="24" y="36"/>
                    <a:pt x="18" y="40"/>
                    <a:pt x="15" y="43"/>
                  </a:cubicBezTo>
                  <a:cubicBezTo>
                    <a:pt x="10" y="50"/>
                    <a:pt x="7" y="65"/>
                    <a:pt x="7" y="77"/>
                  </a:cubicBezTo>
                  <a:cubicBezTo>
                    <a:pt x="1" y="85"/>
                    <a:pt x="0" y="126"/>
                    <a:pt x="0" y="140"/>
                  </a:cubicBezTo>
                  <a:cubicBezTo>
                    <a:pt x="1" y="150"/>
                    <a:pt x="1" y="150"/>
                    <a:pt x="1" y="150"/>
                  </a:cubicBezTo>
                  <a:cubicBezTo>
                    <a:pt x="6" y="160"/>
                    <a:pt x="6" y="160"/>
                    <a:pt x="6" y="160"/>
                  </a:cubicBezTo>
                  <a:cubicBezTo>
                    <a:pt x="13" y="160"/>
                    <a:pt x="15" y="163"/>
                    <a:pt x="20" y="163"/>
                  </a:cubicBezTo>
                  <a:cubicBezTo>
                    <a:pt x="21" y="163"/>
                    <a:pt x="21" y="163"/>
                    <a:pt x="21" y="163"/>
                  </a:cubicBezTo>
                  <a:cubicBezTo>
                    <a:pt x="32" y="163"/>
                    <a:pt x="42" y="148"/>
                    <a:pt x="47" y="140"/>
                  </a:cubicBezTo>
                  <a:cubicBezTo>
                    <a:pt x="54" y="127"/>
                    <a:pt x="58" y="124"/>
                    <a:pt x="62" y="107"/>
                  </a:cubicBezTo>
                  <a:cubicBezTo>
                    <a:pt x="66" y="109"/>
                    <a:pt x="66" y="109"/>
                    <a:pt x="66" y="109"/>
                  </a:cubicBezTo>
                  <a:cubicBezTo>
                    <a:pt x="66" y="116"/>
                    <a:pt x="68" y="123"/>
                    <a:pt x="70" y="129"/>
                  </a:cubicBezTo>
                  <a:cubicBezTo>
                    <a:pt x="73" y="138"/>
                    <a:pt x="89" y="154"/>
                    <a:pt x="97" y="160"/>
                  </a:cubicBezTo>
                  <a:cubicBezTo>
                    <a:pt x="100" y="163"/>
                    <a:pt x="109" y="169"/>
                    <a:pt x="114" y="169"/>
                  </a:cubicBezTo>
                  <a:cubicBezTo>
                    <a:pt x="117" y="169"/>
                    <a:pt x="117" y="169"/>
                    <a:pt x="117" y="169"/>
                  </a:cubicBezTo>
                  <a:cubicBezTo>
                    <a:pt x="120" y="169"/>
                    <a:pt x="122" y="167"/>
                    <a:pt x="123" y="166"/>
                  </a:cubicBezTo>
                  <a:cubicBezTo>
                    <a:pt x="123" y="159"/>
                    <a:pt x="123" y="155"/>
                    <a:pt x="125" y="150"/>
                  </a:cubicBezTo>
                  <a:cubicBezTo>
                    <a:pt x="126" y="148"/>
                    <a:pt x="126" y="147"/>
                    <a:pt x="127" y="144"/>
                  </a:cubicBezTo>
                  <a:cubicBezTo>
                    <a:pt x="129" y="140"/>
                    <a:pt x="131" y="140"/>
                    <a:pt x="131" y="138"/>
                  </a:cubicBezTo>
                  <a:cubicBezTo>
                    <a:pt x="131" y="137"/>
                    <a:pt x="127" y="133"/>
                    <a:pt x="125" y="132"/>
                  </a:cubicBezTo>
                  <a:cubicBezTo>
                    <a:pt x="122" y="134"/>
                    <a:pt x="118" y="140"/>
                    <a:pt x="118" y="145"/>
                  </a:cubicBezTo>
                  <a:cubicBezTo>
                    <a:pt x="115" y="145"/>
                    <a:pt x="115" y="145"/>
                    <a:pt x="115" y="145"/>
                  </a:cubicBezTo>
                  <a:cubicBezTo>
                    <a:pt x="111" y="145"/>
                    <a:pt x="102" y="133"/>
                    <a:pt x="99" y="130"/>
                  </a:cubicBezTo>
                  <a:cubicBezTo>
                    <a:pt x="96" y="127"/>
                    <a:pt x="94" y="123"/>
                    <a:pt x="92" y="120"/>
                  </a:cubicBezTo>
                  <a:cubicBezTo>
                    <a:pt x="89" y="117"/>
                    <a:pt x="81" y="102"/>
                    <a:pt x="81" y="98"/>
                  </a:cubicBezTo>
                  <a:cubicBezTo>
                    <a:pt x="81" y="88"/>
                    <a:pt x="95" y="78"/>
                    <a:pt x="95" y="73"/>
                  </a:cubicBezTo>
                  <a:cubicBezTo>
                    <a:pt x="95" y="70"/>
                    <a:pt x="90" y="67"/>
                    <a:pt x="88" y="67"/>
                  </a:cubicBezTo>
                  <a:cubicBezTo>
                    <a:pt x="87" y="67"/>
                    <a:pt x="78" y="71"/>
                    <a:pt x="76" y="72"/>
                  </a:cubicBezTo>
                  <a:cubicBezTo>
                    <a:pt x="72" y="66"/>
                    <a:pt x="76" y="57"/>
                    <a:pt x="66" y="57"/>
                  </a:cubicBezTo>
                  <a:cubicBezTo>
                    <a:pt x="63" y="57"/>
                    <a:pt x="63" y="57"/>
                    <a:pt x="63" y="57"/>
                  </a:cubicBezTo>
                  <a:cubicBezTo>
                    <a:pt x="58" y="57"/>
                    <a:pt x="52" y="60"/>
                    <a:pt x="52" y="65"/>
                  </a:cubicBezTo>
                  <a:cubicBezTo>
                    <a:pt x="52" y="69"/>
                    <a:pt x="52" y="69"/>
                    <a:pt x="52" y="69"/>
                  </a:cubicBezTo>
                  <a:cubicBezTo>
                    <a:pt x="52" y="72"/>
                    <a:pt x="55" y="70"/>
                    <a:pt x="55" y="73"/>
                  </a:cubicBezTo>
                  <a:cubicBezTo>
                    <a:pt x="55" y="80"/>
                    <a:pt x="55" y="80"/>
                    <a:pt x="55" y="80"/>
                  </a:cubicBezTo>
                  <a:cubicBezTo>
                    <a:pt x="52" y="80"/>
                    <a:pt x="51" y="81"/>
                    <a:pt x="51" y="84"/>
                  </a:cubicBezTo>
                  <a:cubicBezTo>
                    <a:pt x="47" y="85"/>
                    <a:pt x="43" y="90"/>
                    <a:pt x="43" y="95"/>
                  </a:cubicBezTo>
                  <a:cubicBezTo>
                    <a:pt x="43" y="96"/>
                    <a:pt x="43" y="96"/>
                    <a:pt x="43" y="96"/>
                  </a:cubicBezTo>
                  <a:cubicBezTo>
                    <a:pt x="43" y="98"/>
                    <a:pt x="45" y="98"/>
                    <a:pt x="47" y="99"/>
                  </a:cubicBezTo>
                  <a:cubicBezTo>
                    <a:pt x="49" y="98"/>
                    <a:pt x="50" y="97"/>
                    <a:pt x="53" y="97"/>
                  </a:cubicBezTo>
                  <a:cubicBezTo>
                    <a:pt x="53" y="97"/>
                    <a:pt x="53" y="97"/>
                    <a:pt x="53" y="97"/>
                  </a:cubicBezTo>
                  <a:cubicBezTo>
                    <a:pt x="56" y="97"/>
                    <a:pt x="56" y="99"/>
                    <a:pt x="56" y="101"/>
                  </a:cubicBezTo>
                  <a:cubicBezTo>
                    <a:pt x="56" y="102"/>
                    <a:pt x="56" y="102"/>
                    <a:pt x="56" y="102"/>
                  </a:cubicBezTo>
                  <a:cubicBezTo>
                    <a:pt x="56" y="106"/>
                    <a:pt x="54" y="108"/>
                    <a:pt x="51" y="110"/>
                  </a:cubicBezTo>
                  <a:cubicBezTo>
                    <a:pt x="51" y="113"/>
                    <a:pt x="38" y="130"/>
                    <a:pt x="36" y="135"/>
                  </a:cubicBezTo>
                  <a:cubicBezTo>
                    <a:pt x="34" y="137"/>
                    <a:pt x="34" y="142"/>
                    <a:pt x="31" y="142"/>
                  </a:cubicBezTo>
                  <a:cubicBezTo>
                    <a:pt x="29" y="142"/>
                    <a:pt x="29" y="142"/>
                    <a:pt x="29" y="142"/>
                  </a:cubicBezTo>
                  <a:cubicBezTo>
                    <a:pt x="25" y="142"/>
                    <a:pt x="23" y="125"/>
                    <a:pt x="23" y="119"/>
                  </a:cubicBezTo>
                  <a:cubicBezTo>
                    <a:pt x="23" y="110"/>
                    <a:pt x="25" y="100"/>
                    <a:pt x="27" y="93"/>
                  </a:cubicBezTo>
                  <a:cubicBezTo>
                    <a:pt x="28" y="86"/>
                    <a:pt x="30" y="77"/>
                    <a:pt x="33" y="71"/>
                  </a:cubicBezTo>
                  <a:cubicBezTo>
                    <a:pt x="36" y="65"/>
                    <a:pt x="38" y="56"/>
                    <a:pt x="39" y="49"/>
                  </a:cubicBezTo>
                  <a:lnTo>
                    <a:pt x="43"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30" name="iŝlïḑé"/>
            <p:cNvSpPr/>
            <p:nvPr/>
          </p:nvSpPr>
          <p:spPr bwMode="auto">
            <a:xfrm>
              <a:off x="5868450" y="2928915"/>
              <a:ext cx="500346" cy="617594"/>
            </a:xfrm>
            <a:custGeom>
              <a:avLst/>
              <a:gdLst>
                <a:gd name="T0" fmla="*/ 111 w 155"/>
                <a:gd name="T1" fmla="*/ 63 h 191"/>
                <a:gd name="T2" fmla="*/ 107 w 155"/>
                <a:gd name="T3" fmla="*/ 77 h 191"/>
                <a:gd name="T4" fmla="*/ 105 w 155"/>
                <a:gd name="T5" fmla="*/ 71 h 191"/>
                <a:gd name="T6" fmla="*/ 130 w 155"/>
                <a:gd name="T7" fmla="*/ 41 h 191"/>
                <a:gd name="T8" fmla="*/ 106 w 155"/>
                <a:gd name="T9" fmla="*/ 28 h 191"/>
                <a:gd name="T10" fmla="*/ 98 w 155"/>
                <a:gd name="T11" fmla="*/ 3 h 191"/>
                <a:gd name="T12" fmla="*/ 83 w 155"/>
                <a:gd name="T13" fmla="*/ 6 h 191"/>
                <a:gd name="T14" fmla="*/ 86 w 155"/>
                <a:gd name="T15" fmla="*/ 44 h 191"/>
                <a:gd name="T16" fmla="*/ 69 w 155"/>
                <a:gd name="T17" fmla="*/ 58 h 191"/>
                <a:gd name="T18" fmla="*/ 77 w 155"/>
                <a:gd name="T19" fmla="*/ 70 h 191"/>
                <a:gd name="T20" fmla="*/ 87 w 155"/>
                <a:gd name="T21" fmla="*/ 73 h 191"/>
                <a:gd name="T22" fmla="*/ 82 w 155"/>
                <a:gd name="T23" fmla="*/ 105 h 191"/>
                <a:gd name="T24" fmla="*/ 71 w 155"/>
                <a:gd name="T25" fmla="*/ 110 h 191"/>
                <a:gd name="T26" fmla="*/ 66 w 155"/>
                <a:gd name="T27" fmla="*/ 96 h 191"/>
                <a:gd name="T28" fmla="*/ 65 w 155"/>
                <a:gd name="T29" fmla="*/ 63 h 191"/>
                <a:gd name="T30" fmla="*/ 49 w 155"/>
                <a:gd name="T31" fmla="*/ 55 h 191"/>
                <a:gd name="T32" fmla="*/ 44 w 155"/>
                <a:gd name="T33" fmla="*/ 89 h 191"/>
                <a:gd name="T34" fmla="*/ 33 w 155"/>
                <a:gd name="T35" fmla="*/ 118 h 191"/>
                <a:gd name="T36" fmla="*/ 15 w 155"/>
                <a:gd name="T37" fmla="*/ 128 h 191"/>
                <a:gd name="T38" fmla="*/ 0 w 155"/>
                <a:gd name="T39" fmla="*/ 141 h 191"/>
                <a:gd name="T40" fmla="*/ 4 w 155"/>
                <a:gd name="T41" fmla="*/ 149 h 191"/>
                <a:gd name="T42" fmla="*/ 66 w 155"/>
                <a:gd name="T43" fmla="*/ 129 h 191"/>
                <a:gd name="T44" fmla="*/ 72 w 155"/>
                <a:gd name="T45" fmla="*/ 132 h 191"/>
                <a:gd name="T46" fmla="*/ 56 w 155"/>
                <a:gd name="T47" fmla="*/ 151 h 191"/>
                <a:gd name="T48" fmla="*/ 15 w 155"/>
                <a:gd name="T49" fmla="*/ 184 h 191"/>
                <a:gd name="T50" fmla="*/ 13 w 155"/>
                <a:gd name="T51" fmla="*/ 191 h 191"/>
                <a:gd name="T52" fmla="*/ 26 w 155"/>
                <a:gd name="T53" fmla="*/ 187 h 191"/>
                <a:gd name="T54" fmla="*/ 52 w 155"/>
                <a:gd name="T55" fmla="*/ 177 h 191"/>
                <a:gd name="T56" fmla="*/ 140 w 155"/>
                <a:gd name="T57" fmla="*/ 119 h 191"/>
                <a:gd name="T58" fmla="*/ 151 w 155"/>
                <a:gd name="T59" fmla="*/ 103 h 191"/>
                <a:gd name="T60" fmla="*/ 140 w 155"/>
                <a:gd name="T61" fmla="*/ 99 h 191"/>
                <a:gd name="T62" fmla="*/ 107 w 155"/>
                <a:gd name="T63" fmla="*/ 104 h 191"/>
                <a:gd name="T64" fmla="*/ 114 w 155"/>
                <a:gd name="T65" fmla="*/ 90 h 191"/>
                <a:gd name="T66" fmla="*/ 140 w 155"/>
                <a:gd name="T67" fmla="*/ 5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5" h="191">
                  <a:moveTo>
                    <a:pt x="105" y="71"/>
                  </a:moveTo>
                  <a:cubicBezTo>
                    <a:pt x="105" y="67"/>
                    <a:pt x="108" y="63"/>
                    <a:pt x="111" y="63"/>
                  </a:cubicBezTo>
                  <a:cubicBezTo>
                    <a:pt x="114" y="63"/>
                    <a:pt x="116" y="65"/>
                    <a:pt x="116" y="68"/>
                  </a:cubicBezTo>
                  <a:cubicBezTo>
                    <a:pt x="116" y="73"/>
                    <a:pt x="112" y="77"/>
                    <a:pt x="107" y="77"/>
                  </a:cubicBezTo>
                  <a:cubicBezTo>
                    <a:pt x="106" y="77"/>
                    <a:pt x="105" y="75"/>
                    <a:pt x="105" y="73"/>
                  </a:cubicBezTo>
                  <a:cubicBezTo>
                    <a:pt x="105" y="71"/>
                    <a:pt x="105" y="71"/>
                    <a:pt x="105" y="71"/>
                  </a:cubicBezTo>
                  <a:close/>
                  <a:moveTo>
                    <a:pt x="140" y="55"/>
                  </a:moveTo>
                  <a:cubicBezTo>
                    <a:pt x="140" y="47"/>
                    <a:pt x="133" y="45"/>
                    <a:pt x="130" y="41"/>
                  </a:cubicBezTo>
                  <a:cubicBezTo>
                    <a:pt x="126" y="41"/>
                    <a:pt x="117" y="41"/>
                    <a:pt x="111" y="40"/>
                  </a:cubicBezTo>
                  <a:cubicBezTo>
                    <a:pt x="104" y="40"/>
                    <a:pt x="106" y="34"/>
                    <a:pt x="106" y="28"/>
                  </a:cubicBezTo>
                  <a:cubicBezTo>
                    <a:pt x="106" y="24"/>
                    <a:pt x="107" y="9"/>
                    <a:pt x="106" y="7"/>
                  </a:cubicBezTo>
                  <a:cubicBezTo>
                    <a:pt x="104" y="4"/>
                    <a:pt x="102" y="3"/>
                    <a:pt x="98" y="3"/>
                  </a:cubicBezTo>
                  <a:cubicBezTo>
                    <a:pt x="94" y="2"/>
                    <a:pt x="90" y="0"/>
                    <a:pt x="89" y="0"/>
                  </a:cubicBezTo>
                  <a:cubicBezTo>
                    <a:pt x="88" y="0"/>
                    <a:pt x="84" y="5"/>
                    <a:pt x="83" y="6"/>
                  </a:cubicBezTo>
                  <a:cubicBezTo>
                    <a:pt x="86" y="30"/>
                    <a:pt x="86" y="30"/>
                    <a:pt x="86" y="30"/>
                  </a:cubicBezTo>
                  <a:cubicBezTo>
                    <a:pt x="86" y="44"/>
                    <a:pt x="86" y="44"/>
                    <a:pt x="86" y="44"/>
                  </a:cubicBezTo>
                  <a:cubicBezTo>
                    <a:pt x="86" y="47"/>
                    <a:pt x="79" y="48"/>
                    <a:pt x="76" y="50"/>
                  </a:cubicBezTo>
                  <a:cubicBezTo>
                    <a:pt x="74" y="51"/>
                    <a:pt x="69" y="56"/>
                    <a:pt x="69" y="58"/>
                  </a:cubicBezTo>
                  <a:cubicBezTo>
                    <a:pt x="69" y="61"/>
                    <a:pt x="69" y="61"/>
                    <a:pt x="69" y="61"/>
                  </a:cubicBezTo>
                  <a:cubicBezTo>
                    <a:pt x="69" y="62"/>
                    <a:pt x="73" y="70"/>
                    <a:pt x="77" y="70"/>
                  </a:cubicBezTo>
                  <a:cubicBezTo>
                    <a:pt x="79" y="70"/>
                    <a:pt x="80" y="69"/>
                    <a:pt x="81" y="69"/>
                  </a:cubicBezTo>
                  <a:cubicBezTo>
                    <a:pt x="84" y="69"/>
                    <a:pt x="87" y="70"/>
                    <a:pt x="87" y="73"/>
                  </a:cubicBezTo>
                  <a:cubicBezTo>
                    <a:pt x="87" y="76"/>
                    <a:pt x="86" y="87"/>
                    <a:pt x="85" y="90"/>
                  </a:cubicBezTo>
                  <a:cubicBezTo>
                    <a:pt x="84" y="95"/>
                    <a:pt x="82" y="98"/>
                    <a:pt x="82" y="105"/>
                  </a:cubicBezTo>
                  <a:cubicBezTo>
                    <a:pt x="79" y="107"/>
                    <a:pt x="77" y="110"/>
                    <a:pt x="74" y="110"/>
                  </a:cubicBezTo>
                  <a:cubicBezTo>
                    <a:pt x="71" y="110"/>
                    <a:pt x="71" y="110"/>
                    <a:pt x="71" y="110"/>
                  </a:cubicBezTo>
                  <a:cubicBezTo>
                    <a:pt x="70" y="110"/>
                    <a:pt x="67" y="107"/>
                    <a:pt x="67" y="105"/>
                  </a:cubicBezTo>
                  <a:cubicBezTo>
                    <a:pt x="66" y="96"/>
                    <a:pt x="66" y="96"/>
                    <a:pt x="66" y="96"/>
                  </a:cubicBezTo>
                  <a:cubicBezTo>
                    <a:pt x="66" y="82"/>
                    <a:pt x="66" y="82"/>
                    <a:pt x="66" y="82"/>
                  </a:cubicBezTo>
                  <a:cubicBezTo>
                    <a:pt x="66" y="76"/>
                    <a:pt x="68" y="68"/>
                    <a:pt x="65" y="63"/>
                  </a:cubicBezTo>
                  <a:cubicBezTo>
                    <a:pt x="64" y="61"/>
                    <a:pt x="56" y="55"/>
                    <a:pt x="53" y="55"/>
                  </a:cubicBezTo>
                  <a:cubicBezTo>
                    <a:pt x="49" y="55"/>
                    <a:pt x="49" y="55"/>
                    <a:pt x="49" y="55"/>
                  </a:cubicBezTo>
                  <a:cubicBezTo>
                    <a:pt x="46" y="55"/>
                    <a:pt x="42" y="58"/>
                    <a:pt x="42" y="61"/>
                  </a:cubicBezTo>
                  <a:cubicBezTo>
                    <a:pt x="42" y="73"/>
                    <a:pt x="42" y="80"/>
                    <a:pt x="44" y="89"/>
                  </a:cubicBezTo>
                  <a:cubicBezTo>
                    <a:pt x="45" y="93"/>
                    <a:pt x="46" y="112"/>
                    <a:pt x="46" y="117"/>
                  </a:cubicBezTo>
                  <a:cubicBezTo>
                    <a:pt x="33" y="118"/>
                    <a:pt x="33" y="118"/>
                    <a:pt x="33" y="118"/>
                  </a:cubicBezTo>
                  <a:cubicBezTo>
                    <a:pt x="31" y="121"/>
                    <a:pt x="31" y="121"/>
                    <a:pt x="31" y="121"/>
                  </a:cubicBezTo>
                  <a:cubicBezTo>
                    <a:pt x="24" y="121"/>
                    <a:pt x="17" y="124"/>
                    <a:pt x="15" y="128"/>
                  </a:cubicBezTo>
                  <a:cubicBezTo>
                    <a:pt x="10" y="128"/>
                    <a:pt x="9" y="129"/>
                    <a:pt x="8" y="132"/>
                  </a:cubicBezTo>
                  <a:cubicBezTo>
                    <a:pt x="3" y="132"/>
                    <a:pt x="0" y="136"/>
                    <a:pt x="0" y="141"/>
                  </a:cubicBezTo>
                  <a:cubicBezTo>
                    <a:pt x="0" y="142"/>
                    <a:pt x="0" y="142"/>
                    <a:pt x="0" y="142"/>
                  </a:cubicBezTo>
                  <a:cubicBezTo>
                    <a:pt x="0" y="147"/>
                    <a:pt x="3" y="145"/>
                    <a:pt x="4" y="149"/>
                  </a:cubicBezTo>
                  <a:cubicBezTo>
                    <a:pt x="8" y="149"/>
                    <a:pt x="9" y="150"/>
                    <a:pt x="12" y="150"/>
                  </a:cubicBezTo>
                  <a:cubicBezTo>
                    <a:pt x="29" y="150"/>
                    <a:pt x="48" y="129"/>
                    <a:pt x="66" y="129"/>
                  </a:cubicBezTo>
                  <a:cubicBezTo>
                    <a:pt x="67" y="129"/>
                    <a:pt x="67" y="129"/>
                    <a:pt x="67" y="129"/>
                  </a:cubicBezTo>
                  <a:cubicBezTo>
                    <a:pt x="70" y="129"/>
                    <a:pt x="71" y="130"/>
                    <a:pt x="72" y="132"/>
                  </a:cubicBezTo>
                  <a:cubicBezTo>
                    <a:pt x="71" y="136"/>
                    <a:pt x="65" y="142"/>
                    <a:pt x="62" y="145"/>
                  </a:cubicBezTo>
                  <a:cubicBezTo>
                    <a:pt x="59" y="148"/>
                    <a:pt x="58" y="148"/>
                    <a:pt x="56" y="151"/>
                  </a:cubicBezTo>
                  <a:cubicBezTo>
                    <a:pt x="49" y="156"/>
                    <a:pt x="20" y="172"/>
                    <a:pt x="18" y="180"/>
                  </a:cubicBezTo>
                  <a:cubicBezTo>
                    <a:pt x="15" y="180"/>
                    <a:pt x="15" y="181"/>
                    <a:pt x="15" y="184"/>
                  </a:cubicBezTo>
                  <a:cubicBezTo>
                    <a:pt x="11" y="187"/>
                    <a:pt x="11" y="187"/>
                    <a:pt x="11" y="187"/>
                  </a:cubicBezTo>
                  <a:cubicBezTo>
                    <a:pt x="13" y="191"/>
                    <a:pt x="13" y="191"/>
                    <a:pt x="13" y="191"/>
                  </a:cubicBezTo>
                  <a:cubicBezTo>
                    <a:pt x="16" y="191"/>
                    <a:pt x="16" y="191"/>
                    <a:pt x="16" y="191"/>
                  </a:cubicBezTo>
                  <a:cubicBezTo>
                    <a:pt x="20" y="191"/>
                    <a:pt x="23" y="189"/>
                    <a:pt x="26" y="187"/>
                  </a:cubicBezTo>
                  <a:cubicBezTo>
                    <a:pt x="28" y="186"/>
                    <a:pt x="33" y="186"/>
                    <a:pt x="36" y="185"/>
                  </a:cubicBezTo>
                  <a:cubicBezTo>
                    <a:pt x="40" y="184"/>
                    <a:pt x="49" y="180"/>
                    <a:pt x="52" y="177"/>
                  </a:cubicBezTo>
                  <a:cubicBezTo>
                    <a:pt x="62" y="169"/>
                    <a:pt x="70" y="163"/>
                    <a:pt x="76" y="152"/>
                  </a:cubicBezTo>
                  <a:cubicBezTo>
                    <a:pt x="102" y="114"/>
                    <a:pt x="81" y="119"/>
                    <a:pt x="140" y="119"/>
                  </a:cubicBezTo>
                  <a:cubicBezTo>
                    <a:pt x="147" y="119"/>
                    <a:pt x="153" y="115"/>
                    <a:pt x="155" y="110"/>
                  </a:cubicBezTo>
                  <a:cubicBezTo>
                    <a:pt x="155" y="106"/>
                    <a:pt x="153" y="104"/>
                    <a:pt x="151" y="103"/>
                  </a:cubicBezTo>
                  <a:cubicBezTo>
                    <a:pt x="148" y="102"/>
                    <a:pt x="145" y="99"/>
                    <a:pt x="143" y="99"/>
                  </a:cubicBezTo>
                  <a:cubicBezTo>
                    <a:pt x="140" y="99"/>
                    <a:pt x="140" y="99"/>
                    <a:pt x="140" y="99"/>
                  </a:cubicBezTo>
                  <a:cubicBezTo>
                    <a:pt x="133" y="99"/>
                    <a:pt x="124" y="104"/>
                    <a:pt x="114" y="104"/>
                  </a:cubicBezTo>
                  <a:cubicBezTo>
                    <a:pt x="107" y="104"/>
                    <a:pt x="107" y="104"/>
                    <a:pt x="107" y="104"/>
                  </a:cubicBezTo>
                  <a:cubicBezTo>
                    <a:pt x="103" y="104"/>
                    <a:pt x="103" y="102"/>
                    <a:pt x="102" y="99"/>
                  </a:cubicBezTo>
                  <a:cubicBezTo>
                    <a:pt x="105" y="95"/>
                    <a:pt x="110" y="93"/>
                    <a:pt x="114" y="90"/>
                  </a:cubicBezTo>
                  <a:cubicBezTo>
                    <a:pt x="119" y="86"/>
                    <a:pt x="121" y="84"/>
                    <a:pt x="125" y="81"/>
                  </a:cubicBezTo>
                  <a:cubicBezTo>
                    <a:pt x="131" y="77"/>
                    <a:pt x="140" y="64"/>
                    <a:pt x="140"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31" name="ïṧḻíḋe"/>
            <p:cNvSpPr/>
            <p:nvPr/>
          </p:nvSpPr>
          <p:spPr bwMode="auto">
            <a:xfrm>
              <a:off x="7084550" y="3032529"/>
              <a:ext cx="299935" cy="513980"/>
            </a:xfrm>
            <a:custGeom>
              <a:avLst/>
              <a:gdLst>
                <a:gd name="T0" fmla="*/ 30 w 93"/>
                <a:gd name="T1" fmla="*/ 55 h 159"/>
                <a:gd name="T2" fmla="*/ 52 w 93"/>
                <a:gd name="T3" fmla="*/ 35 h 159"/>
                <a:gd name="T4" fmla="*/ 81 w 93"/>
                <a:gd name="T5" fmla="*/ 21 h 159"/>
                <a:gd name="T6" fmla="*/ 81 w 93"/>
                <a:gd name="T7" fmla="*/ 10 h 159"/>
                <a:gd name="T8" fmla="*/ 59 w 93"/>
                <a:gd name="T9" fmla="*/ 0 h 159"/>
                <a:gd name="T10" fmla="*/ 58 w 93"/>
                <a:gd name="T11" fmla="*/ 0 h 159"/>
                <a:gd name="T12" fmla="*/ 44 w 93"/>
                <a:gd name="T13" fmla="*/ 29 h 159"/>
                <a:gd name="T14" fmla="*/ 39 w 93"/>
                <a:gd name="T15" fmla="*/ 35 h 159"/>
                <a:gd name="T16" fmla="*/ 34 w 93"/>
                <a:gd name="T17" fmla="*/ 41 h 159"/>
                <a:gd name="T18" fmla="*/ 24 w 93"/>
                <a:gd name="T19" fmla="*/ 52 h 159"/>
                <a:gd name="T20" fmla="*/ 20 w 93"/>
                <a:gd name="T21" fmla="*/ 55 h 159"/>
                <a:gd name="T22" fmla="*/ 17 w 93"/>
                <a:gd name="T23" fmla="*/ 58 h 159"/>
                <a:gd name="T24" fmla="*/ 10 w 93"/>
                <a:gd name="T25" fmla="*/ 64 h 159"/>
                <a:gd name="T26" fmla="*/ 4 w 93"/>
                <a:gd name="T27" fmla="*/ 71 h 159"/>
                <a:gd name="T28" fmla="*/ 0 w 93"/>
                <a:gd name="T29" fmla="*/ 79 h 159"/>
                <a:gd name="T30" fmla="*/ 4 w 93"/>
                <a:gd name="T31" fmla="*/ 84 h 159"/>
                <a:gd name="T32" fmla="*/ 13 w 93"/>
                <a:gd name="T33" fmla="*/ 81 h 159"/>
                <a:gd name="T34" fmla="*/ 22 w 93"/>
                <a:gd name="T35" fmla="*/ 79 h 159"/>
                <a:gd name="T36" fmla="*/ 35 w 93"/>
                <a:gd name="T37" fmla="*/ 71 h 159"/>
                <a:gd name="T38" fmla="*/ 37 w 93"/>
                <a:gd name="T39" fmla="*/ 71 h 159"/>
                <a:gd name="T40" fmla="*/ 40 w 93"/>
                <a:gd name="T41" fmla="*/ 73 h 159"/>
                <a:gd name="T42" fmla="*/ 23 w 93"/>
                <a:gd name="T43" fmla="*/ 104 h 159"/>
                <a:gd name="T44" fmla="*/ 20 w 93"/>
                <a:gd name="T45" fmla="*/ 104 h 159"/>
                <a:gd name="T46" fmla="*/ 12 w 93"/>
                <a:gd name="T47" fmla="*/ 119 h 159"/>
                <a:gd name="T48" fmla="*/ 9 w 93"/>
                <a:gd name="T49" fmla="*/ 134 h 159"/>
                <a:gd name="T50" fmla="*/ 29 w 93"/>
                <a:gd name="T51" fmla="*/ 131 h 159"/>
                <a:gd name="T52" fmla="*/ 37 w 93"/>
                <a:gd name="T53" fmla="*/ 112 h 159"/>
                <a:gd name="T54" fmla="*/ 61 w 93"/>
                <a:gd name="T55" fmla="*/ 80 h 159"/>
                <a:gd name="T56" fmla="*/ 64 w 93"/>
                <a:gd name="T57" fmla="*/ 85 h 159"/>
                <a:gd name="T58" fmla="*/ 64 w 93"/>
                <a:gd name="T59" fmla="*/ 86 h 159"/>
                <a:gd name="T60" fmla="*/ 50 w 93"/>
                <a:gd name="T61" fmla="*/ 124 h 159"/>
                <a:gd name="T62" fmla="*/ 36 w 93"/>
                <a:gd name="T63" fmla="*/ 137 h 159"/>
                <a:gd name="T64" fmla="*/ 27 w 93"/>
                <a:gd name="T65" fmla="*/ 154 h 159"/>
                <a:gd name="T66" fmla="*/ 27 w 93"/>
                <a:gd name="T67" fmla="*/ 157 h 159"/>
                <a:gd name="T68" fmla="*/ 29 w 93"/>
                <a:gd name="T69" fmla="*/ 159 h 159"/>
                <a:gd name="T70" fmla="*/ 30 w 93"/>
                <a:gd name="T71" fmla="*/ 159 h 159"/>
                <a:gd name="T72" fmla="*/ 45 w 93"/>
                <a:gd name="T73" fmla="*/ 155 h 159"/>
                <a:gd name="T74" fmla="*/ 53 w 93"/>
                <a:gd name="T75" fmla="*/ 145 h 159"/>
                <a:gd name="T76" fmla="*/ 66 w 93"/>
                <a:gd name="T77" fmla="*/ 122 h 159"/>
                <a:gd name="T78" fmla="*/ 76 w 93"/>
                <a:gd name="T79" fmla="*/ 95 h 159"/>
                <a:gd name="T80" fmla="*/ 78 w 93"/>
                <a:gd name="T81" fmla="*/ 79 h 159"/>
                <a:gd name="T82" fmla="*/ 73 w 93"/>
                <a:gd name="T83" fmla="*/ 66 h 159"/>
                <a:gd name="T84" fmla="*/ 93 w 93"/>
                <a:gd name="T85" fmla="*/ 43 h 159"/>
                <a:gd name="T86" fmla="*/ 78 w 93"/>
                <a:gd name="T87" fmla="*/ 37 h 159"/>
                <a:gd name="T88" fmla="*/ 61 w 93"/>
                <a:gd name="T89" fmla="*/ 43 h 159"/>
                <a:gd name="T90" fmla="*/ 46 w 93"/>
                <a:gd name="T91" fmla="*/ 51 h 159"/>
                <a:gd name="T92" fmla="*/ 34 w 93"/>
                <a:gd name="T93" fmla="*/ 60 h 159"/>
                <a:gd name="T94" fmla="*/ 30 w 93"/>
                <a:gd name="T95" fmla="*/ 59 h 159"/>
                <a:gd name="T96" fmla="*/ 30 w 93"/>
                <a:gd name="T97" fmla="*/ 5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3" h="159">
                  <a:moveTo>
                    <a:pt x="30" y="55"/>
                  </a:moveTo>
                  <a:cubicBezTo>
                    <a:pt x="30" y="54"/>
                    <a:pt x="49" y="36"/>
                    <a:pt x="52" y="35"/>
                  </a:cubicBezTo>
                  <a:cubicBezTo>
                    <a:pt x="62" y="30"/>
                    <a:pt x="81" y="32"/>
                    <a:pt x="81" y="21"/>
                  </a:cubicBezTo>
                  <a:cubicBezTo>
                    <a:pt x="81" y="10"/>
                    <a:pt x="81" y="10"/>
                    <a:pt x="81" y="10"/>
                  </a:cubicBezTo>
                  <a:cubicBezTo>
                    <a:pt x="81" y="4"/>
                    <a:pt x="67" y="0"/>
                    <a:pt x="59" y="0"/>
                  </a:cubicBezTo>
                  <a:cubicBezTo>
                    <a:pt x="58" y="0"/>
                    <a:pt x="58" y="0"/>
                    <a:pt x="58" y="0"/>
                  </a:cubicBezTo>
                  <a:cubicBezTo>
                    <a:pt x="38" y="0"/>
                    <a:pt x="52" y="22"/>
                    <a:pt x="44" y="29"/>
                  </a:cubicBezTo>
                  <a:cubicBezTo>
                    <a:pt x="40" y="32"/>
                    <a:pt x="40" y="29"/>
                    <a:pt x="39" y="35"/>
                  </a:cubicBezTo>
                  <a:cubicBezTo>
                    <a:pt x="38" y="38"/>
                    <a:pt x="37" y="40"/>
                    <a:pt x="34" y="41"/>
                  </a:cubicBezTo>
                  <a:cubicBezTo>
                    <a:pt x="32" y="43"/>
                    <a:pt x="24" y="49"/>
                    <a:pt x="24" y="52"/>
                  </a:cubicBezTo>
                  <a:cubicBezTo>
                    <a:pt x="20" y="52"/>
                    <a:pt x="21" y="53"/>
                    <a:pt x="20" y="55"/>
                  </a:cubicBezTo>
                  <a:cubicBezTo>
                    <a:pt x="19" y="57"/>
                    <a:pt x="19" y="55"/>
                    <a:pt x="17" y="58"/>
                  </a:cubicBezTo>
                  <a:cubicBezTo>
                    <a:pt x="14" y="60"/>
                    <a:pt x="13" y="62"/>
                    <a:pt x="10" y="64"/>
                  </a:cubicBezTo>
                  <a:cubicBezTo>
                    <a:pt x="9" y="65"/>
                    <a:pt x="5" y="70"/>
                    <a:pt x="4" y="71"/>
                  </a:cubicBezTo>
                  <a:cubicBezTo>
                    <a:pt x="3" y="72"/>
                    <a:pt x="0" y="76"/>
                    <a:pt x="0" y="79"/>
                  </a:cubicBezTo>
                  <a:cubicBezTo>
                    <a:pt x="0" y="81"/>
                    <a:pt x="2" y="84"/>
                    <a:pt x="4" y="84"/>
                  </a:cubicBezTo>
                  <a:cubicBezTo>
                    <a:pt x="6" y="84"/>
                    <a:pt x="11" y="81"/>
                    <a:pt x="13" y="81"/>
                  </a:cubicBezTo>
                  <a:cubicBezTo>
                    <a:pt x="16" y="80"/>
                    <a:pt x="19" y="80"/>
                    <a:pt x="22" y="79"/>
                  </a:cubicBezTo>
                  <a:cubicBezTo>
                    <a:pt x="31" y="78"/>
                    <a:pt x="32" y="71"/>
                    <a:pt x="35" y="71"/>
                  </a:cubicBezTo>
                  <a:cubicBezTo>
                    <a:pt x="37" y="71"/>
                    <a:pt x="37" y="71"/>
                    <a:pt x="37" y="71"/>
                  </a:cubicBezTo>
                  <a:cubicBezTo>
                    <a:pt x="39" y="71"/>
                    <a:pt x="39" y="72"/>
                    <a:pt x="40" y="73"/>
                  </a:cubicBezTo>
                  <a:cubicBezTo>
                    <a:pt x="39" y="87"/>
                    <a:pt x="24" y="99"/>
                    <a:pt x="23" y="104"/>
                  </a:cubicBezTo>
                  <a:cubicBezTo>
                    <a:pt x="20" y="104"/>
                    <a:pt x="20" y="104"/>
                    <a:pt x="20" y="104"/>
                  </a:cubicBezTo>
                  <a:cubicBezTo>
                    <a:pt x="20" y="110"/>
                    <a:pt x="13" y="112"/>
                    <a:pt x="12" y="119"/>
                  </a:cubicBezTo>
                  <a:cubicBezTo>
                    <a:pt x="7" y="120"/>
                    <a:pt x="9" y="130"/>
                    <a:pt x="9" y="134"/>
                  </a:cubicBezTo>
                  <a:cubicBezTo>
                    <a:pt x="14" y="138"/>
                    <a:pt x="27" y="137"/>
                    <a:pt x="29" y="131"/>
                  </a:cubicBezTo>
                  <a:cubicBezTo>
                    <a:pt x="30" y="125"/>
                    <a:pt x="35" y="117"/>
                    <a:pt x="37" y="112"/>
                  </a:cubicBezTo>
                  <a:cubicBezTo>
                    <a:pt x="41" y="107"/>
                    <a:pt x="56" y="80"/>
                    <a:pt x="61" y="80"/>
                  </a:cubicBezTo>
                  <a:cubicBezTo>
                    <a:pt x="62" y="80"/>
                    <a:pt x="64" y="84"/>
                    <a:pt x="64" y="85"/>
                  </a:cubicBezTo>
                  <a:cubicBezTo>
                    <a:pt x="64" y="86"/>
                    <a:pt x="64" y="86"/>
                    <a:pt x="64" y="86"/>
                  </a:cubicBezTo>
                  <a:cubicBezTo>
                    <a:pt x="64" y="104"/>
                    <a:pt x="57" y="113"/>
                    <a:pt x="50" y="124"/>
                  </a:cubicBezTo>
                  <a:cubicBezTo>
                    <a:pt x="47" y="129"/>
                    <a:pt x="41" y="135"/>
                    <a:pt x="36" y="137"/>
                  </a:cubicBezTo>
                  <a:cubicBezTo>
                    <a:pt x="28" y="140"/>
                    <a:pt x="27" y="143"/>
                    <a:pt x="27" y="154"/>
                  </a:cubicBezTo>
                  <a:cubicBezTo>
                    <a:pt x="27" y="157"/>
                    <a:pt x="27" y="157"/>
                    <a:pt x="27" y="157"/>
                  </a:cubicBezTo>
                  <a:cubicBezTo>
                    <a:pt x="27" y="158"/>
                    <a:pt x="28" y="159"/>
                    <a:pt x="29" y="159"/>
                  </a:cubicBezTo>
                  <a:cubicBezTo>
                    <a:pt x="30" y="159"/>
                    <a:pt x="30" y="159"/>
                    <a:pt x="30" y="159"/>
                  </a:cubicBezTo>
                  <a:cubicBezTo>
                    <a:pt x="30" y="159"/>
                    <a:pt x="44" y="155"/>
                    <a:pt x="45" y="155"/>
                  </a:cubicBezTo>
                  <a:cubicBezTo>
                    <a:pt x="48" y="153"/>
                    <a:pt x="51" y="148"/>
                    <a:pt x="53" y="145"/>
                  </a:cubicBezTo>
                  <a:cubicBezTo>
                    <a:pt x="57" y="141"/>
                    <a:pt x="65" y="128"/>
                    <a:pt x="66" y="122"/>
                  </a:cubicBezTo>
                  <a:cubicBezTo>
                    <a:pt x="70" y="113"/>
                    <a:pt x="73" y="106"/>
                    <a:pt x="76" y="95"/>
                  </a:cubicBezTo>
                  <a:cubicBezTo>
                    <a:pt x="77" y="90"/>
                    <a:pt x="77" y="84"/>
                    <a:pt x="78" y="79"/>
                  </a:cubicBezTo>
                  <a:cubicBezTo>
                    <a:pt x="79" y="71"/>
                    <a:pt x="73" y="72"/>
                    <a:pt x="73" y="66"/>
                  </a:cubicBezTo>
                  <a:cubicBezTo>
                    <a:pt x="73" y="63"/>
                    <a:pt x="93" y="47"/>
                    <a:pt x="93" y="43"/>
                  </a:cubicBezTo>
                  <a:cubicBezTo>
                    <a:pt x="93" y="39"/>
                    <a:pt x="83" y="37"/>
                    <a:pt x="78" y="37"/>
                  </a:cubicBezTo>
                  <a:cubicBezTo>
                    <a:pt x="74" y="38"/>
                    <a:pt x="64" y="41"/>
                    <a:pt x="61" y="43"/>
                  </a:cubicBezTo>
                  <a:cubicBezTo>
                    <a:pt x="58" y="44"/>
                    <a:pt x="49" y="48"/>
                    <a:pt x="46" y="51"/>
                  </a:cubicBezTo>
                  <a:cubicBezTo>
                    <a:pt x="44" y="52"/>
                    <a:pt x="35" y="60"/>
                    <a:pt x="34" y="60"/>
                  </a:cubicBezTo>
                  <a:cubicBezTo>
                    <a:pt x="32" y="60"/>
                    <a:pt x="33" y="60"/>
                    <a:pt x="30" y="59"/>
                  </a:cubicBezTo>
                  <a:cubicBezTo>
                    <a:pt x="30" y="57"/>
                    <a:pt x="30" y="58"/>
                    <a:pt x="30"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32" name="iśḷïḑè"/>
            <p:cNvSpPr/>
            <p:nvPr/>
          </p:nvSpPr>
          <p:spPr bwMode="auto">
            <a:xfrm>
              <a:off x="5440360" y="2960272"/>
              <a:ext cx="3259749" cy="669401"/>
            </a:xfrm>
            <a:custGeom>
              <a:avLst/>
              <a:gdLst>
                <a:gd name="T0" fmla="*/ 66 w 1011"/>
                <a:gd name="T1" fmla="*/ 51 h 207"/>
                <a:gd name="T2" fmla="*/ 70 w 1011"/>
                <a:gd name="T3" fmla="*/ 58 h 207"/>
                <a:gd name="T4" fmla="*/ 52 w 1011"/>
                <a:gd name="T5" fmla="*/ 71 h 207"/>
                <a:gd name="T6" fmla="*/ 25 w 1011"/>
                <a:gd name="T7" fmla="*/ 207 h 207"/>
                <a:gd name="T8" fmla="*/ 42 w 1011"/>
                <a:gd name="T9" fmla="*/ 163 h 207"/>
                <a:gd name="T10" fmla="*/ 63 w 1011"/>
                <a:gd name="T11" fmla="*/ 95 h 207"/>
                <a:gd name="T12" fmla="*/ 86 w 1011"/>
                <a:gd name="T13" fmla="*/ 75 h 207"/>
                <a:gd name="T14" fmla="*/ 100 w 1011"/>
                <a:gd name="T15" fmla="*/ 45 h 207"/>
                <a:gd name="T16" fmla="*/ 72 w 1011"/>
                <a:gd name="T17" fmla="*/ 32 h 207"/>
                <a:gd name="T18" fmla="*/ 56 w 1011"/>
                <a:gd name="T19" fmla="*/ 33 h 207"/>
                <a:gd name="T20" fmla="*/ 50 w 1011"/>
                <a:gd name="T21" fmla="*/ 21 h 207"/>
                <a:gd name="T22" fmla="*/ 33 w 1011"/>
                <a:gd name="T23" fmla="*/ 0 h 207"/>
                <a:gd name="T24" fmla="*/ 20 w 1011"/>
                <a:gd name="T25" fmla="*/ 34 h 207"/>
                <a:gd name="T26" fmla="*/ 0 w 1011"/>
                <a:gd name="T27" fmla="*/ 61 h 207"/>
                <a:gd name="T28" fmla="*/ 22 w 1011"/>
                <a:gd name="T29" fmla="*/ 83 h 207"/>
                <a:gd name="T30" fmla="*/ 5 w 1011"/>
                <a:gd name="T31" fmla="*/ 106 h 207"/>
                <a:gd name="T32" fmla="*/ 14 w 1011"/>
                <a:gd name="T33" fmla="*/ 113 h 207"/>
                <a:gd name="T34" fmla="*/ 19 w 1011"/>
                <a:gd name="T35" fmla="*/ 173 h 207"/>
                <a:gd name="T36" fmla="*/ 18 w 1011"/>
                <a:gd name="T37" fmla="*/ 190 h 207"/>
                <a:gd name="T38" fmla="*/ 968 w 1011"/>
                <a:gd name="T39" fmla="*/ 193 h 207"/>
                <a:gd name="T40" fmla="*/ 984 w 1011"/>
                <a:gd name="T41" fmla="*/ 167 h 207"/>
                <a:gd name="T42" fmla="*/ 1011 w 1011"/>
                <a:gd name="T43" fmla="*/ 134 h 207"/>
                <a:gd name="T44" fmla="*/ 997 w 1011"/>
                <a:gd name="T45" fmla="*/ 128 h 207"/>
                <a:gd name="T46" fmla="*/ 987 w 1011"/>
                <a:gd name="T47" fmla="*/ 129 h 207"/>
                <a:gd name="T48" fmla="*/ 985 w 1011"/>
                <a:gd name="T49" fmla="*/ 99 h 207"/>
                <a:gd name="T50" fmla="*/ 977 w 1011"/>
                <a:gd name="T51" fmla="*/ 91 h 207"/>
                <a:gd name="T52" fmla="*/ 965 w 1011"/>
                <a:gd name="T53" fmla="*/ 94 h 207"/>
                <a:gd name="T54" fmla="*/ 967 w 1011"/>
                <a:gd name="T55" fmla="*/ 114 h 207"/>
                <a:gd name="T56" fmla="*/ 964 w 1011"/>
                <a:gd name="T57" fmla="*/ 128 h 207"/>
                <a:gd name="T58" fmla="*/ 946 w 1011"/>
                <a:gd name="T59" fmla="*/ 133 h 207"/>
                <a:gd name="T60" fmla="*/ 941 w 1011"/>
                <a:gd name="T61" fmla="*/ 129 h 207"/>
                <a:gd name="T62" fmla="*/ 926 w 1011"/>
                <a:gd name="T63" fmla="*/ 132 h 207"/>
                <a:gd name="T64" fmla="*/ 912 w 1011"/>
                <a:gd name="T65" fmla="*/ 151 h 207"/>
                <a:gd name="T66" fmla="*/ 920 w 1011"/>
                <a:gd name="T67" fmla="*/ 165 h 207"/>
                <a:gd name="T68" fmla="*/ 933 w 1011"/>
                <a:gd name="T69" fmla="*/ 164 h 207"/>
                <a:gd name="T70" fmla="*/ 965 w 1011"/>
                <a:gd name="T71" fmla="*/ 154 h 207"/>
                <a:gd name="T72" fmla="*/ 972 w 1011"/>
                <a:gd name="T73" fmla="*/ 159 h 207"/>
                <a:gd name="T74" fmla="*/ 952 w 1011"/>
                <a:gd name="T75" fmla="*/ 171 h 207"/>
                <a:gd name="T76" fmla="*/ 945 w 1011"/>
                <a:gd name="T77" fmla="*/ 19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11" h="207">
                  <a:moveTo>
                    <a:pt x="49" y="64"/>
                  </a:moveTo>
                  <a:cubicBezTo>
                    <a:pt x="49" y="54"/>
                    <a:pt x="57" y="52"/>
                    <a:pt x="66" y="51"/>
                  </a:cubicBezTo>
                  <a:cubicBezTo>
                    <a:pt x="68" y="52"/>
                    <a:pt x="70" y="53"/>
                    <a:pt x="70" y="55"/>
                  </a:cubicBezTo>
                  <a:cubicBezTo>
                    <a:pt x="70" y="58"/>
                    <a:pt x="70" y="58"/>
                    <a:pt x="70" y="58"/>
                  </a:cubicBezTo>
                  <a:cubicBezTo>
                    <a:pt x="70" y="61"/>
                    <a:pt x="57" y="71"/>
                    <a:pt x="54" y="71"/>
                  </a:cubicBezTo>
                  <a:cubicBezTo>
                    <a:pt x="52" y="71"/>
                    <a:pt x="52" y="71"/>
                    <a:pt x="52" y="71"/>
                  </a:cubicBezTo>
                  <a:cubicBezTo>
                    <a:pt x="49" y="71"/>
                    <a:pt x="49" y="67"/>
                    <a:pt x="49" y="64"/>
                  </a:cubicBezTo>
                  <a:close/>
                  <a:moveTo>
                    <a:pt x="25" y="207"/>
                  </a:moveTo>
                  <a:cubicBezTo>
                    <a:pt x="32" y="203"/>
                    <a:pt x="38" y="200"/>
                    <a:pt x="38" y="189"/>
                  </a:cubicBezTo>
                  <a:cubicBezTo>
                    <a:pt x="38" y="180"/>
                    <a:pt x="40" y="172"/>
                    <a:pt x="42" y="163"/>
                  </a:cubicBezTo>
                  <a:cubicBezTo>
                    <a:pt x="44" y="148"/>
                    <a:pt x="42" y="122"/>
                    <a:pt x="45" y="108"/>
                  </a:cubicBezTo>
                  <a:cubicBezTo>
                    <a:pt x="47" y="98"/>
                    <a:pt x="55" y="99"/>
                    <a:pt x="63" y="95"/>
                  </a:cubicBezTo>
                  <a:cubicBezTo>
                    <a:pt x="69" y="92"/>
                    <a:pt x="73" y="86"/>
                    <a:pt x="78" y="82"/>
                  </a:cubicBezTo>
                  <a:cubicBezTo>
                    <a:pt x="81" y="79"/>
                    <a:pt x="84" y="77"/>
                    <a:pt x="86" y="75"/>
                  </a:cubicBezTo>
                  <a:cubicBezTo>
                    <a:pt x="89" y="72"/>
                    <a:pt x="91" y="70"/>
                    <a:pt x="94" y="67"/>
                  </a:cubicBezTo>
                  <a:cubicBezTo>
                    <a:pt x="102" y="59"/>
                    <a:pt x="97" y="51"/>
                    <a:pt x="100" y="45"/>
                  </a:cubicBezTo>
                  <a:cubicBezTo>
                    <a:pt x="97" y="38"/>
                    <a:pt x="95" y="33"/>
                    <a:pt x="85" y="33"/>
                  </a:cubicBezTo>
                  <a:cubicBezTo>
                    <a:pt x="82" y="33"/>
                    <a:pt x="75" y="33"/>
                    <a:pt x="72" y="32"/>
                  </a:cubicBezTo>
                  <a:cubicBezTo>
                    <a:pt x="66" y="31"/>
                    <a:pt x="67" y="33"/>
                    <a:pt x="62" y="33"/>
                  </a:cubicBezTo>
                  <a:cubicBezTo>
                    <a:pt x="56" y="33"/>
                    <a:pt x="56" y="33"/>
                    <a:pt x="56" y="33"/>
                  </a:cubicBezTo>
                  <a:cubicBezTo>
                    <a:pt x="54" y="33"/>
                    <a:pt x="50" y="30"/>
                    <a:pt x="50" y="28"/>
                  </a:cubicBezTo>
                  <a:cubicBezTo>
                    <a:pt x="50" y="21"/>
                    <a:pt x="50" y="21"/>
                    <a:pt x="50" y="21"/>
                  </a:cubicBezTo>
                  <a:cubicBezTo>
                    <a:pt x="50" y="18"/>
                    <a:pt x="51" y="13"/>
                    <a:pt x="52" y="10"/>
                  </a:cubicBezTo>
                  <a:cubicBezTo>
                    <a:pt x="47" y="3"/>
                    <a:pt x="46" y="0"/>
                    <a:pt x="33" y="0"/>
                  </a:cubicBezTo>
                  <a:cubicBezTo>
                    <a:pt x="27" y="0"/>
                    <a:pt x="24" y="8"/>
                    <a:pt x="23" y="14"/>
                  </a:cubicBezTo>
                  <a:cubicBezTo>
                    <a:pt x="22" y="23"/>
                    <a:pt x="24" y="27"/>
                    <a:pt x="20" y="34"/>
                  </a:cubicBezTo>
                  <a:cubicBezTo>
                    <a:pt x="15" y="41"/>
                    <a:pt x="15" y="41"/>
                    <a:pt x="8" y="45"/>
                  </a:cubicBezTo>
                  <a:cubicBezTo>
                    <a:pt x="4" y="48"/>
                    <a:pt x="0" y="55"/>
                    <a:pt x="0" y="61"/>
                  </a:cubicBezTo>
                  <a:cubicBezTo>
                    <a:pt x="0" y="72"/>
                    <a:pt x="3" y="70"/>
                    <a:pt x="12" y="72"/>
                  </a:cubicBezTo>
                  <a:cubicBezTo>
                    <a:pt x="17" y="73"/>
                    <a:pt x="22" y="77"/>
                    <a:pt x="22" y="83"/>
                  </a:cubicBezTo>
                  <a:cubicBezTo>
                    <a:pt x="22" y="83"/>
                    <a:pt x="22" y="83"/>
                    <a:pt x="22" y="83"/>
                  </a:cubicBezTo>
                  <a:cubicBezTo>
                    <a:pt x="22" y="92"/>
                    <a:pt x="5" y="93"/>
                    <a:pt x="5" y="106"/>
                  </a:cubicBezTo>
                  <a:cubicBezTo>
                    <a:pt x="5" y="106"/>
                    <a:pt x="5" y="106"/>
                    <a:pt x="5" y="106"/>
                  </a:cubicBezTo>
                  <a:cubicBezTo>
                    <a:pt x="5" y="114"/>
                    <a:pt x="8" y="113"/>
                    <a:pt x="14" y="113"/>
                  </a:cubicBezTo>
                  <a:cubicBezTo>
                    <a:pt x="22" y="113"/>
                    <a:pt x="19" y="133"/>
                    <a:pt x="19" y="141"/>
                  </a:cubicBezTo>
                  <a:cubicBezTo>
                    <a:pt x="19" y="152"/>
                    <a:pt x="19" y="164"/>
                    <a:pt x="19" y="173"/>
                  </a:cubicBezTo>
                  <a:cubicBezTo>
                    <a:pt x="19" y="178"/>
                    <a:pt x="17" y="182"/>
                    <a:pt x="17" y="185"/>
                  </a:cubicBezTo>
                  <a:cubicBezTo>
                    <a:pt x="17" y="185"/>
                    <a:pt x="18" y="186"/>
                    <a:pt x="18" y="190"/>
                  </a:cubicBezTo>
                  <a:cubicBezTo>
                    <a:pt x="15" y="192"/>
                    <a:pt x="19" y="204"/>
                    <a:pt x="25" y="207"/>
                  </a:cubicBezTo>
                  <a:close/>
                  <a:moveTo>
                    <a:pt x="968" y="193"/>
                  </a:moveTo>
                  <a:cubicBezTo>
                    <a:pt x="973" y="191"/>
                    <a:pt x="975" y="187"/>
                    <a:pt x="979" y="183"/>
                  </a:cubicBezTo>
                  <a:cubicBezTo>
                    <a:pt x="981" y="179"/>
                    <a:pt x="984" y="172"/>
                    <a:pt x="984" y="167"/>
                  </a:cubicBezTo>
                  <a:cubicBezTo>
                    <a:pt x="984" y="155"/>
                    <a:pt x="982" y="155"/>
                    <a:pt x="989" y="150"/>
                  </a:cubicBezTo>
                  <a:cubicBezTo>
                    <a:pt x="1003" y="150"/>
                    <a:pt x="1011" y="148"/>
                    <a:pt x="1011" y="134"/>
                  </a:cubicBezTo>
                  <a:cubicBezTo>
                    <a:pt x="1011" y="132"/>
                    <a:pt x="1011" y="131"/>
                    <a:pt x="1010" y="130"/>
                  </a:cubicBezTo>
                  <a:cubicBezTo>
                    <a:pt x="997" y="128"/>
                    <a:pt x="997" y="128"/>
                    <a:pt x="997" y="128"/>
                  </a:cubicBezTo>
                  <a:cubicBezTo>
                    <a:pt x="995" y="128"/>
                    <a:pt x="995" y="129"/>
                    <a:pt x="994" y="129"/>
                  </a:cubicBezTo>
                  <a:cubicBezTo>
                    <a:pt x="987" y="129"/>
                    <a:pt x="987" y="129"/>
                    <a:pt x="987" y="129"/>
                  </a:cubicBezTo>
                  <a:cubicBezTo>
                    <a:pt x="983" y="129"/>
                    <a:pt x="977" y="126"/>
                    <a:pt x="977" y="122"/>
                  </a:cubicBezTo>
                  <a:cubicBezTo>
                    <a:pt x="977" y="119"/>
                    <a:pt x="985" y="112"/>
                    <a:pt x="985" y="99"/>
                  </a:cubicBezTo>
                  <a:cubicBezTo>
                    <a:pt x="985" y="95"/>
                    <a:pt x="985" y="95"/>
                    <a:pt x="985" y="95"/>
                  </a:cubicBezTo>
                  <a:cubicBezTo>
                    <a:pt x="985" y="93"/>
                    <a:pt x="979" y="91"/>
                    <a:pt x="977" y="91"/>
                  </a:cubicBezTo>
                  <a:cubicBezTo>
                    <a:pt x="975" y="91"/>
                    <a:pt x="975" y="91"/>
                    <a:pt x="975" y="91"/>
                  </a:cubicBezTo>
                  <a:cubicBezTo>
                    <a:pt x="975" y="91"/>
                    <a:pt x="965" y="93"/>
                    <a:pt x="965" y="94"/>
                  </a:cubicBezTo>
                  <a:cubicBezTo>
                    <a:pt x="962" y="95"/>
                    <a:pt x="960" y="96"/>
                    <a:pt x="959" y="100"/>
                  </a:cubicBezTo>
                  <a:cubicBezTo>
                    <a:pt x="957" y="111"/>
                    <a:pt x="967" y="106"/>
                    <a:pt x="967" y="114"/>
                  </a:cubicBezTo>
                  <a:cubicBezTo>
                    <a:pt x="967" y="123"/>
                    <a:pt x="967" y="123"/>
                    <a:pt x="967" y="123"/>
                  </a:cubicBezTo>
                  <a:cubicBezTo>
                    <a:pt x="967" y="124"/>
                    <a:pt x="965" y="126"/>
                    <a:pt x="964" y="128"/>
                  </a:cubicBezTo>
                  <a:cubicBezTo>
                    <a:pt x="963" y="130"/>
                    <a:pt x="961" y="130"/>
                    <a:pt x="958" y="130"/>
                  </a:cubicBezTo>
                  <a:cubicBezTo>
                    <a:pt x="950" y="130"/>
                    <a:pt x="951" y="130"/>
                    <a:pt x="946" y="133"/>
                  </a:cubicBezTo>
                  <a:cubicBezTo>
                    <a:pt x="939" y="133"/>
                    <a:pt x="939" y="133"/>
                    <a:pt x="939" y="133"/>
                  </a:cubicBezTo>
                  <a:cubicBezTo>
                    <a:pt x="941" y="129"/>
                    <a:pt x="941" y="129"/>
                    <a:pt x="941" y="129"/>
                  </a:cubicBezTo>
                  <a:cubicBezTo>
                    <a:pt x="938" y="128"/>
                    <a:pt x="938" y="128"/>
                    <a:pt x="938" y="128"/>
                  </a:cubicBezTo>
                  <a:cubicBezTo>
                    <a:pt x="928" y="128"/>
                    <a:pt x="935" y="130"/>
                    <a:pt x="926" y="132"/>
                  </a:cubicBezTo>
                  <a:cubicBezTo>
                    <a:pt x="929" y="137"/>
                    <a:pt x="931" y="129"/>
                    <a:pt x="935" y="136"/>
                  </a:cubicBezTo>
                  <a:cubicBezTo>
                    <a:pt x="924" y="137"/>
                    <a:pt x="916" y="144"/>
                    <a:pt x="912" y="151"/>
                  </a:cubicBezTo>
                  <a:cubicBezTo>
                    <a:pt x="917" y="164"/>
                    <a:pt x="917" y="164"/>
                    <a:pt x="917" y="164"/>
                  </a:cubicBezTo>
                  <a:cubicBezTo>
                    <a:pt x="918" y="165"/>
                    <a:pt x="918" y="165"/>
                    <a:pt x="920" y="165"/>
                  </a:cubicBezTo>
                  <a:cubicBezTo>
                    <a:pt x="920" y="165"/>
                    <a:pt x="920" y="165"/>
                    <a:pt x="920" y="165"/>
                  </a:cubicBezTo>
                  <a:cubicBezTo>
                    <a:pt x="921" y="165"/>
                    <a:pt x="930" y="164"/>
                    <a:pt x="933" y="164"/>
                  </a:cubicBezTo>
                  <a:cubicBezTo>
                    <a:pt x="935" y="164"/>
                    <a:pt x="942" y="161"/>
                    <a:pt x="944" y="161"/>
                  </a:cubicBezTo>
                  <a:cubicBezTo>
                    <a:pt x="948" y="159"/>
                    <a:pt x="961" y="154"/>
                    <a:pt x="965" y="154"/>
                  </a:cubicBezTo>
                  <a:cubicBezTo>
                    <a:pt x="966" y="154"/>
                    <a:pt x="966" y="154"/>
                    <a:pt x="966" y="154"/>
                  </a:cubicBezTo>
                  <a:cubicBezTo>
                    <a:pt x="969" y="154"/>
                    <a:pt x="972" y="157"/>
                    <a:pt x="972" y="159"/>
                  </a:cubicBezTo>
                  <a:cubicBezTo>
                    <a:pt x="972" y="161"/>
                    <a:pt x="968" y="168"/>
                    <a:pt x="967" y="169"/>
                  </a:cubicBezTo>
                  <a:cubicBezTo>
                    <a:pt x="964" y="171"/>
                    <a:pt x="957" y="171"/>
                    <a:pt x="952" y="171"/>
                  </a:cubicBezTo>
                  <a:cubicBezTo>
                    <a:pt x="951" y="172"/>
                    <a:pt x="945" y="179"/>
                    <a:pt x="945" y="182"/>
                  </a:cubicBezTo>
                  <a:cubicBezTo>
                    <a:pt x="945" y="190"/>
                    <a:pt x="945" y="190"/>
                    <a:pt x="945" y="190"/>
                  </a:cubicBezTo>
                  <a:cubicBezTo>
                    <a:pt x="947" y="202"/>
                    <a:pt x="960" y="198"/>
                    <a:pt x="968" y="1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33" name="ïšḻïḑe"/>
            <p:cNvSpPr/>
            <p:nvPr/>
          </p:nvSpPr>
          <p:spPr bwMode="auto">
            <a:xfrm>
              <a:off x="5301300" y="3756463"/>
              <a:ext cx="184051" cy="162238"/>
            </a:xfrm>
            <a:custGeom>
              <a:avLst/>
              <a:gdLst>
                <a:gd name="T0" fmla="*/ 68 w 135"/>
                <a:gd name="T1" fmla="*/ 85 h 119"/>
                <a:gd name="T2" fmla="*/ 66 w 135"/>
                <a:gd name="T3" fmla="*/ 85 h 119"/>
                <a:gd name="T4" fmla="*/ 42 w 135"/>
                <a:gd name="T5" fmla="*/ 0 h 119"/>
                <a:gd name="T6" fmla="*/ 0 w 135"/>
                <a:gd name="T7" fmla="*/ 0 h 119"/>
                <a:gd name="T8" fmla="*/ 0 w 135"/>
                <a:gd name="T9" fmla="*/ 119 h 119"/>
                <a:gd name="T10" fmla="*/ 23 w 135"/>
                <a:gd name="T11" fmla="*/ 119 h 119"/>
                <a:gd name="T12" fmla="*/ 23 w 135"/>
                <a:gd name="T13" fmla="*/ 17 h 119"/>
                <a:gd name="T14" fmla="*/ 23 w 135"/>
                <a:gd name="T15" fmla="*/ 17 h 119"/>
                <a:gd name="T16" fmla="*/ 57 w 135"/>
                <a:gd name="T17" fmla="*/ 119 h 119"/>
                <a:gd name="T18" fmla="*/ 78 w 135"/>
                <a:gd name="T19" fmla="*/ 119 h 119"/>
                <a:gd name="T20" fmla="*/ 111 w 135"/>
                <a:gd name="T21" fmla="*/ 17 h 119"/>
                <a:gd name="T22" fmla="*/ 111 w 135"/>
                <a:gd name="T23" fmla="*/ 17 h 119"/>
                <a:gd name="T24" fmla="*/ 111 w 135"/>
                <a:gd name="T25" fmla="*/ 119 h 119"/>
                <a:gd name="T26" fmla="*/ 135 w 135"/>
                <a:gd name="T27" fmla="*/ 119 h 119"/>
                <a:gd name="T28" fmla="*/ 135 w 135"/>
                <a:gd name="T29" fmla="*/ 0 h 119"/>
                <a:gd name="T30" fmla="*/ 94 w 135"/>
                <a:gd name="T31" fmla="*/ 0 h 119"/>
                <a:gd name="T32" fmla="*/ 68 w 135"/>
                <a:gd name="T33" fmla="*/ 8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5" h="119">
                  <a:moveTo>
                    <a:pt x="68" y="85"/>
                  </a:moveTo>
                  <a:lnTo>
                    <a:pt x="66" y="85"/>
                  </a:lnTo>
                  <a:lnTo>
                    <a:pt x="42" y="0"/>
                  </a:lnTo>
                  <a:lnTo>
                    <a:pt x="0" y="0"/>
                  </a:lnTo>
                  <a:lnTo>
                    <a:pt x="0" y="119"/>
                  </a:lnTo>
                  <a:lnTo>
                    <a:pt x="23" y="119"/>
                  </a:lnTo>
                  <a:lnTo>
                    <a:pt x="23" y="17"/>
                  </a:lnTo>
                  <a:lnTo>
                    <a:pt x="23" y="17"/>
                  </a:lnTo>
                  <a:lnTo>
                    <a:pt x="57" y="119"/>
                  </a:lnTo>
                  <a:lnTo>
                    <a:pt x="78" y="119"/>
                  </a:lnTo>
                  <a:lnTo>
                    <a:pt x="111" y="17"/>
                  </a:lnTo>
                  <a:lnTo>
                    <a:pt x="111" y="17"/>
                  </a:lnTo>
                  <a:lnTo>
                    <a:pt x="111" y="119"/>
                  </a:lnTo>
                  <a:lnTo>
                    <a:pt x="135" y="119"/>
                  </a:lnTo>
                  <a:lnTo>
                    <a:pt x="135" y="0"/>
                  </a:lnTo>
                  <a:lnTo>
                    <a:pt x="94" y="0"/>
                  </a:lnTo>
                  <a:lnTo>
                    <a:pt x="68"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34" name="iŝľíďe"/>
            <p:cNvSpPr/>
            <p:nvPr/>
          </p:nvSpPr>
          <p:spPr bwMode="auto">
            <a:xfrm>
              <a:off x="5526251" y="3756463"/>
              <a:ext cx="35447" cy="16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350"/>
            </a:p>
          </p:txBody>
        </p:sp>
        <p:sp>
          <p:nvSpPr>
            <p:cNvPr id="35" name="iṡľidé"/>
            <p:cNvSpPr/>
            <p:nvPr/>
          </p:nvSpPr>
          <p:spPr bwMode="auto">
            <a:xfrm>
              <a:off x="5601235" y="3756463"/>
              <a:ext cx="144514" cy="162238"/>
            </a:xfrm>
            <a:custGeom>
              <a:avLst/>
              <a:gdLst>
                <a:gd name="T0" fmla="*/ 83 w 106"/>
                <a:gd name="T1" fmla="*/ 93 h 119"/>
                <a:gd name="T2" fmla="*/ 83 w 106"/>
                <a:gd name="T3" fmla="*/ 93 h 119"/>
                <a:gd name="T4" fmla="*/ 38 w 106"/>
                <a:gd name="T5" fmla="*/ 0 h 119"/>
                <a:gd name="T6" fmla="*/ 0 w 106"/>
                <a:gd name="T7" fmla="*/ 0 h 119"/>
                <a:gd name="T8" fmla="*/ 0 w 106"/>
                <a:gd name="T9" fmla="*/ 119 h 119"/>
                <a:gd name="T10" fmla="*/ 23 w 106"/>
                <a:gd name="T11" fmla="*/ 119 h 119"/>
                <a:gd name="T12" fmla="*/ 23 w 106"/>
                <a:gd name="T13" fmla="*/ 19 h 119"/>
                <a:gd name="T14" fmla="*/ 23 w 106"/>
                <a:gd name="T15" fmla="*/ 19 h 119"/>
                <a:gd name="T16" fmla="*/ 71 w 106"/>
                <a:gd name="T17" fmla="*/ 119 h 119"/>
                <a:gd name="T18" fmla="*/ 106 w 106"/>
                <a:gd name="T19" fmla="*/ 119 h 119"/>
                <a:gd name="T20" fmla="*/ 106 w 106"/>
                <a:gd name="T21" fmla="*/ 0 h 119"/>
                <a:gd name="T22" fmla="*/ 83 w 106"/>
                <a:gd name="T23" fmla="*/ 0 h 119"/>
                <a:gd name="T24" fmla="*/ 83 w 106"/>
                <a:gd name="T25" fmla="*/ 9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19">
                  <a:moveTo>
                    <a:pt x="83" y="93"/>
                  </a:moveTo>
                  <a:lnTo>
                    <a:pt x="83" y="93"/>
                  </a:lnTo>
                  <a:lnTo>
                    <a:pt x="38" y="0"/>
                  </a:lnTo>
                  <a:lnTo>
                    <a:pt x="0" y="0"/>
                  </a:lnTo>
                  <a:lnTo>
                    <a:pt x="0" y="119"/>
                  </a:lnTo>
                  <a:lnTo>
                    <a:pt x="23" y="119"/>
                  </a:lnTo>
                  <a:lnTo>
                    <a:pt x="23" y="19"/>
                  </a:lnTo>
                  <a:lnTo>
                    <a:pt x="23" y="19"/>
                  </a:lnTo>
                  <a:lnTo>
                    <a:pt x="71" y="119"/>
                  </a:lnTo>
                  <a:lnTo>
                    <a:pt x="106" y="119"/>
                  </a:lnTo>
                  <a:lnTo>
                    <a:pt x="106" y="0"/>
                  </a:lnTo>
                  <a:lnTo>
                    <a:pt x="83" y="0"/>
                  </a:lnTo>
                  <a:lnTo>
                    <a:pt x="83"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36" name="íśļíḋe"/>
            <p:cNvSpPr/>
            <p:nvPr/>
          </p:nvSpPr>
          <p:spPr bwMode="auto">
            <a:xfrm>
              <a:off x="5778469" y="3756463"/>
              <a:ext cx="125427" cy="162238"/>
            </a:xfrm>
            <a:custGeom>
              <a:avLst/>
              <a:gdLst>
                <a:gd name="T0" fmla="*/ 90 w 92"/>
                <a:gd name="T1" fmla="*/ 19 h 119"/>
                <a:gd name="T2" fmla="*/ 90 w 92"/>
                <a:gd name="T3" fmla="*/ 0 h 119"/>
                <a:gd name="T4" fmla="*/ 5 w 92"/>
                <a:gd name="T5" fmla="*/ 0 h 119"/>
                <a:gd name="T6" fmla="*/ 5 w 92"/>
                <a:gd name="T7" fmla="*/ 19 h 119"/>
                <a:gd name="T8" fmla="*/ 59 w 92"/>
                <a:gd name="T9" fmla="*/ 19 h 119"/>
                <a:gd name="T10" fmla="*/ 0 w 92"/>
                <a:gd name="T11" fmla="*/ 97 h 119"/>
                <a:gd name="T12" fmla="*/ 0 w 92"/>
                <a:gd name="T13" fmla="*/ 119 h 119"/>
                <a:gd name="T14" fmla="*/ 92 w 92"/>
                <a:gd name="T15" fmla="*/ 119 h 119"/>
                <a:gd name="T16" fmla="*/ 92 w 92"/>
                <a:gd name="T17" fmla="*/ 97 h 119"/>
                <a:gd name="T18" fmla="*/ 33 w 92"/>
                <a:gd name="T19" fmla="*/ 97 h 119"/>
                <a:gd name="T20" fmla="*/ 90 w 92"/>
                <a:gd name="T21" fmla="*/ 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119">
                  <a:moveTo>
                    <a:pt x="90" y="19"/>
                  </a:moveTo>
                  <a:lnTo>
                    <a:pt x="90" y="0"/>
                  </a:lnTo>
                  <a:lnTo>
                    <a:pt x="5" y="0"/>
                  </a:lnTo>
                  <a:lnTo>
                    <a:pt x="5" y="19"/>
                  </a:lnTo>
                  <a:lnTo>
                    <a:pt x="59" y="19"/>
                  </a:lnTo>
                  <a:lnTo>
                    <a:pt x="0" y="97"/>
                  </a:lnTo>
                  <a:lnTo>
                    <a:pt x="0" y="119"/>
                  </a:lnTo>
                  <a:lnTo>
                    <a:pt x="92" y="119"/>
                  </a:lnTo>
                  <a:lnTo>
                    <a:pt x="92" y="97"/>
                  </a:lnTo>
                  <a:lnTo>
                    <a:pt x="33" y="97"/>
                  </a:lnTo>
                  <a:lnTo>
                    <a:pt x="9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37" name="îṣ1ïḑé"/>
            <p:cNvSpPr/>
            <p:nvPr/>
          </p:nvSpPr>
          <p:spPr bwMode="auto">
            <a:xfrm>
              <a:off x="5939343" y="3756463"/>
              <a:ext cx="139061" cy="162238"/>
            </a:xfrm>
            <a:custGeom>
              <a:avLst/>
              <a:gdLst>
                <a:gd name="T0" fmla="*/ 33 w 43"/>
                <a:gd name="T1" fmla="*/ 27 h 50"/>
                <a:gd name="T2" fmla="*/ 30 w 43"/>
                <a:gd name="T3" fmla="*/ 39 h 50"/>
                <a:gd name="T4" fmla="*/ 22 w 43"/>
                <a:gd name="T5" fmla="*/ 43 h 50"/>
                <a:gd name="T6" fmla="*/ 13 w 43"/>
                <a:gd name="T7" fmla="*/ 39 h 50"/>
                <a:gd name="T8" fmla="*/ 11 w 43"/>
                <a:gd name="T9" fmla="*/ 27 h 50"/>
                <a:gd name="T10" fmla="*/ 11 w 43"/>
                <a:gd name="T11" fmla="*/ 0 h 50"/>
                <a:gd name="T12" fmla="*/ 0 w 43"/>
                <a:gd name="T13" fmla="*/ 0 h 50"/>
                <a:gd name="T14" fmla="*/ 0 w 43"/>
                <a:gd name="T15" fmla="*/ 31 h 50"/>
                <a:gd name="T16" fmla="*/ 22 w 43"/>
                <a:gd name="T17" fmla="*/ 50 h 50"/>
                <a:gd name="T18" fmla="*/ 43 w 43"/>
                <a:gd name="T19" fmla="*/ 31 h 50"/>
                <a:gd name="T20" fmla="*/ 43 w 43"/>
                <a:gd name="T21" fmla="*/ 0 h 50"/>
                <a:gd name="T22" fmla="*/ 33 w 43"/>
                <a:gd name="T23" fmla="*/ 0 h 50"/>
                <a:gd name="T24" fmla="*/ 33 w 43"/>
                <a:gd name="T25" fmla="*/ 2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50">
                  <a:moveTo>
                    <a:pt x="33" y="27"/>
                  </a:moveTo>
                  <a:cubicBezTo>
                    <a:pt x="33" y="33"/>
                    <a:pt x="32" y="37"/>
                    <a:pt x="30" y="39"/>
                  </a:cubicBezTo>
                  <a:cubicBezTo>
                    <a:pt x="29" y="42"/>
                    <a:pt x="26" y="43"/>
                    <a:pt x="22" y="43"/>
                  </a:cubicBezTo>
                  <a:cubicBezTo>
                    <a:pt x="18" y="43"/>
                    <a:pt x="15" y="42"/>
                    <a:pt x="13" y="39"/>
                  </a:cubicBezTo>
                  <a:cubicBezTo>
                    <a:pt x="11" y="37"/>
                    <a:pt x="10" y="33"/>
                    <a:pt x="11" y="27"/>
                  </a:cubicBezTo>
                  <a:cubicBezTo>
                    <a:pt x="11" y="0"/>
                    <a:pt x="11" y="0"/>
                    <a:pt x="11" y="0"/>
                  </a:cubicBezTo>
                  <a:cubicBezTo>
                    <a:pt x="0" y="0"/>
                    <a:pt x="0" y="0"/>
                    <a:pt x="0" y="0"/>
                  </a:cubicBezTo>
                  <a:cubicBezTo>
                    <a:pt x="0" y="31"/>
                    <a:pt x="0" y="31"/>
                    <a:pt x="0" y="31"/>
                  </a:cubicBezTo>
                  <a:cubicBezTo>
                    <a:pt x="0" y="44"/>
                    <a:pt x="7" y="50"/>
                    <a:pt x="22" y="50"/>
                  </a:cubicBezTo>
                  <a:cubicBezTo>
                    <a:pt x="36" y="50"/>
                    <a:pt x="43" y="44"/>
                    <a:pt x="43" y="31"/>
                  </a:cubicBezTo>
                  <a:cubicBezTo>
                    <a:pt x="43" y="0"/>
                    <a:pt x="43" y="0"/>
                    <a:pt x="43" y="0"/>
                  </a:cubicBezTo>
                  <a:cubicBezTo>
                    <a:pt x="33" y="0"/>
                    <a:pt x="33" y="0"/>
                    <a:pt x="33" y="0"/>
                  </a:cubicBezTo>
                  <a:lnTo>
                    <a:pt x="33"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38" name="íṧḷíďè"/>
            <p:cNvSpPr/>
            <p:nvPr/>
          </p:nvSpPr>
          <p:spPr bwMode="auto">
            <a:xfrm>
              <a:off x="6175202" y="3756463"/>
              <a:ext cx="141788" cy="162238"/>
            </a:xfrm>
            <a:custGeom>
              <a:avLst/>
              <a:gdLst>
                <a:gd name="T0" fmla="*/ 33 w 44"/>
                <a:gd name="T1" fmla="*/ 27 h 50"/>
                <a:gd name="T2" fmla="*/ 31 w 44"/>
                <a:gd name="T3" fmla="*/ 39 h 50"/>
                <a:gd name="T4" fmla="*/ 22 w 44"/>
                <a:gd name="T5" fmla="*/ 43 h 50"/>
                <a:gd name="T6" fmla="*/ 13 w 44"/>
                <a:gd name="T7" fmla="*/ 39 h 50"/>
                <a:gd name="T8" fmla="*/ 11 w 44"/>
                <a:gd name="T9" fmla="*/ 27 h 50"/>
                <a:gd name="T10" fmla="*/ 11 w 44"/>
                <a:gd name="T11" fmla="*/ 0 h 50"/>
                <a:gd name="T12" fmla="*/ 0 w 44"/>
                <a:gd name="T13" fmla="*/ 0 h 50"/>
                <a:gd name="T14" fmla="*/ 0 w 44"/>
                <a:gd name="T15" fmla="*/ 31 h 50"/>
                <a:gd name="T16" fmla="*/ 22 w 44"/>
                <a:gd name="T17" fmla="*/ 50 h 50"/>
                <a:gd name="T18" fmla="*/ 44 w 44"/>
                <a:gd name="T19" fmla="*/ 31 h 50"/>
                <a:gd name="T20" fmla="*/ 44 w 44"/>
                <a:gd name="T21" fmla="*/ 0 h 50"/>
                <a:gd name="T22" fmla="*/ 33 w 44"/>
                <a:gd name="T23" fmla="*/ 0 h 50"/>
                <a:gd name="T24" fmla="*/ 33 w 44"/>
                <a:gd name="T25" fmla="*/ 2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50">
                  <a:moveTo>
                    <a:pt x="33" y="27"/>
                  </a:moveTo>
                  <a:cubicBezTo>
                    <a:pt x="33" y="33"/>
                    <a:pt x="32" y="37"/>
                    <a:pt x="31" y="39"/>
                  </a:cubicBezTo>
                  <a:cubicBezTo>
                    <a:pt x="29" y="42"/>
                    <a:pt x="26" y="43"/>
                    <a:pt x="22" y="43"/>
                  </a:cubicBezTo>
                  <a:cubicBezTo>
                    <a:pt x="18" y="43"/>
                    <a:pt x="15" y="42"/>
                    <a:pt x="13" y="39"/>
                  </a:cubicBezTo>
                  <a:cubicBezTo>
                    <a:pt x="11" y="37"/>
                    <a:pt x="11" y="33"/>
                    <a:pt x="11" y="27"/>
                  </a:cubicBezTo>
                  <a:cubicBezTo>
                    <a:pt x="11" y="0"/>
                    <a:pt x="11" y="0"/>
                    <a:pt x="11" y="0"/>
                  </a:cubicBezTo>
                  <a:cubicBezTo>
                    <a:pt x="0" y="0"/>
                    <a:pt x="0" y="0"/>
                    <a:pt x="0" y="0"/>
                  </a:cubicBezTo>
                  <a:cubicBezTo>
                    <a:pt x="0" y="31"/>
                    <a:pt x="0" y="31"/>
                    <a:pt x="0" y="31"/>
                  </a:cubicBezTo>
                  <a:cubicBezTo>
                    <a:pt x="0" y="44"/>
                    <a:pt x="8" y="50"/>
                    <a:pt x="22" y="50"/>
                  </a:cubicBezTo>
                  <a:cubicBezTo>
                    <a:pt x="36" y="50"/>
                    <a:pt x="43" y="44"/>
                    <a:pt x="44" y="31"/>
                  </a:cubicBezTo>
                  <a:cubicBezTo>
                    <a:pt x="44" y="0"/>
                    <a:pt x="44" y="0"/>
                    <a:pt x="44" y="0"/>
                  </a:cubicBezTo>
                  <a:cubicBezTo>
                    <a:pt x="33" y="0"/>
                    <a:pt x="33" y="0"/>
                    <a:pt x="33" y="0"/>
                  </a:cubicBezTo>
                  <a:lnTo>
                    <a:pt x="33"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39" name="i$1iḓê"/>
            <p:cNvSpPr/>
            <p:nvPr/>
          </p:nvSpPr>
          <p:spPr bwMode="auto">
            <a:xfrm>
              <a:off x="6359253" y="3756463"/>
              <a:ext cx="148604" cy="162238"/>
            </a:xfrm>
            <a:custGeom>
              <a:avLst/>
              <a:gdLst>
                <a:gd name="T0" fmla="*/ 85 w 109"/>
                <a:gd name="T1" fmla="*/ 93 h 119"/>
                <a:gd name="T2" fmla="*/ 83 w 109"/>
                <a:gd name="T3" fmla="*/ 93 h 119"/>
                <a:gd name="T4" fmla="*/ 38 w 109"/>
                <a:gd name="T5" fmla="*/ 0 h 119"/>
                <a:gd name="T6" fmla="*/ 0 w 109"/>
                <a:gd name="T7" fmla="*/ 0 h 119"/>
                <a:gd name="T8" fmla="*/ 0 w 109"/>
                <a:gd name="T9" fmla="*/ 119 h 119"/>
                <a:gd name="T10" fmla="*/ 23 w 109"/>
                <a:gd name="T11" fmla="*/ 119 h 119"/>
                <a:gd name="T12" fmla="*/ 23 w 109"/>
                <a:gd name="T13" fmla="*/ 19 h 119"/>
                <a:gd name="T14" fmla="*/ 26 w 109"/>
                <a:gd name="T15" fmla="*/ 19 h 119"/>
                <a:gd name="T16" fmla="*/ 71 w 109"/>
                <a:gd name="T17" fmla="*/ 119 h 119"/>
                <a:gd name="T18" fmla="*/ 109 w 109"/>
                <a:gd name="T19" fmla="*/ 119 h 119"/>
                <a:gd name="T20" fmla="*/ 109 w 109"/>
                <a:gd name="T21" fmla="*/ 0 h 119"/>
                <a:gd name="T22" fmla="*/ 85 w 109"/>
                <a:gd name="T23" fmla="*/ 0 h 119"/>
                <a:gd name="T24" fmla="*/ 85 w 109"/>
                <a:gd name="T25" fmla="*/ 9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19">
                  <a:moveTo>
                    <a:pt x="85" y="93"/>
                  </a:moveTo>
                  <a:lnTo>
                    <a:pt x="83" y="93"/>
                  </a:lnTo>
                  <a:lnTo>
                    <a:pt x="38" y="0"/>
                  </a:lnTo>
                  <a:lnTo>
                    <a:pt x="0" y="0"/>
                  </a:lnTo>
                  <a:lnTo>
                    <a:pt x="0" y="119"/>
                  </a:lnTo>
                  <a:lnTo>
                    <a:pt x="23" y="119"/>
                  </a:lnTo>
                  <a:lnTo>
                    <a:pt x="23" y="19"/>
                  </a:lnTo>
                  <a:lnTo>
                    <a:pt x="26" y="19"/>
                  </a:lnTo>
                  <a:lnTo>
                    <a:pt x="71" y="119"/>
                  </a:lnTo>
                  <a:lnTo>
                    <a:pt x="109" y="119"/>
                  </a:lnTo>
                  <a:lnTo>
                    <a:pt x="109" y="0"/>
                  </a:lnTo>
                  <a:lnTo>
                    <a:pt x="85" y="0"/>
                  </a:lnTo>
                  <a:lnTo>
                    <a:pt x="85"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40" name="iṩḻïḍê"/>
            <p:cNvSpPr/>
            <p:nvPr/>
          </p:nvSpPr>
          <p:spPr bwMode="auto">
            <a:xfrm>
              <a:off x="6546030" y="3756463"/>
              <a:ext cx="35447" cy="16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350"/>
            </a:p>
          </p:txBody>
        </p:sp>
        <p:sp>
          <p:nvSpPr>
            <p:cNvPr id="41" name="îSliḑè"/>
            <p:cNvSpPr/>
            <p:nvPr/>
          </p:nvSpPr>
          <p:spPr bwMode="auto">
            <a:xfrm>
              <a:off x="6610107" y="3756463"/>
              <a:ext cx="155421" cy="162238"/>
            </a:xfrm>
            <a:custGeom>
              <a:avLst/>
              <a:gdLst>
                <a:gd name="T0" fmla="*/ 59 w 114"/>
                <a:gd name="T1" fmla="*/ 93 h 119"/>
                <a:gd name="T2" fmla="*/ 57 w 114"/>
                <a:gd name="T3" fmla="*/ 93 h 119"/>
                <a:gd name="T4" fmla="*/ 26 w 114"/>
                <a:gd name="T5" fmla="*/ 0 h 119"/>
                <a:gd name="T6" fmla="*/ 0 w 114"/>
                <a:gd name="T7" fmla="*/ 0 h 119"/>
                <a:gd name="T8" fmla="*/ 43 w 114"/>
                <a:gd name="T9" fmla="*/ 119 h 119"/>
                <a:gd name="T10" fmla="*/ 71 w 114"/>
                <a:gd name="T11" fmla="*/ 119 h 119"/>
                <a:gd name="T12" fmla="*/ 114 w 114"/>
                <a:gd name="T13" fmla="*/ 0 h 119"/>
                <a:gd name="T14" fmla="*/ 90 w 114"/>
                <a:gd name="T15" fmla="*/ 0 h 119"/>
                <a:gd name="T16" fmla="*/ 59 w 114"/>
                <a:gd name="T17" fmla="*/ 9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19">
                  <a:moveTo>
                    <a:pt x="59" y="93"/>
                  </a:moveTo>
                  <a:lnTo>
                    <a:pt x="57" y="93"/>
                  </a:lnTo>
                  <a:lnTo>
                    <a:pt x="26" y="0"/>
                  </a:lnTo>
                  <a:lnTo>
                    <a:pt x="0" y="0"/>
                  </a:lnTo>
                  <a:lnTo>
                    <a:pt x="43" y="119"/>
                  </a:lnTo>
                  <a:lnTo>
                    <a:pt x="71" y="119"/>
                  </a:lnTo>
                  <a:lnTo>
                    <a:pt x="114" y="0"/>
                  </a:lnTo>
                  <a:lnTo>
                    <a:pt x="90" y="0"/>
                  </a:lnTo>
                  <a:lnTo>
                    <a:pt x="59"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42" name="ïṥļïde"/>
            <p:cNvSpPr/>
            <p:nvPr/>
          </p:nvSpPr>
          <p:spPr bwMode="auto">
            <a:xfrm>
              <a:off x="6794159" y="3756463"/>
              <a:ext cx="110431" cy="162238"/>
            </a:xfrm>
            <a:custGeom>
              <a:avLst/>
              <a:gdLst>
                <a:gd name="T0" fmla="*/ 26 w 81"/>
                <a:gd name="T1" fmla="*/ 66 h 119"/>
                <a:gd name="T2" fmla="*/ 76 w 81"/>
                <a:gd name="T3" fmla="*/ 66 h 119"/>
                <a:gd name="T4" fmla="*/ 76 w 81"/>
                <a:gd name="T5" fmla="*/ 47 h 119"/>
                <a:gd name="T6" fmla="*/ 26 w 81"/>
                <a:gd name="T7" fmla="*/ 47 h 119"/>
                <a:gd name="T8" fmla="*/ 26 w 81"/>
                <a:gd name="T9" fmla="*/ 19 h 119"/>
                <a:gd name="T10" fmla="*/ 78 w 81"/>
                <a:gd name="T11" fmla="*/ 19 h 119"/>
                <a:gd name="T12" fmla="*/ 78 w 81"/>
                <a:gd name="T13" fmla="*/ 0 h 119"/>
                <a:gd name="T14" fmla="*/ 0 w 81"/>
                <a:gd name="T15" fmla="*/ 0 h 119"/>
                <a:gd name="T16" fmla="*/ 0 w 81"/>
                <a:gd name="T17" fmla="*/ 119 h 119"/>
                <a:gd name="T18" fmla="*/ 81 w 81"/>
                <a:gd name="T19" fmla="*/ 119 h 119"/>
                <a:gd name="T20" fmla="*/ 81 w 81"/>
                <a:gd name="T21" fmla="*/ 97 h 119"/>
                <a:gd name="T22" fmla="*/ 26 w 81"/>
                <a:gd name="T23" fmla="*/ 97 h 119"/>
                <a:gd name="T24" fmla="*/ 26 w 81"/>
                <a:gd name="T25" fmla="*/ 6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119">
                  <a:moveTo>
                    <a:pt x="26" y="66"/>
                  </a:moveTo>
                  <a:lnTo>
                    <a:pt x="76" y="66"/>
                  </a:lnTo>
                  <a:lnTo>
                    <a:pt x="76" y="47"/>
                  </a:lnTo>
                  <a:lnTo>
                    <a:pt x="26" y="47"/>
                  </a:lnTo>
                  <a:lnTo>
                    <a:pt x="26" y="19"/>
                  </a:lnTo>
                  <a:lnTo>
                    <a:pt x="78" y="19"/>
                  </a:lnTo>
                  <a:lnTo>
                    <a:pt x="78" y="0"/>
                  </a:lnTo>
                  <a:lnTo>
                    <a:pt x="0" y="0"/>
                  </a:lnTo>
                  <a:lnTo>
                    <a:pt x="0" y="119"/>
                  </a:lnTo>
                  <a:lnTo>
                    <a:pt x="81" y="119"/>
                  </a:lnTo>
                  <a:lnTo>
                    <a:pt x="81" y="97"/>
                  </a:lnTo>
                  <a:lnTo>
                    <a:pt x="26" y="97"/>
                  </a:lnTo>
                  <a:lnTo>
                    <a:pt x="26"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43" name="ïś1ïďe"/>
            <p:cNvSpPr/>
            <p:nvPr/>
          </p:nvSpPr>
          <p:spPr bwMode="auto">
            <a:xfrm>
              <a:off x="6942763" y="3756463"/>
              <a:ext cx="129517" cy="162238"/>
            </a:xfrm>
            <a:custGeom>
              <a:avLst/>
              <a:gdLst>
                <a:gd name="T0" fmla="*/ 37 w 40"/>
                <a:gd name="T1" fmla="*/ 36 h 50"/>
                <a:gd name="T2" fmla="*/ 28 w 40"/>
                <a:gd name="T3" fmla="*/ 25 h 50"/>
                <a:gd name="T4" fmla="*/ 28 w 40"/>
                <a:gd name="T5" fmla="*/ 25 h 50"/>
                <a:gd name="T6" fmla="*/ 39 w 40"/>
                <a:gd name="T7" fmla="*/ 13 h 50"/>
                <a:gd name="T8" fmla="*/ 21 w 40"/>
                <a:gd name="T9" fmla="*/ 0 h 50"/>
                <a:gd name="T10" fmla="*/ 0 w 40"/>
                <a:gd name="T11" fmla="*/ 0 h 50"/>
                <a:gd name="T12" fmla="*/ 0 w 40"/>
                <a:gd name="T13" fmla="*/ 50 h 50"/>
                <a:gd name="T14" fmla="*/ 11 w 40"/>
                <a:gd name="T15" fmla="*/ 50 h 50"/>
                <a:gd name="T16" fmla="*/ 11 w 40"/>
                <a:gd name="T17" fmla="*/ 30 h 50"/>
                <a:gd name="T18" fmla="*/ 22 w 40"/>
                <a:gd name="T19" fmla="*/ 30 h 50"/>
                <a:gd name="T20" fmla="*/ 27 w 40"/>
                <a:gd name="T21" fmla="*/ 36 h 50"/>
                <a:gd name="T22" fmla="*/ 29 w 40"/>
                <a:gd name="T23" fmla="*/ 50 h 50"/>
                <a:gd name="T24" fmla="*/ 40 w 40"/>
                <a:gd name="T25" fmla="*/ 50 h 50"/>
                <a:gd name="T26" fmla="*/ 38 w 40"/>
                <a:gd name="T27" fmla="*/ 38 h 50"/>
                <a:gd name="T28" fmla="*/ 37 w 40"/>
                <a:gd name="T29" fmla="*/ 36 h 50"/>
                <a:gd name="T30" fmla="*/ 20 w 40"/>
                <a:gd name="T31" fmla="*/ 21 h 50"/>
                <a:gd name="T32" fmla="*/ 11 w 40"/>
                <a:gd name="T33" fmla="*/ 21 h 50"/>
                <a:gd name="T34" fmla="*/ 11 w 40"/>
                <a:gd name="T35" fmla="*/ 8 h 50"/>
                <a:gd name="T36" fmla="*/ 20 w 40"/>
                <a:gd name="T37" fmla="*/ 8 h 50"/>
                <a:gd name="T38" fmla="*/ 27 w 40"/>
                <a:gd name="T39" fmla="*/ 14 h 50"/>
                <a:gd name="T40" fmla="*/ 20 w 40"/>
                <a:gd name="T41"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50">
                  <a:moveTo>
                    <a:pt x="37" y="36"/>
                  </a:moveTo>
                  <a:cubicBezTo>
                    <a:pt x="37" y="29"/>
                    <a:pt x="34" y="25"/>
                    <a:pt x="28" y="25"/>
                  </a:cubicBezTo>
                  <a:cubicBezTo>
                    <a:pt x="28" y="25"/>
                    <a:pt x="28" y="25"/>
                    <a:pt x="28" y="25"/>
                  </a:cubicBezTo>
                  <a:cubicBezTo>
                    <a:pt x="35" y="23"/>
                    <a:pt x="39" y="19"/>
                    <a:pt x="39" y="13"/>
                  </a:cubicBezTo>
                  <a:cubicBezTo>
                    <a:pt x="39" y="4"/>
                    <a:pt x="33" y="0"/>
                    <a:pt x="21" y="0"/>
                  </a:cubicBezTo>
                  <a:cubicBezTo>
                    <a:pt x="0" y="0"/>
                    <a:pt x="0" y="0"/>
                    <a:pt x="0" y="0"/>
                  </a:cubicBezTo>
                  <a:cubicBezTo>
                    <a:pt x="0" y="50"/>
                    <a:pt x="0" y="50"/>
                    <a:pt x="0" y="50"/>
                  </a:cubicBezTo>
                  <a:cubicBezTo>
                    <a:pt x="11" y="50"/>
                    <a:pt x="11" y="50"/>
                    <a:pt x="11" y="50"/>
                  </a:cubicBezTo>
                  <a:cubicBezTo>
                    <a:pt x="11" y="30"/>
                    <a:pt x="11" y="30"/>
                    <a:pt x="11" y="30"/>
                  </a:cubicBezTo>
                  <a:cubicBezTo>
                    <a:pt x="22" y="30"/>
                    <a:pt x="22" y="30"/>
                    <a:pt x="22" y="30"/>
                  </a:cubicBezTo>
                  <a:cubicBezTo>
                    <a:pt x="25" y="30"/>
                    <a:pt x="26" y="32"/>
                    <a:pt x="27" y="36"/>
                  </a:cubicBezTo>
                  <a:cubicBezTo>
                    <a:pt x="27" y="41"/>
                    <a:pt x="28" y="46"/>
                    <a:pt x="29" y="50"/>
                  </a:cubicBezTo>
                  <a:cubicBezTo>
                    <a:pt x="40" y="50"/>
                    <a:pt x="40" y="50"/>
                    <a:pt x="40" y="50"/>
                  </a:cubicBezTo>
                  <a:cubicBezTo>
                    <a:pt x="39" y="48"/>
                    <a:pt x="38" y="44"/>
                    <a:pt x="38" y="38"/>
                  </a:cubicBezTo>
                  <a:cubicBezTo>
                    <a:pt x="38" y="38"/>
                    <a:pt x="38" y="37"/>
                    <a:pt x="37" y="36"/>
                  </a:cubicBezTo>
                  <a:close/>
                  <a:moveTo>
                    <a:pt x="20" y="21"/>
                  </a:moveTo>
                  <a:cubicBezTo>
                    <a:pt x="11" y="21"/>
                    <a:pt x="11" y="21"/>
                    <a:pt x="11" y="21"/>
                  </a:cubicBezTo>
                  <a:cubicBezTo>
                    <a:pt x="11" y="8"/>
                    <a:pt x="11" y="8"/>
                    <a:pt x="11" y="8"/>
                  </a:cubicBezTo>
                  <a:cubicBezTo>
                    <a:pt x="20" y="8"/>
                    <a:pt x="20" y="8"/>
                    <a:pt x="20" y="8"/>
                  </a:cubicBezTo>
                  <a:cubicBezTo>
                    <a:pt x="25" y="8"/>
                    <a:pt x="27" y="10"/>
                    <a:pt x="27" y="14"/>
                  </a:cubicBezTo>
                  <a:cubicBezTo>
                    <a:pt x="27" y="19"/>
                    <a:pt x="25" y="21"/>
                    <a:pt x="2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44" name="íṣľïďê"/>
            <p:cNvSpPr/>
            <p:nvPr/>
          </p:nvSpPr>
          <p:spPr bwMode="auto">
            <a:xfrm>
              <a:off x="7098184" y="3753737"/>
              <a:ext cx="132244" cy="164964"/>
            </a:xfrm>
            <a:custGeom>
              <a:avLst/>
              <a:gdLst>
                <a:gd name="T0" fmla="*/ 24 w 41"/>
                <a:gd name="T1" fmla="*/ 21 h 51"/>
                <a:gd name="T2" fmla="*/ 22 w 41"/>
                <a:gd name="T3" fmla="*/ 21 h 51"/>
                <a:gd name="T4" fmla="*/ 13 w 41"/>
                <a:gd name="T5" fmla="*/ 14 h 51"/>
                <a:gd name="T6" fmla="*/ 21 w 41"/>
                <a:gd name="T7" fmla="*/ 7 h 51"/>
                <a:gd name="T8" fmla="*/ 29 w 41"/>
                <a:gd name="T9" fmla="*/ 15 h 51"/>
                <a:gd name="T10" fmla="*/ 40 w 41"/>
                <a:gd name="T11" fmla="*/ 15 h 51"/>
                <a:gd name="T12" fmla="*/ 23 w 41"/>
                <a:gd name="T13" fmla="*/ 0 h 51"/>
                <a:gd name="T14" fmla="*/ 2 w 41"/>
                <a:gd name="T15" fmla="*/ 16 h 51"/>
                <a:gd name="T16" fmla="*/ 18 w 41"/>
                <a:gd name="T17" fmla="*/ 30 h 51"/>
                <a:gd name="T18" fmla="*/ 20 w 41"/>
                <a:gd name="T19" fmla="*/ 30 h 51"/>
                <a:gd name="T20" fmla="*/ 30 w 41"/>
                <a:gd name="T21" fmla="*/ 38 h 51"/>
                <a:gd name="T22" fmla="*/ 20 w 41"/>
                <a:gd name="T23" fmla="*/ 44 h 51"/>
                <a:gd name="T24" fmla="*/ 11 w 41"/>
                <a:gd name="T25" fmla="*/ 35 h 51"/>
                <a:gd name="T26" fmla="*/ 0 w 41"/>
                <a:gd name="T27" fmla="*/ 35 h 51"/>
                <a:gd name="T28" fmla="*/ 20 w 41"/>
                <a:gd name="T29" fmla="*/ 51 h 51"/>
                <a:gd name="T30" fmla="*/ 41 w 41"/>
                <a:gd name="T31" fmla="*/ 35 h 51"/>
                <a:gd name="T32" fmla="*/ 24 w 41"/>
                <a:gd name="T33" fmla="*/ 2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51">
                  <a:moveTo>
                    <a:pt x="24" y="21"/>
                  </a:moveTo>
                  <a:cubicBezTo>
                    <a:pt x="23" y="21"/>
                    <a:pt x="22" y="21"/>
                    <a:pt x="22" y="21"/>
                  </a:cubicBezTo>
                  <a:cubicBezTo>
                    <a:pt x="16" y="20"/>
                    <a:pt x="13" y="18"/>
                    <a:pt x="13" y="14"/>
                  </a:cubicBezTo>
                  <a:cubicBezTo>
                    <a:pt x="13" y="10"/>
                    <a:pt x="16" y="8"/>
                    <a:pt x="21" y="7"/>
                  </a:cubicBezTo>
                  <a:cubicBezTo>
                    <a:pt x="26" y="7"/>
                    <a:pt x="29" y="10"/>
                    <a:pt x="29" y="15"/>
                  </a:cubicBezTo>
                  <a:cubicBezTo>
                    <a:pt x="40" y="15"/>
                    <a:pt x="40" y="15"/>
                    <a:pt x="40" y="15"/>
                  </a:cubicBezTo>
                  <a:cubicBezTo>
                    <a:pt x="39" y="5"/>
                    <a:pt x="33" y="0"/>
                    <a:pt x="23" y="0"/>
                  </a:cubicBezTo>
                  <a:cubicBezTo>
                    <a:pt x="9" y="0"/>
                    <a:pt x="2" y="6"/>
                    <a:pt x="2" y="16"/>
                  </a:cubicBezTo>
                  <a:cubicBezTo>
                    <a:pt x="2" y="23"/>
                    <a:pt x="7" y="27"/>
                    <a:pt x="18" y="30"/>
                  </a:cubicBezTo>
                  <a:cubicBezTo>
                    <a:pt x="19" y="30"/>
                    <a:pt x="19" y="30"/>
                    <a:pt x="20" y="30"/>
                  </a:cubicBezTo>
                  <a:cubicBezTo>
                    <a:pt x="26" y="32"/>
                    <a:pt x="30" y="34"/>
                    <a:pt x="30" y="38"/>
                  </a:cubicBezTo>
                  <a:cubicBezTo>
                    <a:pt x="29" y="42"/>
                    <a:pt x="26" y="44"/>
                    <a:pt x="20" y="44"/>
                  </a:cubicBezTo>
                  <a:cubicBezTo>
                    <a:pt x="14" y="44"/>
                    <a:pt x="11" y="41"/>
                    <a:pt x="11" y="35"/>
                  </a:cubicBezTo>
                  <a:cubicBezTo>
                    <a:pt x="0" y="35"/>
                    <a:pt x="0" y="35"/>
                    <a:pt x="0" y="35"/>
                  </a:cubicBezTo>
                  <a:cubicBezTo>
                    <a:pt x="0" y="46"/>
                    <a:pt x="7" y="51"/>
                    <a:pt x="20" y="51"/>
                  </a:cubicBezTo>
                  <a:cubicBezTo>
                    <a:pt x="34" y="51"/>
                    <a:pt x="41" y="46"/>
                    <a:pt x="41" y="35"/>
                  </a:cubicBezTo>
                  <a:cubicBezTo>
                    <a:pt x="41" y="28"/>
                    <a:pt x="35" y="24"/>
                    <a:pt x="24"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45" name="îsļïḋé"/>
            <p:cNvSpPr/>
            <p:nvPr/>
          </p:nvSpPr>
          <p:spPr bwMode="auto">
            <a:xfrm>
              <a:off x="7265875" y="3756463"/>
              <a:ext cx="35447" cy="16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350"/>
            </a:p>
          </p:txBody>
        </p:sp>
        <p:sp>
          <p:nvSpPr>
            <p:cNvPr id="46" name="işliḋé"/>
            <p:cNvSpPr/>
            <p:nvPr/>
          </p:nvSpPr>
          <p:spPr bwMode="auto">
            <a:xfrm>
              <a:off x="7329952" y="3756463"/>
              <a:ext cx="132244" cy="162238"/>
            </a:xfrm>
            <a:custGeom>
              <a:avLst/>
              <a:gdLst>
                <a:gd name="T0" fmla="*/ 0 w 97"/>
                <a:gd name="T1" fmla="*/ 19 h 119"/>
                <a:gd name="T2" fmla="*/ 35 w 97"/>
                <a:gd name="T3" fmla="*/ 19 h 119"/>
                <a:gd name="T4" fmla="*/ 35 w 97"/>
                <a:gd name="T5" fmla="*/ 119 h 119"/>
                <a:gd name="T6" fmla="*/ 61 w 97"/>
                <a:gd name="T7" fmla="*/ 119 h 119"/>
                <a:gd name="T8" fmla="*/ 61 w 97"/>
                <a:gd name="T9" fmla="*/ 19 h 119"/>
                <a:gd name="T10" fmla="*/ 97 w 97"/>
                <a:gd name="T11" fmla="*/ 19 h 119"/>
                <a:gd name="T12" fmla="*/ 97 w 97"/>
                <a:gd name="T13" fmla="*/ 0 h 119"/>
                <a:gd name="T14" fmla="*/ 0 w 97"/>
                <a:gd name="T15" fmla="*/ 0 h 119"/>
                <a:gd name="T16" fmla="*/ 0 w 97"/>
                <a:gd name="T17" fmla="*/ 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119">
                  <a:moveTo>
                    <a:pt x="0" y="19"/>
                  </a:moveTo>
                  <a:lnTo>
                    <a:pt x="35" y="19"/>
                  </a:lnTo>
                  <a:lnTo>
                    <a:pt x="35" y="119"/>
                  </a:lnTo>
                  <a:lnTo>
                    <a:pt x="61" y="119"/>
                  </a:lnTo>
                  <a:lnTo>
                    <a:pt x="61" y="19"/>
                  </a:lnTo>
                  <a:lnTo>
                    <a:pt x="97" y="19"/>
                  </a:lnTo>
                  <a:lnTo>
                    <a:pt x="97" y="0"/>
                  </a:lnTo>
                  <a:lnTo>
                    <a:pt x="0" y="0"/>
                  </a:lnTo>
                  <a:lnTo>
                    <a:pt x="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47" name="íślíḑè"/>
            <p:cNvSpPr/>
            <p:nvPr/>
          </p:nvSpPr>
          <p:spPr bwMode="auto">
            <a:xfrm>
              <a:off x="7478556" y="3756463"/>
              <a:ext cx="144514" cy="162238"/>
            </a:xfrm>
            <a:custGeom>
              <a:avLst/>
              <a:gdLst>
                <a:gd name="T0" fmla="*/ 54 w 106"/>
                <a:gd name="T1" fmla="*/ 55 h 119"/>
                <a:gd name="T2" fmla="*/ 30 w 106"/>
                <a:gd name="T3" fmla="*/ 0 h 119"/>
                <a:gd name="T4" fmla="*/ 0 w 106"/>
                <a:gd name="T5" fmla="*/ 0 h 119"/>
                <a:gd name="T6" fmla="*/ 40 w 106"/>
                <a:gd name="T7" fmla="*/ 81 h 119"/>
                <a:gd name="T8" fmla="*/ 40 w 106"/>
                <a:gd name="T9" fmla="*/ 119 h 119"/>
                <a:gd name="T10" fmla="*/ 66 w 106"/>
                <a:gd name="T11" fmla="*/ 119 h 119"/>
                <a:gd name="T12" fmla="*/ 66 w 106"/>
                <a:gd name="T13" fmla="*/ 81 h 119"/>
                <a:gd name="T14" fmla="*/ 106 w 106"/>
                <a:gd name="T15" fmla="*/ 0 h 119"/>
                <a:gd name="T16" fmla="*/ 80 w 106"/>
                <a:gd name="T17" fmla="*/ 0 h 119"/>
                <a:gd name="T18" fmla="*/ 54 w 106"/>
                <a:gd name="T19" fmla="*/ 5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19">
                  <a:moveTo>
                    <a:pt x="54" y="55"/>
                  </a:moveTo>
                  <a:lnTo>
                    <a:pt x="30" y="0"/>
                  </a:lnTo>
                  <a:lnTo>
                    <a:pt x="0" y="0"/>
                  </a:lnTo>
                  <a:lnTo>
                    <a:pt x="40" y="81"/>
                  </a:lnTo>
                  <a:lnTo>
                    <a:pt x="40" y="119"/>
                  </a:lnTo>
                  <a:lnTo>
                    <a:pt x="66" y="119"/>
                  </a:lnTo>
                  <a:lnTo>
                    <a:pt x="66" y="81"/>
                  </a:lnTo>
                  <a:lnTo>
                    <a:pt x="106" y="0"/>
                  </a:lnTo>
                  <a:lnTo>
                    <a:pt x="80" y="0"/>
                  </a:lnTo>
                  <a:lnTo>
                    <a:pt x="54" y="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48" name="ïś1ïḋè"/>
            <p:cNvSpPr/>
            <p:nvPr/>
          </p:nvSpPr>
          <p:spPr bwMode="auto">
            <a:xfrm>
              <a:off x="7698054" y="3753737"/>
              <a:ext cx="154058" cy="164964"/>
            </a:xfrm>
            <a:custGeom>
              <a:avLst/>
              <a:gdLst>
                <a:gd name="T0" fmla="*/ 24 w 48"/>
                <a:gd name="T1" fmla="*/ 0 h 51"/>
                <a:gd name="T2" fmla="*/ 0 w 48"/>
                <a:gd name="T3" fmla="*/ 26 h 51"/>
                <a:gd name="T4" fmla="*/ 24 w 48"/>
                <a:gd name="T5" fmla="*/ 51 h 51"/>
                <a:gd name="T6" fmla="*/ 48 w 48"/>
                <a:gd name="T7" fmla="*/ 26 h 51"/>
                <a:gd name="T8" fmla="*/ 24 w 48"/>
                <a:gd name="T9" fmla="*/ 0 h 51"/>
                <a:gd name="T10" fmla="*/ 24 w 48"/>
                <a:gd name="T11" fmla="*/ 44 h 51"/>
                <a:gd name="T12" fmla="*/ 11 w 48"/>
                <a:gd name="T13" fmla="*/ 26 h 51"/>
                <a:gd name="T14" fmla="*/ 24 w 48"/>
                <a:gd name="T15" fmla="*/ 7 h 51"/>
                <a:gd name="T16" fmla="*/ 36 w 48"/>
                <a:gd name="T17" fmla="*/ 26 h 51"/>
                <a:gd name="T18" fmla="*/ 24 w 48"/>
                <a:gd name="T19"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1">
                  <a:moveTo>
                    <a:pt x="24" y="0"/>
                  </a:moveTo>
                  <a:cubicBezTo>
                    <a:pt x="8" y="0"/>
                    <a:pt x="0" y="9"/>
                    <a:pt x="0" y="26"/>
                  </a:cubicBezTo>
                  <a:cubicBezTo>
                    <a:pt x="0" y="43"/>
                    <a:pt x="8" y="51"/>
                    <a:pt x="24" y="51"/>
                  </a:cubicBezTo>
                  <a:cubicBezTo>
                    <a:pt x="39" y="51"/>
                    <a:pt x="47" y="43"/>
                    <a:pt x="48" y="26"/>
                  </a:cubicBezTo>
                  <a:cubicBezTo>
                    <a:pt x="47" y="9"/>
                    <a:pt x="39" y="0"/>
                    <a:pt x="24" y="0"/>
                  </a:cubicBezTo>
                  <a:close/>
                  <a:moveTo>
                    <a:pt x="24" y="44"/>
                  </a:moveTo>
                  <a:cubicBezTo>
                    <a:pt x="15" y="44"/>
                    <a:pt x="11" y="38"/>
                    <a:pt x="11" y="26"/>
                  </a:cubicBezTo>
                  <a:cubicBezTo>
                    <a:pt x="11" y="14"/>
                    <a:pt x="15" y="7"/>
                    <a:pt x="24" y="7"/>
                  </a:cubicBezTo>
                  <a:cubicBezTo>
                    <a:pt x="32" y="7"/>
                    <a:pt x="36" y="14"/>
                    <a:pt x="36" y="26"/>
                  </a:cubicBezTo>
                  <a:cubicBezTo>
                    <a:pt x="36" y="38"/>
                    <a:pt x="32" y="44"/>
                    <a:pt x="24"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49" name="îsļïḍê"/>
            <p:cNvSpPr/>
            <p:nvPr/>
          </p:nvSpPr>
          <p:spPr bwMode="auto">
            <a:xfrm>
              <a:off x="7887558" y="3756463"/>
              <a:ext cx="106341" cy="162238"/>
            </a:xfrm>
            <a:custGeom>
              <a:avLst/>
              <a:gdLst>
                <a:gd name="T0" fmla="*/ 0 w 78"/>
                <a:gd name="T1" fmla="*/ 119 h 119"/>
                <a:gd name="T2" fmla="*/ 26 w 78"/>
                <a:gd name="T3" fmla="*/ 119 h 119"/>
                <a:gd name="T4" fmla="*/ 26 w 78"/>
                <a:gd name="T5" fmla="*/ 66 h 119"/>
                <a:gd name="T6" fmla="*/ 73 w 78"/>
                <a:gd name="T7" fmla="*/ 66 h 119"/>
                <a:gd name="T8" fmla="*/ 73 w 78"/>
                <a:gd name="T9" fmla="*/ 47 h 119"/>
                <a:gd name="T10" fmla="*/ 26 w 78"/>
                <a:gd name="T11" fmla="*/ 47 h 119"/>
                <a:gd name="T12" fmla="*/ 26 w 78"/>
                <a:gd name="T13" fmla="*/ 19 h 119"/>
                <a:gd name="T14" fmla="*/ 78 w 78"/>
                <a:gd name="T15" fmla="*/ 19 h 119"/>
                <a:gd name="T16" fmla="*/ 78 w 78"/>
                <a:gd name="T17" fmla="*/ 0 h 119"/>
                <a:gd name="T18" fmla="*/ 0 w 78"/>
                <a:gd name="T19" fmla="*/ 0 h 119"/>
                <a:gd name="T20" fmla="*/ 0 w 78"/>
                <a:gd name="T21"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 h="119">
                  <a:moveTo>
                    <a:pt x="0" y="119"/>
                  </a:moveTo>
                  <a:lnTo>
                    <a:pt x="26" y="119"/>
                  </a:lnTo>
                  <a:lnTo>
                    <a:pt x="26" y="66"/>
                  </a:lnTo>
                  <a:lnTo>
                    <a:pt x="73" y="66"/>
                  </a:lnTo>
                  <a:lnTo>
                    <a:pt x="73" y="47"/>
                  </a:lnTo>
                  <a:lnTo>
                    <a:pt x="26" y="47"/>
                  </a:lnTo>
                  <a:lnTo>
                    <a:pt x="26" y="19"/>
                  </a:lnTo>
                  <a:lnTo>
                    <a:pt x="78" y="19"/>
                  </a:lnTo>
                  <a:lnTo>
                    <a:pt x="78" y="0"/>
                  </a:lnTo>
                  <a:lnTo>
                    <a:pt x="0" y="0"/>
                  </a:lnTo>
                  <a:lnTo>
                    <a:pt x="0" y="1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50" name="íṣlíḑé"/>
            <p:cNvSpPr/>
            <p:nvPr/>
          </p:nvSpPr>
          <p:spPr bwMode="auto">
            <a:xfrm>
              <a:off x="8068883" y="3753737"/>
              <a:ext cx="134971" cy="164964"/>
            </a:xfrm>
            <a:custGeom>
              <a:avLst/>
              <a:gdLst>
                <a:gd name="T0" fmla="*/ 21 w 42"/>
                <a:gd name="T1" fmla="*/ 7 h 51"/>
                <a:gd name="T2" fmla="*/ 31 w 42"/>
                <a:gd name="T3" fmla="*/ 17 h 51"/>
                <a:gd name="T4" fmla="*/ 42 w 42"/>
                <a:gd name="T5" fmla="*/ 17 h 51"/>
                <a:gd name="T6" fmla="*/ 21 w 42"/>
                <a:gd name="T7" fmla="*/ 0 h 51"/>
                <a:gd name="T8" fmla="*/ 0 w 42"/>
                <a:gd name="T9" fmla="*/ 26 h 51"/>
                <a:gd name="T10" fmla="*/ 21 w 42"/>
                <a:gd name="T11" fmla="*/ 51 h 51"/>
                <a:gd name="T12" fmla="*/ 42 w 42"/>
                <a:gd name="T13" fmla="*/ 35 h 51"/>
                <a:gd name="T14" fmla="*/ 31 w 42"/>
                <a:gd name="T15" fmla="*/ 35 h 51"/>
                <a:gd name="T16" fmla="*/ 21 w 42"/>
                <a:gd name="T17" fmla="*/ 44 h 51"/>
                <a:gd name="T18" fmla="*/ 11 w 42"/>
                <a:gd name="T19" fmla="*/ 26 h 51"/>
                <a:gd name="T20" fmla="*/ 21 w 42"/>
                <a:gd name="T21" fmla="*/ 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51">
                  <a:moveTo>
                    <a:pt x="21" y="7"/>
                  </a:moveTo>
                  <a:cubicBezTo>
                    <a:pt x="27" y="8"/>
                    <a:pt x="30" y="11"/>
                    <a:pt x="31" y="17"/>
                  </a:cubicBezTo>
                  <a:cubicBezTo>
                    <a:pt x="42" y="17"/>
                    <a:pt x="42" y="17"/>
                    <a:pt x="42" y="17"/>
                  </a:cubicBezTo>
                  <a:cubicBezTo>
                    <a:pt x="41" y="6"/>
                    <a:pt x="34" y="0"/>
                    <a:pt x="21" y="0"/>
                  </a:cubicBezTo>
                  <a:cubicBezTo>
                    <a:pt x="7" y="0"/>
                    <a:pt x="0" y="9"/>
                    <a:pt x="0" y="26"/>
                  </a:cubicBezTo>
                  <a:cubicBezTo>
                    <a:pt x="0" y="43"/>
                    <a:pt x="7" y="51"/>
                    <a:pt x="21" y="51"/>
                  </a:cubicBezTo>
                  <a:cubicBezTo>
                    <a:pt x="34" y="51"/>
                    <a:pt x="41" y="46"/>
                    <a:pt x="42" y="35"/>
                  </a:cubicBezTo>
                  <a:cubicBezTo>
                    <a:pt x="31" y="35"/>
                    <a:pt x="31" y="35"/>
                    <a:pt x="31" y="35"/>
                  </a:cubicBezTo>
                  <a:cubicBezTo>
                    <a:pt x="30" y="41"/>
                    <a:pt x="27" y="44"/>
                    <a:pt x="21" y="44"/>
                  </a:cubicBezTo>
                  <a:cubicBezTo>
                    <a:pt x="15" y="44"/>
                    <a:pt x="12" y="38"/>
                    <a:pt x="11" y="26"/>
                  </a:cubicBezTo>
                  <a:cubicBezTo>
                    <a:pt x="12" y="14"/>
                    <a:pt x="15" y="8"/>
                    <a:pt x="2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51" name="ïSlïḓe"/>
            <p:cNvSpPr/>
            <p:nvPr/>
          </p:nvSpPr>
          <p:spPr bwMode="auto">
            <a:xfrm>
              <a:off x="8236574" y="3756463"/>
              <a:ext cx="132244" cy="162238"/>
            </a:xfrm>
            <a:custGeom>
              <a:avLst/>
              <a:gdLst>
                <a:gd name="T0" fmla="*/ 71 w 97"/>
                <a:gd name="T1" fmla="*/ 45 h 119"/>
                <a:gd name="T2" fmla="*/ 26 w 97"/>
                <a:gd name="T3" fmla="*/ 45 h 119"/>
                <a:gd name="T4" fmla="*/ 26 w 97"/>
                <a:gd name="T5" fmla="*/ 0 h 119"/>
                <a:gd name="T6" fmla="*/ 0 w 97"/>
                <a:gd name="T7" fmla="*/ 0 h 119"/>
                <a:gd name="T8" fmla="*/ 0 w 97"/>
                <a:gd name="T9" fmla="*/ 119 h 119"/>
                <a:gd name="T10" fmla="*/ 26 w 97"/>
                <a:gd name="T11" fmla="*/ 119 h 119"/>
                <a:gd name="T12" fmla="*/ 26 w 97"/>
                <a:gd name="T13" fmla="*/ 66 h 119"/>
                <a:gd name="T14" fmla="*/ 71 w 97"/>
                <a:gd name="T15" fmla="*/ 66 h 119"/>
                <a:gd name="T16" fmla="*/ 71 w 97"/>
                <a:gd name="T17" fmla="*/ 119 h 119"/>
                <a:gd name="T18" fmla="*/ 97 w 97"/>
                <a:gd name="T19" fmla="*/ 119 h 119"/>
                <a:gd name="T20" fmla="*/ 97 w 97"/>
                <a:gd name="T21" fmla="*/ 0 h 119"/>
                <a:gd name="T22" fmla="*/ 71 w 97"/>
                <a:gd name="T23" fmla="*/ 0 h 119"/>
                <a:gd name="T24" fmla="*/ 71 w 97"/>
                <a:gd name="T25" fmla="*/ 4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19">
                  <a:moveTo>
                    <a:pt x="71" y="45"/>
                  </a:moveTo>
                  <a:lnTo>
                    <a:pt x="26" y="45"/>
                  </a:lnTo>
                  <a:lnTo>
                    <a:pt x="26" y="0"/>
                  </a:lnTo>
                  <a:lnTo>
                    <a:pt x="0" y="0"/>
                  </a:lnTo>
                  <a:lnTo>
                    <a:pt x="0" y="119"/>
                  </a:lnTo>
                  <a:lnTo>
                    <a:pt x="26" y="119"/>
                  </a:lnTo>
                  <a:lnTo>
                    <a:pt x="26" y="66"/>
                  </a:lnTo>
                  <a:lnTo>
                    <a:pt x="71" y="66"/>
                  </a:lnTo>
                  <a:lnTo>
                    <a:pt x="71" y="119"/>
                  </a:lnTo>
                  <a:lnTo>
                    <a:pt x="97" y="119"/>
                  </a:lnTo>
                  <a:lnTo>
                    <a:pt x="97" y="0"/>
                  </a:lnTo>
                  <a:lnTo>
                    <a:pt x="71" y="0"/>
                  </a:lnTo>
                  <a:lnTo>
                    <a:pt x="71"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52" name="ïŝ1îḓé"/>
            <p:cNvSpPr/>
            <p:nvPr/>
          </p:nvSpPr>
          <p:spPr bwMode="auto">
            <a:xfrm>
              <a:off x="8409718" y="3756463"/>
              <a:ext cx="32720" cy="16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350"/>
            </a:p>
          </p:txBody>
        </p:sp>
        <p:sp>
          <p:nvSpPr>
            <p:cNvPr id="53" name="ïš1idé"/>
            <p:cNvSpPr/>
            <p:nvPr/>
          </p:nvSpPr>
          <p:spPr bwMode="auto">
            <a:xfrm>
              <a:off x="8484702" y="3756463"/>
              <a:ext cx="144514" cy="162238"/>
            </a:xfrm>
            <a:custGeom>
              <a:avLst/>
              <a:gdLst>
                <a:gd name="T0" fmla="*/ 83 w 106"/>
                <a:gd name="T1" fmla="*/ 93 h 119"/>
                <a:gd name="T2" fmla="*/ 83 w 106"/>
                <a:gd name="T3" fmla="*/ 93 h 119"/>
                <a:gd name="T4" fmla="*/ 38 w 106"/>
                <a:gd name="T5" fmla="*/ 0 h 119"/>
                <a:gd name="T6" fmla="*/ 0 w 106"/>
                <a:gd name="T7" fmla="*/ 0 h 119"/>
                <a:gd name="T8" fmla="*/ 0 w 106"/>
                <a:gd name="T9" fmla="*/ 119 h 119"/>
                <a:gd name="T10" fmla="*/ 23 w 106"/>
                <a:gd name="T11" fmla="*/ 119 h 119"/>
                <a:gd name="T12" fmla="*/ 23 w 106"/>
                <a:gd name="T13" fmla="*/ 19 h 119"/>
                <a:gd name="T14" fmla="*/ 23 w 106"/>
                <a:gd name="T15" fmla="*/ 19 h 119"/>
                <a:gd name="T16" fmla="*/ 71 w 106"/>
                <a:gd name="T17" fmla="*/ 119 h 119"/>
                <a:gd name="T18" fmla="*/ 106 w 106"/>
                <a:gd name="T19" fmla="*/ 119 h 119"/>
                <a:gd name="T20" fmla="*/ 106 w 106"/>
                <a:gd name="T21" fmla="*/ 0 h 119"/>
                <a:gd name="T22" fmla="*/ 83 w 106"/>
                <a:gd name="T23" fmla="*/ 0 h 119"/>
                <a:gd name="T24" fmla="*/ 83 w 106"/>
                <a:gd name="T25" fmla="*/ 9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19">
                  <a:moveTo>
                    <a:pt x="83" y="93"/>
                  </a:moveTo>
                  <a:lnTo>
                    <a:pt x="83" y="93"/>
                  </a:lnTo>
                  <a:lnTo>
                    <a:pt x="38" y="0"/>
                  </a:lnTo>
                  <a:lnTo>
                    <a:pt x="0" y="0"/>
                  </a:lnTo>
                  <a:lnTo>
                    <a:pt x="0" y="119"/>
                  </a:lnTo>
                  <a:lnTo>
                    <a:pt x="23" y="119"/>
                  </a:lnTo>
                  <a:lnTo>
                    <a:pt x="23" y="19"/>
                  </a:lnTo>
                  <a:lnTo>
                    <a:pt x="23" y="19"/>
                  </a:lnTo>
                  <a:lnTo>
                    <a:pt x="71" y="119"/>
                  </a:lnTo>
                  <a:lnTo>
                    <a:pt x="106" y="119"/>
                  </a:lnTo>
                  <a:lnTo>
                    <a:pt x="106" y="0"/>
                  </a:lnTo>
                  <a:lnTo>
                    <a:pt x="83" y="0"/>
                  </a:lnTo>
                  <a:lnTo>
                    <a:pt x="83"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54" name="îṣḻide"/>
            <p:cNvSpPr/>
            <p:nvPr/>
          </p:nvSpPr>
          <p:spPr bwMode="auto">
            <a:xfrm>
              <a:off x="8657846" y="3756463"/>
              <a:ext cx="158148" cy="162238"/>
            </a:xfrm>
            <a:custGeom>
              <a:avLst/>
              <a:gdLst>
                <a:gd name="T0" fmla="*/ 74 w 116"/>
                <a:gd name="T1" fmla="*/ 0 h 119"/>
                <a:gd name="T2" fmla="*/ 43 w 116"/>
                <a:gd name="T3" fmla="*/ 0 h 119"/>
                <a:gd name="T4" fmla="*/ 0 w 116"/>
                <a:gd name="T5" fmla="*/ 119 h 119"/>
                <a:gd name="T6" fmla="*/ 24 w 116"/>
                <a:gd name="T7" fmla="*/ 119 h 119"/>
                <a:gd name="T8" fmla="*/ 34 w 116"/>
                <a:gd name="T9" fmla="*/ 93 h 119"/>
                <a:gd name="T10" fmla="*/ 81 w 116"/>
                <a:gd name="T11" fmla="*/ 93 h 119"/>
                <a:gd name="T12" fmla="*/ 90 w 116"/>
                <a:gd name="T13" fmla="*/ 119 h 119"/>
                <a:gd name="T14" fmla="*/ 116 w 116"/>
                <a:gd name="T15" fmla="*/ 119 h 119"/>
                <a:gd name="T16" fmla="*/ 74 w 116"/>
                <a:gd name="T17" fmla="*/ 0 h 119"/>
                <a:gd name="T18" fmla="*/ 41 w 116"/>
                <a:gd name="T19" fmla="*/ 74 h 119"/>
                <a:gd name="T20" fmla="*/ 57 w 116"/>
                <a:gd name="T21" fmla="*/ 21 h 119"/>
                <a:gd name="T22" fmla="*/ 60 w 116"/>
                <a:gd name="T23" fmla="*/ 21 h 119"/>
                <a:gd name="T24" fmla="*/ 74 w 116"/>
                <a:gd name="T25" fmla="*/ 74 h 119"/>
                <a:gd name="T26" fmla="*/ 41 w 116"/>
                <a:gd name="T27"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119">
                  <a:moveTo>
                    <a:pt x="74" y="0"/>
                  </a:moveTo>
                  <a:lnTo>
                    <a:pt x="43" y="0"/>
                  </a:lnTo>
                  <a:lnTo>
                    <a:pt x="0" y="119"/>
                  </a:lnTo>
                  <a:lnTo>
                    <a:pt x="24" y="119"/>
                  </a:lnTo>
                  <a:lnTo>
                    <a:pt x="34" y="93"/>
                  </a:lnTo>
                  <a:lnTo>
                    <a:pt x="81" y="93"/>
                  </a:lnTo>
                  <a:lnTo>
                    <a:pt x="90" y="119"/>
                  </a:lnTo>
                  <a:lnTo>
                    <a:pt x="116" y="119"/>
                  </a:lnTo>
                  <a:lnTo>
                    <a:pt x="74" y="0"/>
                  </a:lnTo>
                  <a:close/>
                  <a:moveTo>
                    <a:pt x="41" y="74"/>
                  </a:moveTo>
                  <a:lnTo>
                    <a:pt x="57" y="21"/>
                  </a:lnTo>
                  <a:lnTo>
                    <a:pt x="60" y="21"/>
                  </a:lnTo>
                  <a:lnTo>
                    <a:pt x="74" y="74"/>
                  </a:lnTo>
                  <a:lnTo>
                    <a:pt x="41" y="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grpSp>
      <p:cxnSp>
        <p:nvCxnSpPr>
          <p:cNvPr id="61" name="直接连接符 60"/>
          <p:cNvCxnSpPr/>
          <p:nvPr userDrawn="1"/>
        </p:nvCxnSpPr>
        <p:spPr>
          <a:xfrm>
            <a:off x="3785505" y="2143125"/>
            <a:ext cx="0" cy="2571750"/>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62" name="矩形 61"/>
          <p:cNvSpPr/>
          <p:nvPr userDrawn="1"/>
        </p:nvSpPr>
        <p:spPr>
          <a:xfrm>
            <a:off x="4726574" y="3432579"/>
            <a:ext cx="720000" cy="101600"/>
          </a:xfrm>
          <a:prstGeom prst="rect">
            <a:avLst/>
          </a:prstGeom>
          <a:gradFill>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726574" y="2143126"/>
            <a:ext cx="6792326" cy="1035858"/>
          </a:xfrm>
        </p:spPr>
        <p:txBody>
          <a:bodyPr anchor="ctr" anchorCtr="0">
            <a:normAutofit/>
          </a:bodyPr>
          <a:lstStyle>
            <a:lvl1pPr>
              <a:defRPr sz="4000" spc="100" baseline="0">
                <a:solidFill>
                  <a:schemeClr val="tx1">
                    <a:lumMod val="75000"/>
                    <a:lumOff val="25000"/>
                  </a:schemeClr>
                </a:solidFill>
              </a:defRPr>
            </a:lvl1pPr>
          </a:lstStyle>
          <a:p>
            <a:r>
              <a:rPr lang="en-US" altLang="zh-CN" dirty="0"/>
              <a:t>Click to edit Master title style</a:t>
            </a:r>
            <a:endParaRPr lang="zh-CN" altLang="en-US" dirty="0"/>
          </a:p>
        </p:txBody>
      </p:sp>
      <p:sp>
        <p:nvSpPr>
          <p:cNvPr id="4" name="文本占位符 3"/>
          <p:cNvSpPr>
            <a:spLocks noGrp="1"/>
          </p:cNvSpPr>
          <p:nvPr>
            <p:ph type="body" sz="quarter" idx="10"/>
          </p:nvPr>
        </p:nvSpPr>
        <p:spPr>
          <a:xfrm>
            <a:off x="4725988" y="3787775"/>
            <a:ext cx="6792912" cy="927100"/>
          </a:xfrm>
        </p:spPr>
        <p:txBody>
          <a:bodyPr lIns="0" anchor="ctr" anchorCtr="0"/>
          <a:lstStyle>
            <a:lvl1pPr marL="0" indent="0">
              <a:buFontTx/>
              <a:buNone/>
              <a:defRPr spc="100" baseline="0">
                <a:solidFill>
                  <a:schemeClr val="bg1">
                    <a:lumMod val="6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dirty="0"/>
              <a:t>Edit Master text styles</a:t>
            </a:r>
          </a:p>
        </p:txBody>
      </p:sp>
      <p:sp>
        <p:nvSpPr>
          <p:cNvPr id="6" name="文本占位符 5"/>
          <p:cNvSpPr>
            <a:spLocks noGrp="1"/>
          </p:cNvSpPr>
          <p:nvPr>
            <p:ph type="body" sz="quarter" idx="11" hasCustomPrompt="1"/>
          </p:nvPr>
        </p:nvSpPr>
        <p:spPr>
          <a:xfrm>
            <a:off x="674914" y="6598103"/>
            <a:ext cx="2743200" cy="287338"/>
          </a:xfrm>
        </p:spPr>
        <p:txBody>
          <a:bodyPr lIns="0">
            <a:noAutofit/>
          </a:bodyPr>
          <a:lstStyle>
            <a:lvl1pPr marL="0" indent="0">
              <a:buNone/>
              <a:defRPr lang="zh-CN" altLang="en-US" sz="1050" kern="1200" spc="600" dirty="0" smtClean="0">
                <a:solidFill>
                  <a:schemeClr val="bg1"/>
                </a:solidFill>
                <a:latin typeface="+mn-lt"/>
                <a:ea typeface="+mn-ea"/>
                <a:cs typeface="+mn-cs"/>
              </a:defRPr>
            </a:lvl1pPr>
            <a:lvl2pPr marL="457200" indent="0">
              <a:buNone/>
              <a:defRPr lang="zh-CN" altLang="en-US" sz="1050" kern="1200" spc="600" dirty="0" smtClean="0">
                <a:solidFill>
                  <a:schemeClr val="bg1"/>
                </a:solidFill>
                <a:latin typeface="+mn-lt"/>
                <a:ea typeface="+mn-ea"/>
                <a:cs typeface="+mn-cs"/>
              </a:defRPr>
            </a:lvl2pPr>
            <a:lvl3pPr marL="914400" indent="0">
              <a:buNone/>
              <a:defRPr lang="zh-CN" altLang="en-US" sz="1050" kern="1200" spc="600" dirty="0" smtClean="0">
                <a:solidFill>
                  <a:schemeClr val="bg1"/>
                </a:solidFill>
                <a:latin typeface="+mn-lt"/>
                <a:ea typeface="+mn-ea"/>
                <a:cs typeface="+mn-cs"/>
              </a:defRPr>
            </a:lvl3pPr>
            <a:lvl4pPr marL="1371600" indent="0">
              <a:buNone/>
              <a:defRPr lang="zh-CN" altLang="en-US" sz="1050" kern="1200" spc="600" dirty="0" smtClean="0">
                <a:solidFill>
                  <a:schemeClr val="bg1"/>
                </a:solidFill>
                <a:latin typeface="+mn-lt"/>
                <a:ea typeface="+mn-ea"/>
                <a:cs typeface="+mn-cs"/>
              </a:defRPr>
            </a:lvl4pPr>
            <a:lvl5pPr marL="1828800" indent="0">
              <a:buNone/>
              <a:defRPr lang="zh-CN" altLang="en-US" sz="1050" kern="1200" spc="600" dirty="0">
                <a:solidFill>
                  <a:schemeClr val="bg1"/>
                </a:solidFill>
                <a:latin typeface="+mn-lt"/>
                <a:ea typeface="+mn-ea"/>
                <a:cs typeface="+mn-cs"/>
              </a:defRPr>
            </a:lvl5pPr>
          </a:lstStyle>
          <a:p>
            <a:pPr lvl="0"/>
            <a:r>
              <a:rPr lang="zh-CN" altLang="en-US" dirty="0"/>
              <a:t>美美与共 知行合一</a:t>
            </a:r>
          </a:p>
        </p:txBody>
      </p:sp>
      <p:sp>
        <p:nvSpPr>
          <p:cNvPr id="63" name="文本占位符 5"/>
          <p:cNvSpPr>
            <a:spLocks noGrp="1"/>
          </p:cNvSpPr>
          <p:nvPr>
            <p:ph type="body" sz="quarter" idx="12" hasCustomPrompt="1"/>
          </p:nvPr>
        </p:nvSpPr>
        <p:spPr>
          <a:xfrm>
            <a:off x="8763283" y="6598103"/>
            <a:ext cx="2743200" cy="287338"/>
          </a:xfrm>
        </p:spPr>
        <p:txBody>
          <a:bodyPr lIns="0" rIns="0">
            <a:no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lang="zh-CN" altLang="en-US" sz="1050" kern="1200" spc="300" dirty="0" smtClean="0">
                <a:solidFill>
                  <a:schemeClr val="bg1"/>
                </a:solidFill>
                <a:latin typeface="+mn-lt"/>
                <a:ea typeface="+mn-ea"/>
                <a:cs typeface="+mn-cs"/>
              </a:defRPr>
            </a:lvl1pPr>
            <a:lvl2pPr marL="457200" indent="0">
              <a:buNone/>
              <a:defRPr lang="zh-CN" altLang="en-US" sz="1050" kern="1200" spc="600" dirty="0" smtClean="0">
                <a:solidFill>
                  <a:schemeClr val="bg1"/>
                </a:solidFill>
                <a:latin typeface="+mn-lt"/>
                <a:ea typeface="+mn-ea"/>
                <a:cs typeface="+mn-cs"/>
              </a:defRPr>
            </a:lvl2pPr>
            <a:lvl3pPr marL="914400" indent="0">
              <a:buNone/>
              <a:defRPr lang="zh-CN" altLang="en-US" sz="1050" kern="1200" spc="600" dirty="0" smtClean="0">
                <a:solidFill>
                  <a:schemeClr val="bg1"/>
                </a:solidFill>
                <a:latin typeface="+mn-lt"/>
                <a:ea typeface="+mn-ea"/>
                <a:cs typeface="+mn-cs"/>
              </a:defRPr>
            </a:lvl3pPr>
            <a:lvl4pPr marL="1371600" indent="0">
              <a:buNone/>
              <a:defRPr lang="zh-CN" altLang="en-US" sz="1050" kern="1200" spc="600" dirty="0" smtClean="0">
                <a:solidFill>
                  <a:schemeClr val="bg1"/>
                </a:solidFill>
                <a:latin typeface="+mn-lt"/>
                <a:ea typeface="+mn-ea"/>
                <a:cs typeface="+mn-cs"/>
              </a:defRPr>
            </a:lvl4pPr>
            <a:lvl5pPr marL="1828800" indent="0">
              <a:buNone/>
              <a:defRPr lang="zh-CN" altLang="en-US" sz="1050" kern="1200" spc="600" dirty="0">
                <a:solidFill>
                  <a:schemeClr val="bg1"/>
                </a:solidFill>
                <a:latin typeface="+mn-lt"/>
                <a:ea typeface="+mn-ea"/>
                <a:cs typeface="+mn-cs"/>
              </a:defRPr>
            </a:lvl5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err="1"/>
              <a:t>Minzu</a:t>
            </a:r>
            <a:r>
              <a:rPr lang="en-US" altLang="zh-CN" dirty="0"/>
              <a:t> University of China</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3" name="日期占位符 2"/>
          <p:cNvSpPr>
            <a:spLocks noGrp="1"/>
          </p:cNvSpPr>
          <p:nvPr>
            <p:ph type="dt" sz="half" idx="10"/>
          </p:nvPr>
        </p:nvSpPr>
        <p:spPr/>
        <p:txBody>
          <a:bodyPr/>
          <a:lstStyle/>
          <a:p>
            <a:r>
              <a:rPr lang="zh-CN" altLang="en-US"/>
              <a:t>美美与共 知行合一</a:t>
            </a:r>
            <a:endParaRPr lang="zh-CN" altLang="en-US" dirty="0"/>
          </a:p>
        </p:txBody>
      </p:sp>
      <p:sp>
        <p:nvSpPr>
          <p:cNvPr id="4" name="灯片编号占位符 3"/>
          <p:cNvSpPr>
            <a:spLocks noGrp="1"/>
          </p:cNvSpPr>
          <p:nvPr>
            <p:ph type="sldNum" sz="quarter" idx="11"/>
          </p:nvPr>
        </p:nvSpPr>
        <p:spPr/>
        <p:txBody>
          <a:bodyPr/>
          <a:lstStyle/>
          <a:p>
            <a:r>
              <a:rPr lang="en-US" altLang="zh-CN"/>
              <a:t>Minzu University of China</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内容">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60400" y="1130300"/>
            <a:ext cx="10858500" cy="5003800"/>
          </a:xfrm>
        </p:spPr>
        <p:txBody>
          <a:bodyPr/>
          <a:lstStyle>
            <a:lvl1pPr>
              <a:defRPr/>
            </a:lvl1pPr>
            <a:lvl2pPr>
              <a:defRPr/>
            </a:lvl2pPr>
            <a:lvl3pPr>
              <a:defRPr/>
            </a:lvl3pPr>
            <a:lvl4pPr>
              <a:defRPr/>
            </a:lvl4pPr>
            <a:lvl5pPr>
              <a:defRPr/>
            </a:lvl5pPr>
          </a:lstStyle>
          <a:p>
            <a:pPr lvl="0"/>
            <a:r>
              <a:rPr lang="en-US" altLang="zh-CN" dirty="0"/>
              <a:t>Edit Master text styles</a:t>
            </a:r>
            <a:endParaRPr lang="zh-CN" altLang="en-US" dirty="0"/>
          </a:p>
          <a:p>
            <a:pPr lvl="1"/>
            <a:r>
              <a:rPr lang="en-US" altLang="zh-CN" dirty="0"/>
              <a:t>Second level</a:t>
            </a:r>
            <a:endParaRPr lang="zh-CN" altLang="en-US" dirty="0"/>
          </a:p>
          <a:p>
            <a:pPr lvl="2"/>
            <a:r>
              <a:rPr lang="en-US" altLang="zh-CN" dirty="0"/>
              <a:t>Third level</a:t>
            </a:r>
            <a:endParaRPr lang="zh-CN" altLang="en-US" dirty="0"/>
          </a:p>
          <a:p>
            <a:pPr lvl="3"/>
            <a:r>
              <a:rPr lang="en-US" altLang="zh-CN" dirty="0"/>
              <a:t>Fourth level</a:t>
            </a:r>
            <a:endParaRPr lang="zh-CN" altLang="en-US" dirty="0"/>
          </a:p>
          <a:p>
            <a:pPr lvl="4"/>
            <a:r>
              <a:rPr lang="en-US" altLang="zh-CN" dirty="0"/>
              <a:t>Fifth level</a:t>
            </a:r>
            <a:endParaRPr lang="zh-CN" altLang="en-US" dirty="0"/>
          </a:p>
        </p:txBody>
      </p:sp>
      <p:sp>
        <p:nvSpPr>
          <p:cNvPr id="5" name="标题 4"/>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55" name="文本占位符 5"/>
          <p:cNvSpPr>
            <a:spLocks noGrp="1"/>
          </p:cNvSpPr>
          <p:nvPr>
            <p:ph type="body" sz="quarter" idx="11" hasCustomPrompt="1"/>
          </p:nvPr>
        </p:nvSpPr>
        <p:spPr>
          <a:xfrm>
            <a:off x="674914" y="6598103"/>
            <a:ext cx="2743200" cy="287338"/>
          </a:xfrm>
        </p:spPr>
        <p:txBody>
          <a:bodyPr lIns="0">
            <a:noAutofit/>
          </a:bodyPr>
          <a:lstStyle>
            <a:lvl1pPr marL="0" indent="0">
              <a:buNone/>
              <a:defRPr lang="zh-CN" altLang="en-US" sz="1050" kern="1200" spc="600" dirty="0" smtClean="0">
                <a:solidFill>
                  <a:schemeClr val="bg1"/>
                </a:solidFill>
                <a:latin typeface="+mn-lt"/>
                <a:ea typeface="+mn-ea"/>
                <a:cs typeface="+mn-cs"/>
              </a:defRPr>
            </a:lvl1pPr>
            <a:lvl2pPr marL="457200" indent="0">
              <a:buNone/>
              <a:defRPr lang="zh-CN" altLang="en-US" sz="1050" kern="1200" spc="600" dirty="0" smtClean="0">
                <a:solidFill>
                  <a:schemeClr val="bg1"/>
                </a:solidFill>
                <a:latin typeface="+mn-lt"/>
                <a:ea typeface="+mn-ea"/>
                <a:cs typeface="+mn-cs"/>
              </a:defRPr>
            </a:lvl2pPr>
            <a:lvl3pPr marL="914400" indent="0">
              <a:buNone/>
              <a:defRPr lang="zh-CN" altLang="en-US" sz="1050" kern="1200" spc="600" dirty="0" smtClean="0">
                <a:solidFill>
                  <a:schemeClr val="bg1"/>
                </a:solidFill>
                <a:latin typeface="+mn-lt"/>
                <a:ea typeface="+mn-ea"/>
                <a:cs typeface="+mn-cs"/>
              </a:defRPr>
            </a:lvl3pPr>
            <a:lvl4pPr marL="1371600" indent="0">
              <a:buNone/>
              <a:defRPr lang="zh-CN" altLang="en-US" sz="1050" kern="1200" spc="600" dirty="0" smtClean="0">
                <a:solidFill>
                  <a:schemeClr val="bg1"/>
                </a:solidFill>
                <a:latin typeface="+mn-lt"/>
                <a:ea typeface="+mn-ea"/>
                <a:cs typeface="+mn-cs"/>
              </a:defRPr>
            </a:lvl4pPr>
            <a:lvl5pPr marL="1828800" indent="0">
              <a:buNone/>
              <a:defRPr lang="zh-CN" altLang="en-US" sz="1050" kern="1200" spc="600" dirty="0">
                <a:solidFill>
                  <a:schemeClr val="bg1"/>
                </a:solidFill>
                <a:latin typeface="+mn-lt"/>
                <a:ea typeface="+mn-ea"/>
                <a:cs typeface="+mn-cs"/>
              </a:defRPr>
            </a:lvl5pPr>
          </a:lstStyle>
          <a:p>
            <a:pPr lvl="0"/>
            <a:r>
              <a:rPr lang="zh-CN" altLang="en-US" dirty="0"/>
              <a:t>美美与共 知行合一</a:t>
            </a:r>
          </a:p>
        </p:txBody>
      </p:sp>
      <p:sp>
        <p:nvSpPr>
          <p:cNvPr id="58" name="文本占位符 5"/>
          <p:cNvSpPr>
            <a:spLocks noGrp="1"/>
          </p:cNvSpPr>
          <p:nvPr>
            <p:ph type="body" sz="quarter" idx="12" hasCustomPrompt="1"/>
          </p:nvPr>
        </p:nvSpPr>
        <p:spPr>
          <a:xfrm>
            <a:off x="8763283" y="6598103"/>
            <a:ext cx="2743200" cy="287338"/>
          </a:xfrm>
        </p:spPr>
        <p:txBody>
          <a:bodyPr lIns="0" rIns="0">
            <a:no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lang="zh-CN" altLang="en-US" sz="1050" kern="1200" spc="300" dirty="0" smtClean="0">
                <a:solidFill>
                  <a:schemeClr val="bg1"/>
                </a:solidFill>
                <a:latin typeface="+mn-lt"/>
                <a:ea typeface="+mn-ea"/>
                <a:cs typeface="+mn-cs"/>
              </a:defRPr>
            </a:lvl1pPr>
            <a:lvl2pPr marL="457200" indent="0">
              <a:buNone/>
              <a:defRPr lang="zh-CN" altLang="en-US" sz="1050" kern="1200" spc="600" dirty="0" smtClean="0">
                <a:solidFill>
                  <a:schemeClr val="bg1"/>
                </a:solidFill>
                <a:latin typeface="+mn-lt"/>
                <a:ea typeface="+mn-ea"/>
                <a:cs typeface="+mn-cs"/>
              </a:defRPr>
            </a:lvl2pPr>
            <a:lvl3pPr marL="914400" indent="0">
              <a:buNone/>
              <a:defRPr lang="zh-CN" altLang="en-US" sz="1050" kern="1200" spc="600" dirty="0" smtClean="0">
                <a:solidFill>
                  <a:schemeClr val="bg1"/>
                </a:solidFill>
                <a:latin typeface="+mn-lt"/>
                <a:ea typeface="+mn-ea"/>
                <a:cs typeface="+mn-cs"/>
              </a:defRPr>
            </a:lvl3pPr>
            <a:lvl4pPr marL="1371600" indent="0">
              <a:buNone/>
              <a:defRPr lang="zh-CN" altLang="en-US" sz="1050" kern="1200" spc="600" dirty="0" smtClean="0">
                <a:solidFill>
                  <a:schemeClr val="bg1"/>
                </a:solidFill>
                <a:latin typeface="+mn-lt"/>
                <a:ea typeface="+mn-ea"/>
                <a:cs typeface="+mn-cs"/>
              </a:defRPr>
            </a:lvl4pPr>
            <a:lvl5pPr marL="1828800" indent="0">
              <a:buNone/>
              <a:defRPr lang="zh-CN" altLang="en-US" sz="1050" kern="1200" spc="600" dirty="0">
                <a:solidFill>
                  <a:schemeClr val="bg1"/>
                </a:solidFill>
                <a:latin typeface="+mn-lt"/>
                <a:ea typeface="+mn-ea"/>
                <a:cs typeface="+mn-cs"/>
              </a:defRPr>
            </a:lvl5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err="1"/>
              <a:t>Minzu</a:t>
            </a:r>
            <a:r>
              <a:rPr lang="en-US" altLang="zh-CN" dirty="0"/>
              <a:t> University of China</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pic>
        <p:nvPicPr>
          <p:cNvPr id="2" name="图片 1" descr="图片包含 树, 天空, 户外, 道路&#10;&#10;自动生成的说明"/>
          <p:cNvPicPr>
            <a:picLocks noChangeAspect="1"/>
          </p:cNvPicPr>
          <p:nvPr userDrawn="1"/>
        </p:nvPicPr>
        <p:blipFill rotWithShape="1">
          <a:blip r:embed="rId2" cstate="screen">
            <a:alphaModFix amt="20000"/>
          </a:blip>
          <a:srcRect/>
          <a:stretch>
            <a:fillRect/>
          </a:stretch>
        </p:blipFill>
        <p:spPr>
          <a:xfrm>
            <a:off x="0" y="-1"/>
            <a:ext cx="12192000" cy="6858001"/>
          </a:xfrm>
          <a:prstGeom prst="rect">
            <a:avLst/>
          </a:prstGeom>
        </p:spPr>
      </p:pic>
      <p:sp>
        <p:nvSpPr>
          <p:cNvPr id="3" name="矩形 2"/>
          <p:cNvSpPr/>
          <p:nvPr userDrawn="1"/>
        </p:nvSpPr>
        <p:spPr>
          <a:xfrm>
            <a:off x="0" y="-1"/>
            <a:ext cx="12192000" cy="6858000"/>
          </a:xfrm>
          <a:prstGeom prst="rect">
            <a:avLst/>
          </a:prstGeom>
          <a:gradFill>
            <a:gsLst>
              <a:gs pos="0">
                <a:schemeClr val="bg1">
                  <a:alpha val="90000"/>
                </a:schemeClr>
              </a:gs>
              <a:gs pos="100000">
                <a:schemeClr val="bg1">
                  <a:alpha val="70000"/>
                </a:schemeClr>
              </a:gs>
            </a:gsLst>
            <a:lin ang="5400000" scaled="1"/>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mn-l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封底尾页">
    <p:spTree>
      <p:nvGrpSpPr>
        <p:cNvPr id="1" name=""/>
        <p:cNvGrpSpPr/>
        <p:nvPr/>
      </p:nvGrpSpPr>
      <p:grpSpPr>
        <a:xfrm>
          <a:off x="0" y="0"/>
          <a:ext cx="0" cy="0"/>
          <a:chOff x="0" y="0"/>
          <a:chExt cx="0" cy="0"/>
        </a:xfrm>
      </p:grpSpPr>
      <p:pic>
        <p:nvPicPr>
          <p:cNvPr id="8" name="图片 7" descr="图片包含 树, 户外, 天空, 建筑物&#10;&#10;自动生成的说明"/>
          <p:cNvPicPr>
            <a:picLocks noChangeAspect="1"/>
          </p:cNvPicPr>
          <p:nvPr userDrawn="1"/>
        </p:nvPicPr>
        <p:blipFill rotWithShape="1">
          <a:blip r:embed="rId48" cstate="print">
            <a:alphaModFix amt="20000"/>
            <a:extLst>
              <a:ext uri="{28A0092B-C50C-407E-A947-70E740481C1C}">
                <a14:useLocalDpi xmlns:a14="http://schemas.microsoft.com/office/drawing/2010/main" val="0"/>
              </a:ext>
            </a:extLst>
          </a:blip>
          <a:srcRect b="11847"/>
          <a:stretch>
            <a:fillRect/>
          </a:stretch>
        </p:blipFill>
        <p:spPr>
          <a:xfrm>
            <a:off x="-1" y="0"/>
            <a:ext cx="12212963" cy="6857999"/>
          </a:xfrm>
          <a:prstGeom prst="rect">
            <a:avLst/>
          </a:prstGeom>
        </p:spPr>
      </p:pic>
      <p:sp>
        <p:nvSpPr>
          <p:cNvPr id="4" name="矩形 3"/>
          <p:cNvSpPr/>
          <p:nvPr userDrawn="1"/>
        </p:nvSpPr>
        <p:spPr>
          <a:xfrm>
            <a:off x="0" y="-1"/>
            <a:ext cx="12192000" cy="6858000"/>
          </a:xfrm>
          <a:prstGeom prst="rect">
            <a:avLst/>
          </a:prstGeom>
          <a:gradFill>
            <a:gsLst>
              <a:gs pos="0">
                <a:schemeClr val="bg1">
                  <a:alpha val="90000"/>
                </a:schemeClr>
              </a:gs>
              <a:gs pos="100000">
                <a:schemeClr val="bg1">
                  <a:alpha val="70000"/>
                </a:schemeClr>
              </a:gs>
            </a:gsLst>
            <a:lin ang="5400000" scaled="1"/>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mn-lt"/>
            </a:endParaRPr>
          </a:p>
        </p:txBody>
      </p:sp>
      <p:sp>
        <p:nvSpPr>
          <p:cNvPr id="55" name="PA-任意多边形 56"/>
          <p:cNvSpPr/>
          <p:nvPr userDrawn="1">
            <p:custDataLst>
              <p:tags r:id="rId1"/>
            </p:custDataLst>
          </p:nvPr>
        </p:nvSpPr>
        <p:spPr>
          <a:xfrm>
            <a:off x="0" y="0"/>
            <a:ext cx="12192000" cy="4747499"/>
          </a:xfrm>
          <a:custGeom>
            <a:avLst/>
            <a:gdLst>
              <a:gd name="connsiteX0" fmla="*/ 0 w 12192000"/>
              <a:gd name="connsiteY0" fmla="*/ 0 h 4747499"/>
              <a:gd name="connsiteX1" fmla="*/ 12192000 w 12192000"/>
              <a:gd name="connsiteY1" fmla="*/ 0 h 4747499"/>
              <a:gd name="connsiteX2" fmla="*/ 12192000 w 12192000"/>
              <a:gd name="connsiteY2" fmla="*/ 926608 h 4747499"/>
              <a:gd name="connsiteX3" fmla="*/ 12192000 w 12192000"/>
              <a:gd name="connsiteY3" fmla="*/ 1179983 h 4747499"/>
              <a:gd name="connsiteX4" fmla="*/ 12192000 w 12192000"/>
              <a:gd name="connsiteY4" fmla="*/ 3749450 h 4747499"/>
              <a:gd name="connsiteX5" fmla="*/ 11920340 w 12192000"/>
              <a:gd name="connsiteY5" fmla="*/ 3852465 h 4747499"/>
              <a:gd name="connsiteX6" fmla="*/ 6096000 w 12192000"/>
              <a:gd name="connsiteY6" fmla="*/ 4747499 h 4747499"/>
              <a:gd name="connsiteX7" fmla="*/ 271660 w 12192000"/>
              <a:gd name="connsiteY7" fmla="*/ 3852465 h 4747499"/>
              <a:gd name="connsiteX8" fmla="*/ 0 w 12192000"/>
              <a:gd name="connsiteY8" fmla="*/ 3749450 h 4747499"/>
              <a:gd name="connsiteX9" fmla="*/ 0 w 12192000"/>
              <a:gd name="connsiteY9" fmla="*/ 1179983 h 4747499"/>
              <a:gd name="connsiteX10" fmla="*/ 0 w 12192000"/>
              <a:gd name="connsiteY10" fmla="*/ 926608 h 4747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747499">
                <a:moveTo>
                  <a:pt x="0" y="0"/>
                </a:moveTo>
                <a:lnTo>
                  <a:pt x="12192000" y="0"/>
                </a:lnTo>
                <a:lnTo>
                  <a:pt x="12192000" y="926608"/>
                </a:lnTo>
                <a:lnTo>
                  <a:pt x="12192000" y="1179983"/>
                </a:lnTo>
                <a:lnTo>
                  <a:pt x="12192000" y="3749450"/>
                </a:lnTo>
                <a:lnTo>
                  <a:pt x="11920340" y="3852465"/>
                </a:lnTo>
                <a:cubicBezTo>
                  <a:pt x="10382026" y="4408565"/>
                  <a:pt x="8338529" y="4747499"/>
                  <a:pt x="6096000" y="4747499"/>
                </a:cubicBezTo>
                <a:cubicBezTo>
                  <a:pt x="3853472" y="4747499"/>
                  <a:pt x="1809974" y="4408565"/>
                  <a:pt x="271660" y="3852465"/>
                </a:cubicBezTo>
                <a:lnTo>
                  <a:pt x="0" y="3749450"/>
                </a:lnTo>
                <a:lnTo>
                  <a:pt x="0" y="1179983"/>
                </a:lnTo>
                <a:lnTo>
                  <a:pt x="0" y="926608"/>
                </a:lnTo>
                <a:close/>
              </a:path>
            </a:pathLst>
          </a:custGeom>
          <a:blipFill>
            <a:blip r:embed="rId48" cstate="print"/>
            <a:srcRect/>
            <a:stretch>
              <a:fillRect r="-172" b="-4445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6" name="PA-任意多边形 56"/>
          <p:cNvSpPr/>
          <p:nvPr userDrawn="1">
            <p:custDataLst>
              <p:tags r:id="rId2"/>
            </p:custDataLst>
          </p:nvPr>
        </p:nvSpPr>
        <p:spPr>
          <a:xfrm>
            <a:off x="11880" y="0"/>
            <a:ext cx="12192000" cy="4747499"/>
          </a:xfrm>
          <a:custGeom>
            <a:avLst/>
            <a:gdLst>
              <a:gd name="connsiteX0" fmla="*/ 0 w 12192000"/>
              <a:gd name="connsiteY0" fmla="*/ 0 h 4747499"/>
              <a:gd name="connsiteX1" fmla="*/ 12192000 w 12192000"/>
              <a:gd name="connsiteY1" fmla="*/ 0 h 4747499"/>
              <a:gd name="connsiteX2" fmla="*/ 12192000 w 12192000"/>
              <a:gd name="connsiteY2" fmla="*/ 926608 h 4747499"/>
              <a:gd name="connsiteX3" fmla="*/ 12192000 w 12192000"/>
              <a:gd name="connsiteY3" fmla="*/ 1179983 h 4747499"/>
              <a:gd name="connsiteX4" fmla="*/ 12192000 w 12192000"/>
              <a:gd name="connsiteY4" fmla="*/ 3749450 h 4747499"/>
              <a:gd name="connsiteX5" fmla="*/ 11920340 w 12192000"/>
              <a:gd name="connsiteY5" fmla="*/ 3852465 h 4747499"/>
              <a:gd name="connsiteX6" fmla="*/ 6096000 w 12192000"/>
              <a:gd name="connsiteY6" fmla="*/ 4747499 h 4747499"/>
              <a:gd name="connsiteX7" fmla="*/ 271660 w 12192000"/>
              <a:gd name="connsiteY7" fmla="*/ 3852465 h 4747499"/>
              <a:gd name="connsiteX8" fmla="*/ 0 w 12192000"/>
              <a:gd name="connsiteY8" fmla="*/ 3749450 h 4747499"/>
              <a:gd name="connsiteX9" fmla="*/ 0 w 12192000"/>
              <a:gd name="connsiteY9" fmla="*/ 1179983 h 4747499"/>
              <a:gd name="connsiteX10" fmla="*/ 0 w 12192000"/>
              <a:gd name="connsiteY10" fmla="*/ 926608 h 4747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747499">
                <a:moveTo>
                  <a:pt x="0" y="0"/>
                </a:moveTo>
                <a:lnTo>
                  <a:pt x="12192000" y="0"/>
                </a:lnTo>
                <a:lnTo>
                  <a:pt x="12192000" y="926608"/>
                </a:lnTo>
                <a:lnTo>
                  <a:pt x="12192000" y="1179983"/>
                </a:lnTo>
                <a:lnTo>
                  <a:pt x="12192000" y="3749450"/>
                </a:lnTo>
                <a:lnTo>
                  <a:pt x="11920340" y="3852465"/>
                </a:lnTo>
                <a:cubicBezTo>
                  <a:pt x="10382026" y="4408565"/>
                  <a:pt x="8338529" y="4747499"/>
                  <a:pt x="6096000" y="4747499"/>
                </a:cubicBezTo>
                <a:cubicBezTo>
                  <a:pt x="3853472" y="4747499"/>
                  <a:pt x="1809974" y="4408565"/>
                  <a:pt x="271660" y="3852465"/>
                </a:cubicBezTo>
                <a:lnTo>
                  <a:pt x="0" y="3749450"/>
                </a:lnTo>
                <a:lnTo>
                  <a:pt x="0" y="1179983"/>
                </a:lnTo>
                <a:lnTo>
                  <a:pt x="0" y="926608"/>
                </a:lnTo>
                <a:close/>
              </a:path>
            </a:pathLst>
          </a:custGeom>
          <a:gradFill flip="none" rotWithShape="1">
            <a:gsLst>
              <a:gs pos="0">
                <a:schemeClr val="accent1">
                  <a:alpha val="80000"/>
                </a:schemeClr>
              </a:gs>
              <a:gs pos="100000">
                <a:schemeClr val="accent1">
                  <a:lumMod val="75000"/>
                  <a:alpha val="8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7" name="PA-文本框 55"/>
          <p:cNvSpPr txBox="1"/>
          <p:nvPr userDrawn="1">
            <p:custDataLst>
              <p:tags r:id="rId3"/>
            </p:custDataLst>
          </p:nvPr>
        </p:nvSpPr>
        <p:spPr>
          <a:xfrm>
            <a:off x="2234590" y="1982981"/>
            <a:ext cx="7722821" cy="1016280"/>
          </a:xfrm>
          <a:custGeom>
            <a:avLst/>
            <a:gdLst/>
            <a:ahLst/>
            <a:cxnLst/>
            <a:rect l="l" t="t" r="r" b="b"/>
            <a:pathLst>
              <a:path w="7722821" h="1016280">
                <a:moveTo>
                  <a:pt x="6328591" y="239823"/>
                </a:moveTo>
                <a:lnTo>
                  <a:pt x="6273187" y="630821"/>
                </a:lnTo>
                <a:lnTo>
                  <a:pt x="6383997" y="630821"/>
                </a:lnTo>
                <a:close/>
                <a:moveTo>
                  <a:pt x="1537517" y="239823"/>
                </a:moveTo>
                <a:lnTo>
                  <a:pt x="1482112" y="630821"/>
                </a:lnTo>
                <a:lnTo>
                  <a:pt x="1592922" y="630821"/>
                </a:lnTo>
                <a:close/>
                <a:moveTo>
                  <a:pt x="5426443" y="165422"/>
                </a:moveTo>
                <a:lnTo>
                  <a:pt x="5426443" y="482812"/>
                </a:lnTo>
                <a:lnTo>
                  <a:pt x="5516673" y="482812"/>
                </a:lnTo>
                <a:cubicBezTo>
                  <a:pt x="5540418" y="482812"/>
                  <a:pt x="5560602" y="474369"/>
                  <a:pt x="5577223" y="457484"/>
                </a:cubicBezTo>
                <a:cubicBezTo>
                  <a:pt x="5593844" y="440599"/>
                  <a:pt x="5602155" y="420284"/>
                  <a:pt x="5602155" y="396539"/>
                </a:cubicBezTo>
                <a:lnTo>
                  <a:pt x="5602155" y="251695"/>
                </a:lnTo>
                <a:cubicBezTo>
                  <a:pt x="5602155" y="194180"/>
                  <a:pt x="5573661" y="165422"/>
                  <a:pt x="5516673" y="165422"/>
                </a:cubicBezTo>
                <a:close/>
                <a:moveTo>
                  <a:pt x="4861850" y="148801"/>
                </a:moveTo>
                <a:cubicBezTo>
                  <a:pt x="4838105" y="148801"/>
                  <a:pt x="4817790" y="157112"/>
                  <a:pt x="4800905" y="173733"/>
                </a:cubicBezTo>
                <a:cubicBezTo>
                  <a:pt x="4784020" y="190354"/>
                  <a:pt x="4775577" y="210538"/>
                  <a:pt x="4775577" y="234282"/>
                </a:cubicBezTo>
                <a:lnTo>
                  <a:pt x="4775577" y="777248"/>
                </a:lnTo>
                <a:cubicBezTo>
                  <a:pt x="4775577" y="800993"/>
                  <a:pt x="4784020" y="821176"/>
                  <a:pt x="4800905" y="837797"/>
                </a:cubicBezTo>
                <a:cubicBezTo>
                  <a:pt x="4817790" y="854419"/>
                  <a:pt x="4838105" y="862730"/>
                  <a:pt x="4861850" y="862730"/>
                </a:cubicBezTo>
                <a:cubicBezTo>
                  <a:pt x="4885595" y="862730"/>
                  <a:pt x="4905778" y="854419"/>
                  <a:pt x="4922399" y="837797"/>
                </a:cubicBezTo>
                <a:cubicBezTo>
                  <a:pt x="4939021" y="821176"/>
                  <a:pt x="4947331" y="800993"/>
                  <a:pt x="4947331" y="777248"/>
                </a:cubicBezTo>
                <a:lnTo>
                  <a:pt x="4947331" y="234282"/>
                </a:lnTo>
                <a:cubicBezTo>
                  <a:pt x="4947331" y="210538"/>
                  <a:pt x="4939021" y="190354"/>
                  <a:pt x="4922399" y="173733"/>
                </a:cubicBezTo>
                <a:cubicBezTo>
                  <a:pt x="4905778" y="157112"/>
                  <a:pt x="4885595" y="148801"/>
                  <a:pt x="4861850" y="148801"/>
                </a:cubicBezTo>
                <a:close/>
                <a:moveTo>
                  <a:pt x="7315201" y="12664"/>
                </a:moveTo>
                <a:lnTo>
                  <a:pt x="7464793" y="12664"/>
                </a:lnTo>
                <a:lnTo>
                  <a:pt x="7464793" y="855606"/>
                </a:lnTo>
                <a:lnTo>
                  <a:pt x="7722821" y="855606"/>
                </a:lnTo>
                <a:lnTo>
                  <a:pt x="7722821" y="1004407"/>
                </a:lnTo>
                <a:lnTo>
                  <a:pt x="7315201" y="1004407"/>
                </a:lnTo>
                <a:close/>
                <a:moveTo>
                  <a:pt x="6762750" y="12664"/>
                </a:moveTo>
                <a:lnTo>
                  <a:pt x="6912343" y="12664"/>
                </a:lnTo>
                <a:lnTo>
                  <a:pt x="6912343" y="855606"/>
                </a:lnTo>
                <a:lnTo>
                  <a:pt x="7170371" y="855606"/>
                </a:lnTo>
                <a:lnTo>
                  <a:pt x="7170371" y="1004407"/>
                </a:lnTo>
                <a:lnTo>
                  <a:pt x="6762750" y="1004407"/>
                </a:lnTo>
                <a:close/>
                <a:moveTo>
                  <a:pt x="6226501" y="12664"/>
                </a:moveTo>
                <a:lnTo>
                  <a:pt x="6432277" y="12664"/>
                </a:lnTo>
                <a:lnTo>
                  <a:pt x="6598479" y="1004407"/>
                </a:lnTo>
                <a:lnTo>
                  <a:pt x="6441194" y="1004407"/>
                </a:lnTo>
                <a:lnTo>
                  <a:pt x="6406195" y="776457"/>
                </a:lnTo>
                <a:lnTo>
                  <a:pt x="6250011" y="776457"/>
                </a:lnTo>
                <a:lnTo>
                  <a:pt x="6213665" y="1004407"/>
                </a:lnTo>
                <a:lnTo>
                  <a:pt x="6057901" y="1004407"/>
                </a:lnTo>
                <a:close/>
                <a:moveTo>
                  <a:pt x="5276850" y="12664"/>
                </a:moveTo>
                <a:lnTo>
                  <a:pt x="5512716" y="12664"/>
                </a:lnTo>
                <a:cubicBezTo>
                  <a:pt x="5596087" y="12664"/>
                  <a:pt x="5657296" y="35617"/>
                  <a:pt x="5696343" y="81524"/>
                </a:cubicBezTo>
                <a:cubicBezTo>
                  <a:pt x="5730641" y="121626"/>
                  <a:pt x="5747790" y="177559"/>
                  <a:pt x="5747790" y="249321"/>
                </a:cubicBezTo>
                <a:lnTo>
                  <a:pt x="5747790" y="393373"/>
                </a:lnTo>
                <a:cubicBezTo>
                  <a:pt x="5747790" y="463552"/>
                  <a:pt x="5721143" y="522914"/>
                  <a:pt x="5667849" y="571459"/>
                </a:cubicBezTo>
                <a:lnTo>
                  <a:pt x="5778646" y="1004407"/>
                </a:lnTo>
                <a:lnTo>
                  <a:pt x="5616872" y="1004407"/>
                </a:lnTo>
                <a:lnTo>
                  <a:pt x="5526171" y="630821"/>
                </a:lnTo>
                <a:cubicBezTo>
                  <a:pt x="5521950" y="630821"/>
                  <a:pt x="5517465" y="630821"/>
                  <a:pt x="5512716" y="630821"/>
                </a:cubicBezTo>
                <a:lnTo>
                  <a:pt x="5426443" y="630821"/>
                </a:lnTo>
                <a:lnTo>
                  <a:pt x="5426443" y="1004407"/>
                </a:lnTo>
                <a:lnTo>
                  <a:pt x="5276850" y="1004407"/>
                </a:lnTo>
                <a:close/>
                <a:moveTo>
                  <a:pt x="1435426" y="12664"/>
                </a:moveTo>
                <a:lnTo>
                  <a:pt x="1641203" y="12664"/>
                </a:lnTo>
                <a:lnTo>
                  <a:pt x="1807405" y="1004407"/>
                </a:lnTo>
                <a:lnTo>
                  <a:pt x="1650119" y="1004407"/>
                </a:lnTo>
                <a:lnTo>
                  <a:pt x="1615120" y="776457"/>
                </a:lnTo>
                <a:lnTo>
                  <a:pt x="1458936" y="776457"/>
                </a:lnTo>
                <a:lnTo>
                  <a:pt x="1422589" y="1004407"/>
                </a:lnTo>
                <a:lnTo>
                  <a:pt x="1266826" y="1004407"/>
                </a:lnTo>
                <a:close/>
                <a:moveTo>
                  <a:pt x="628650" y="12664"/>
                </a:moveTo>
                <a:lnTo>
                  <a:pt x="778243" y="12664"/>
                </a:lnTo>
                <a:lnTo>
                  <a:pt x="778243" y="433739"/>
                </a:lnTo>
                <a:lnTo>
                  <a:pt x="958704" y="433739"/>
                </a:lnTo>
                <a:lnTo>
                  <a:pt x="958704" y="12664"/>
                </a:lnTo>
                <a:lnTo>
                  <a:pt x="1108297" y="12664"/>
                </a:lnTo>
                <a:lnTo>
                  <a:pt x="1108297" y="1004407"/>
                </a:lnTo>
                <a:lnTo>
                  <a:pt x="958704" y="1004407"/>
                </a:lnTo>
                <a:lnTo>
                  <a:pt x="958704" y="584123"/>
                </a:lnTo>
                <a:lnTo>
                  <a:pt x="778243" y="584123"/>
                </a:lnTo>
                <a:lnTo>
                  <a:pt x="778243" y="1004407"/>
                </a:lnTo>
                <a:lnTo>
                  <a:pt x="628650" y="1004407"/>
                </a:lnTo>
                <a:close/>
                <a:moveTo>
                  <a:pt x="0" y="12664"/>
                </a:moveTo>
                <a:lnTo>
                  <a:pt x="466983" y="12664"/>
                </a:lnTo>
                <a:lnTo>
                  <a:pt x="466983" y="163048"/>
                </a:lnTo>
                <a:lnTo>
                  <a:pt x="308684" y="163048"/>
                </a:lnTo>
                <a:lnTo>
                  <a:pt x="308684" y="1004407"/>
                </a:lnTo>
                <a:lnTo>
                  <a:pt x="159091" y="1004407"/>
                </a:lnTo>
                <a:lnTo>
                  <a:pt x="159091" y="163048"/>
                </a:lnTo>
                <a:lnTo>
                  <a:pt x="0" y="163048"/>
                </a:lnTo>
                <a:close/>
                <a:moveTo>
                  <a:pt x="4057651" y="11872"/>
                </a:moveTo>
                <a:lnTo>
                  <a:pt x="4483475" y="11872"/>
                </a:lnTo>
                <a:lnTo>
                  <a:pt x="4483475" y="162256"/>
                </a:lnTo>
                <a:lnTo>
                  <a:pt x="4207243" y="162256"/>
                </a:lnTo>
                <a:lnTo>
                  <a:pt x="4207243" y="432948"/>
                </a:lnTo>
                <a:lnTo>
                  <a:pt x="4409074" y="432948"/>
                </a:lnTo>
                <a:lnTo>
                  <a:pt x="4409074" y="583332"/>
                </a:lnTo>
                <a:lnTo>
                  <a:pt x="4207243" y="583332"/>
                </a:lnTo>
                <a:lnTo>
                  <a:pt x="4207243" y="1004407"/>
                </a:lnTo>
                <a:lnTo>
                  <a:pt x="4057651" y="1004407"/>
                </a:lnTo>
                <a:close/>
                <a:moveTo>
                  <a:pt x="2657476" y="11872"/>
                </a:moveTo>
                <a:lnTo>
                  <a:pt x="2807068" y="11872"/>
                </a:lnTo>
                <a:lnTo>
                  <a:pt x="2807068" y="365671"/>
                </a:lnTo>
                <a:lnTo>
                  <a:pt x="2989903" y="11872"/>
                </a:lnTo>
                <a:lnTo>
                  <a:pt x="3149390" y="11872"/>
                </a:lnTo>
                <a:lnTo>
                  <a:pt x="2944627" y="416710"/>
                </a:lnTo>
                <a:lnTo>
                  <a:pt x="3184747" y="1004407"/>
                </a:lnTo>
                <a:lnTo>
                  <a:pt x="3008899" y="1004407"/>
                </a:lnTo>
                <a:lnTo>
                  <a:pt x="2851837" y="601437"/>
                </a:lnTo>
                <a:lnTo>
                  <a:pt x="2807068" y="689788"/>
                </a:lnTo>
                <a:lnTo>
                  <a:pt x="2807068" y="1004407"/>
                </a:lnTo>
                <a:lnTo>
                  <a:pt x="2657476" y="1004407"/>
                </a:lnTo>
                <a:close/>
                <a:moveTo>
                  <a:pt x="1971676" y="11872"/>
                </a:moveTo>
                <a:lnTo>
                  <a:pt x="2139621" y="11872"/>
                </a:lnTo>
                <a:lnTo>
                  <a:pt x="2338138" y="678917"/>
                </a:lnTo>
                <a:lnTo>
                  <a:pt x="2338138" y="11872"/>
                </a:lnTo>
                <a:lnTo>
                  <a:pt x="2487730" y="11872"/>
                </a:lnTo>
                <a:lnTo>
                  <a:pt x="2487730" y="1004407"/>
                </a:lnTo>
                <a:lnTo>
                  <a:pt x="2327057" y="1004407"/>
                </a:lnTo>
                <a:lnTo>
                  <a:pt x="2121268" y="368837"/>
                </a:lnTo>
                <a:lnTo>
                  <a:pt x="2121268" y="1004407"/>
                </a:lnTo>
                <a:lnTo>
                  <a:pt x="1971676" y="1004407"/>
                </a:lnTo>
                <a:close/>
                <a:moveTo>
                  <a:pt x="4865807" y="0"/>
                </a:moveTo>
                <a:cubicBezTo>
                  <a:pt x="4931765" y="0"/>
                  <a:pt x="4987830" y="23217"/>
                  <a:pt x="5034000" y="69651"/>
                </a:cubicBezTo>
                <a:cubicBezTo>
                  <a:pt x="5080171" y="116086"/>
                  <a:pt x="5103256" y="172018"/>
                  <a:pt x="5103256" y="237448"/>
                </a:cubicBezTo>
                <a:lnTo>
                  <a:pt x="5103256" y="778831"/>
                </a:lnTo>
                <a:cubicBezTo>
                  <a:pt x="5103256" y="844789"/>
                  <a:pt x="5080039" y="900853"/>
                  <a:pt x="5033605" y="947024"/>
                </a:cubicBezTo>
                <a:cubicBezTo>
                  <a:pt x="4987170" y="993194"/>
                  <a:pt x="4931238" y="1016280"/>
                  <a:pt x="4865807" y="1016280"/>
                </a:cubicBezTo>
                <a:cubicBezTo>
                  <a:pt x="4799850" y="1016280"/>
                  <a:pt x="4743917" y="993062"/>
                  <a:pt x="4698011" y="946628"/>
                </a:cubicBezTo>
                <a:cubicBezTo>
                  <a:pt x="4652104" y="900194"/>
                  <a:pt x="4629151" y="844261"/>
                  <a:pt x="4629151" y="778831"/>
                </a:cubicBezTo>
                <a:lnTo>
                  <a:pt x="4629151" y="237448"/>
                </a:lnTo>
                <a:cubicBezTo>
                  <a:pt x="4629151" y="171491"/>
                  <a:pt x="4652368" y="115426"/>
                  <a:pt x="4698802" y="69256"/>
                </a:cubicBezTo>
                <a:cubicBezTo>
                  <a:pt x="4745237" y="23085"/>
                  <a:pt x="4800905" y="0"/>
                  <a:pt x="4865807" y="0"/>
                </a:cubicBezTo>
                <a:close/>
                <a:moveTo>
                  <a:pt x="3513230" y="0"/>
                </a:moveTo>
                <a:cubicBezTo>
                  <a:pt x="3566525" y="0"/>
                  <a:pt x="3612167" y="11872"/>
                  <a:pt x="3650159" y="35617"/>
                </a:cubicBezTo>
                <a:cubicBezTo>
                  <a:pt x="3679708" y="54085"/>
                  <a:pt x="3703585" y="79941"/>
                  <a:pt x="3721790" y="113184"/>
                </a:cubicBezTo>
                <a:cubicBezTo>
                  <a:pt x="3739994" y="146427"/>
                  <a:pt x="3750943" y="184682"/>
                  <a:pt x="3754636" y="227951"/>
                </a:cubicBezTo>
                <a:lnTo>
                  <a:pt x="3611376" y="254070"/>
                </a:lnTo>
                <a:cubicBezTo>
                  <a:pt x="3607154" y="213440"/>
                  <a:pt x="3595546" y="181780"/>
                  <a:pt x="3576550" y="159090"/>
                </a:cubicBezTo>
                <a:cubicBezTo>
                  <a:pt x="3562831" y="142733"/>
                  <a:pt x="3543043" y="134554"/>
                  <a:pt x="3517188" y="134554"/>
                </a:cubicBezTo>
                <a:cubicBezTo>
                  <a:pt x="3489750" y="134554"/>
                  <a:pt x="3468907" y="146690"/>
                  <a:pt x="3454660" y="170963"/>
                </a:cubicBezTo>
                <a:cubicBezTo>
                  <a:pt x="3443051" y="190486"/>
                  <a:pt x="3437247" y="214759"/>
                  <a:pt x="3437247" y="243780"/>
                </a:cubicBezTo>
                <a:cubicBezTo>
                  <a:pt x="3437247" y="289159"/>
                  <a:pt x="3456771" y="335330"/>
                  <a:pt x="3495818" y="382292"/>
                </a:cubicBezTo>
                <a:cubicBezTo>
                  <a:pt x="3510592" y="400233"/>
                  <a:pt x="3532754" y="421339"/>
                  <a:pt x="3562303" y="445612"/>
                </a:cubicBezTo>
                <a:cubicBezTo>
                  <a:pt x="3597129" y="474633"/>
                  <a:pt x="3620082" y="494948"/>
                  <a:pt x="3631163" y="506557"/>
                </a:cubicBezTo>
                <a:cubicBezTo>
                  <a:pt x="3668099" y="543493"/>
                  <a:pt x="3696593" y="579902"/>
                  <a:pt x="3716645" y="615783"/>
                </a:cubicBezTo>
                <a:cubicBezTo>
                  <a:pt x="3726143" y="632668"/>
                  <a:pt x="3733794" y="648234"/>
                  <a:pt x="3739598" y="662481"/>
                </a:cubicBezTo>
                <a:cubicBezTo>
                  <a:pt x="3753845" y="697835"/>
                  <a:pt x="3761232" y="729495"/>
                  <a:pt x="3761760" y="757461"/>
                </a:cubicBezTo>
                <a:cubicBezTo>
                  <a:pt x="3762815" y="826585"/>
                  <a:pt x="3744874" y="885683"/>
                  <a:pt x="3707938" y="934756"/>
                </a:cubicBezTo>
                <a:cubicBezTo>
                  <a:pt x="3683665" y="967998"/>
                  <a:pt x="3649367" y="991479"/>
                  <a:pt x="3605044" y="1005199"/>
                </a:cubicBezTo>
                <a:cubicBezTo>
                  <a:pt x="3581299" y="1012586"/>
                  <a:pt x="3553597" y="1016280"/>
                  <a:pt x="3521937" y="1016280"/>
                </a:cubicBezTo>
                <a:cubicBezTo>
                  <a:pt x="3463367" y="1016280"/>
                  <a:pt x="3414821" y="1001769"/>
                  <a:pt x="3376302" y="972747"/>
                </a:cubicBezTo>
                <a:cubicBezTo>
                  <a:pt x="3344115" y="949003"/>
                  <a:pt x="3318655" y="916683"/>
                  <a:pt x="3299923" y="875789"/>
                </a:cubicBezTo>
                <a:cubicBezTo>
                  <a:pt x="3281191" y="834895"/>
                  <a:pt x="3270241" y="788065"/>
                  <a:pt x="3267076" y="735299"/>
                </a:cubicBezTo>
                <a:lnTo>
                  <a:pt x="3409545" y="725009"/>
                </a:lnTo>
                <a:cubicBezTo>
                  <a:pt x="3415877" y="782822"/>
                  <a:pt x="3431179" y="824721"/>
                  <a:pt x="3455452" y="850709"/>
                </a:cubicBezTo>
                <a:cubicBezTo>
                  <a:pt x="3473392" y="870331"/>
                  <a:pt x="3493971" y="879615"/>
                  <a:pt x="3517188" y="878559"/>
                </a:cubicBezTo>
                <a:cubicBezTo>
                  <a:pt x="3549903" y="877504"/>
                  <a:pt x="3576023" y="861394"/>
                  <a:pt x="3595546" y="830229"/>
                </a:cubicBezTo>
                <a:cubicBezTo>
                  <a:pt x="3605571" y="814918"/>
                  <a:pt x="3610584" y="793004"/>
                  <a:pt x="3610584" y="764485"/>
                </a:cubicBezTo>
                <a:cubicBezTo>
                  <a:pt x="3610584" y="723286"/>
                  <a:pt x="3591852" y="682355"/>
                  <a:pt x="3554388" y="641692"/>
                </a:cubicBezTo>
                <a:cubicBezTo>
                  <a:pt x="3524839" y="613701"/>
                  <a:pt x="3480516" y="571715"/>
                  <a:pt x="3421417" y="515733"/>
                </a:cubicBezTo>
                <a:cubicBezTo>
                  <a:pt x="3371817" y="467666"/>
                  <a:pt x="3336727" y="424621"/>
                  <a:pt x="3316148" y="386596"/>
                </a:cubicBezTo>
                <a:cubicBezTo>
                  <a:pt x="3293987" y="343814"/>
                  <a:pt x="3282905" y="297338"/>
                  <a:pt x="3282905" y="247169"/>
                </a:cubicBezTo>
                <a:cubicBezTo>
                  <a:pt x="3282905" y="156856"/>
                  <a:pt x="3313246" y="88462"/>
                  <a:pt x="3373927" y="41986"/>
                </a:cubicBezTo>
                <a:cubicBezTo>
                  <a:pt x="3411392" y="13995"/>
                  <a:pt x="3457826" y="0"/>
                  <a:pt x="3513230" y="0"/>
                </a:cubicBezTo>
                <a:close/>
              </a:path>
            </a:pathLst>
          </a:custGeom>
          <a:solidFill>
            <a:schemeClr val="bg1"/>
          </a:solidFill>
          <a:ln>
            <a:noFill/>
          </a:ln>
          <a:effectLst/>
        </p:spPr>
        <p:txBody>
          <a:bodyPr rot="0" spcFirstLastPara="0" vertOverflow="overflow" horzOverflow="overflow" vert="horz" wrap="square" lIns="68580" tIns="34290" rIns="68580" bIns="34290" numCol="1" spcCol="0" rtlCol="0" fromWordArt="0" anchor="t" anchorCtr="0" forceAA="0" compatLnSpc="1">
            <a:noAutofit/>
          </a:bodyPr>
          <a:lstStyle/>
          <a:p>
            <a:pPr algn="ctr"/>
            <a:endParaRPr lang="zh-CN" altLang="en-US" sz="6600" spc="300" dirty="0">
              <a:solidFill>
                <a:schemeClr val="bg1"/>
              </a:solidFill>
              <a:latin typeface="Bebas" pitchFamily="2" charset="0"/>
            </a:endParaRPr>
          </a:p>
        </p:txBody>
      </p:sp>
      <p:grpSp>
        <p:nvGrpSpPr>
          <p:cNvPr id="9" name="35f8ada8-d1d5-484b-a646-0693bbf3215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p:cNvGrpSpPr>
            <a:grpSpLocks noChangeAspect="1"/>
          </p:cNvGrpSpPr>
          <p:nvPr userDrawn="1">
            <p:custDataLst>
              <p:tags r:id="rId4"/>
            </p:custDataLst>
          </p:nvPr>
        </p:nvGrpSpPr>
        <p:grpSpPr>
          <a:xfrm>
            <a:off x="5194619" y="1043410"/>
            <a:ext cx="1802762" cy="544328"/>
            <a:chOff x="3126770" y="2552633"/>
            <a:chExt cx="5689224" cy="1717810"/>
          </a:xfrm>
          <a:solidFill>
            <a:schemeClr val="bg1"/>
          </a:solidFill>
        </p:grpSpPr>
        <p:sp>
          <p:nvSpPr>
            <p:cNvPr id="10" name="PA-iṩḻiḓê"/>
            <p:cNvSpPr/>
            <p:nvPr>
              <p:custDataLst>
                <p:tags r:id="rId5"/>
              </p:custDataLst>
            </p:nvPr>
          </p:nvSpPr>
          <p:spPr bwMode="auto">
            <a:xfrm>
              <a:off x="3126770" y="2552633"/>
              <a:ext cx="1713720" cy="1717810"/>
            </a:xfrm>
            <a:custGeom>
              <a:avLst/>
              <a:gdLst>
                <a:gd name="T0" fmla="*/ 266 w 531"/>
                <a:gd name="T1" fmla="*/ 0 h 531"/>
                <a:gd name="T2" fmla="*/ 266 w 531"/>
                <a:gd name="T3" fmla="*/ 0 h 531"/>
                <a:gd name="T4" fmla="*/ 266 w 531"/>
                <a:gd name="T5" fmla="*/ 0 h 531"/>
                <a:gd name="T6" fmla="*/ 454 w 531"/>
                <a:gd name="T7" fmla="*/ 78 h 531"/>
                <a:gd name="T8" fmla="*/ 531 w 531"/>
                <a:gd name="T9" fmla="*/ 265 h 531"/>
                <a:gd name="T10" fmla="*/ 531 w 531"/>
                <a:gd name="T11" fmla="*/ 265 h 531"/>
                <a:gd name="T12" fmla="*/ 531 w 531"/>
                <a:gd name="T13" fmla="*/ 265 h 531"/>
                <a:gd name="T14" fmla="*/ 531 w 531"/>
                <a:gd name="T15" fmla="*/ 265 h 531"/>
                <a:gd name="T16" fmla="*/ 531 w 531"/>
                <a:gd name="T17" fmla="*/ 265 h 531"/>
                <a:gd name="T18" fmla="*/ 454 w 531"/>
                <a:gd name="T19" fmla="*/ 453 h 531"/>
                <a:gd name="T20" fmla="*/ 266 w 531"/>
                <a:gd name="T21" fmla="*/ 531 h 531"/>
                <a:gd name="T22" fmla="*/ 266 w 531"/>
                <a:gd name="T23" fmla="*/ 531 h 531"/>
                <a:gd name="T24" fmla="*/ 266 w 531"/>
                <a:gd name="T25" fmla="*/ 531 h 531"/>
                <a:gd name="T26" fmla="*/ 266 w 531"/>
                <a:gd name="T27" fmla="*/ 531 h 531"/>
                <a:gd name="T28" fmla="*/ 266 w 531"/>
                <a:gd name="T29" fmla="*/ 531 h 531"/>
                <a:gd name="T30" fmla="*/ 78 w 531"/>
                <a:gd name="T31" fmla="*/ 453 h 531"/>
                <a:gd name="T32" fmla="*/ 0 w 531"/>
                <a:gd name="T33" fmla="*/ 265 h 531"/>
                <a:gd name="T34" fmla="*/ 0 w 531"/>
                <a:gd name="T35" fmla="*/ 265 h 531"/>
                <a:gd name="T36" fmla="*/ 0 w 531"/>
                <a:gd name="T37" fmla="*/ 265 h 531"/>
                <a:gd name="T38" fmla="*/ 0 w 531"/>
                <a:gd name="T39" fmla="*/ 265 h 531"/>
                <a:gd name="T40" fmla="*/ 0 w 531"/>
                <a:gd name="T41" fmla="*/ 265 h 531"/>
                <a:gd name="T42" fmla="*/ 78 w 531"/>
                <a:gd name="T43" fmla="*/ 78 h 531"/>
                <a:gd name="T44" fmla="*/ 266 w 531"/>
                <a:gd name="T45" fmla="*/ 0 h 531"/>
                <a:gd name="T46" fmla="*/ 266 w 531"/>
                <a:gd name="T47" fmla="*/ 0 h 531"/>
                <a:gd name="T48" fmla="*/ 266 w 531"/>
                <a:gd name="T49" fmla="*/ 0 h 531"/>
                <a:gd name="T50" fmla="*/ 266 w 531"/>
                <a:gd name="T51" fmla="*/ 6 h 531"/>
                <a:gd name="T52" fmla="*/ 266 w 531"/>
                <a:gd name="T53" fmla="*/ 6 h 531"/>
                <a:gd name="T54" fmla="*/ 266 w 531"/>
                <a:gd name="T55" fmla="*/ 6 h 531"/>
                <a:gd name="T56" fmla="*/ 266 w 531"/>
                <a:gd name="T57" fmla="*/ 6 h 531"/>
                <a:gd name="T58" fmla="*/ 266 w 531"/>
                <a:gd name="T59" fmla="*/ 6 h 531"/>
                <a:gd name="T60" fmla="*/ 82 w 531"/>
                <a:gd name="T61" fmla="*/ 82 h 531"/>
                <a:gd name="T62" fmla="*/ 6 w 531"/>
                <a:gd name="T63" fmla="*/ 265 h 531"/>
                <a:gd name="T64" fmla="*/ 6 w 531"/>
                <a:gd name="T65" fmla="*/ 265 h 531"/>
                <a:gd name="T66" fmla="*/ 6 w 531"/>
                <a:gd name="T67" fmla="*/ 265 h 531"/>
                <a:gd name="T68" fmla="*/ 6 w 531"/>
                <a:gd name="T69" fmla="*/ 265 h 531"/>
                <a:gd name="T70" fmla="*/ 6 w 531"/>
                <a:gd name="T71" fmla="*/ 265 h 531"/>
                <a:gd name="T72" fmla="*/ 82 w 531"/>
                <a:gd name="T73" fmla="*/ 449 h 531"/>
                <a:gd name="T74" fmla="*/ 266 w 531"/>
                <a:gd name="T75" fmla="*/ 525 h 531"/>
                <a:gd name="T76" fmla="*/ 266 w 531"/>
                <a:gd name="T77" fmla="*/ 525 h 531"/>
                <a:gd name="T78" fmla="*/ 266 w 531"/>
                <a:gd name="T79" fmla="*/ 525 h 531"/>
                <a:gd name="T80" fmla="*/ 266 w 531"/>
                <a:gd name="T81" fmla="*/ 525 h 531"/>
                <a:gd name="T82" fmla="*/ 266 w 531"/>
                <a:gd name="T83" fmla="*/ 525 h 531"/>
                <a:gd name="T84" fmla="*/ 449 w 531"/>
                <a:gd name="T85" fmla="*/ 449 h 531"/>
                <a:gd name="T86" fmla="*/ 525 w 531"/>
                <a:gd name="T87" fmla="*/ 265 h 531"/>
                <a:gd name="T88" fmla="*/ 525 w 531"/>
                <a:gd name="T89" fmla="*/ 265 h 531"/>
                <a:gd name="T90" fmla="*/ 525 w 531"/>
                <a:gd name="T91" fmla="*/ 265 h 531"/>
                <a:gd name="T92" fmla="*/ 525 w 531"/>
                <a:gd name="T93" fmla="*/ 265 h 531"/>
                <a:gd name="T94" fmla="*/ 525 w 531"/>
                <a:gd name="T95" fmla="*/ 265 h 531"/>
                <a:gd name="T96" fmla="*/ 449 w 531"/>
                <a:gd name="T97" fmla="*/ 82 h 531"/>
                <a:gd name="T98" fmla="*/ 266 w 531"/>
                <a:gd name="T99" fmla="*/ 6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31" h="531">
                  <a:moveTo>
                    <a:pt x="266" y="0"/>
                  </a:moveTo>
                  <a:cubicBezTo>
                    <a:pt x="266" y="0"/>
                    <a:pt x="266" y="0"/>
                    <a:pt x="266" y="0"/>
                  </a:cubicBezTo>
                  <a:cubicBezTo>
                    <a:pt x="266" y="0"/>
                    <a:pt x="266" y="0"/>
                    <a:pt x="266" y="0"/>
                  </a:cubicBezTo>
                  <a:cubicBezTo>
                    <a:pt x="339" y="0"/>
                    <a:pt x="405" y="30"/>
                    <a:pt x="454" y="78"/>
                  </a:cubicBezTo>
                  <a:cubicBezTo>
                    <a:pt x="502" y="126"/>
                    <a:pt x="531" y="192"/>
                    <a:pt x="531" y="265"/>
                  </a:cubicBezTo>
                  <a:cubicBezTo>
                    <a:pt x="531" y="265"/>
                    <a:pt x="531" y="265"/>
                    <a:pt x="531" y="265"/>
                  </a:cubicBezTo>
                  <a:cubicBezTo>
                    <a:pt x="531" y="265"/>
                    <a:pt x="531" y="265"/>
                    <a:pt x="531" y="265"/>
                  </a:cubicBezTo>
                  <a:cubicBezTo>
                    <a:pt x="531" y="265"/>
                    <a:pt x="531" y="265"/>
                    <a:pt x="531" y="265"/>
                  </a:cubicBezTo>
                  <a:cubicBezTo>
                    <a:pt x="531" y="265"/>
                    <a:pt x="531" y="265"/>
                    <a:pt x="531" y="265"/>
                  </a:cubicBezTo>
                  <a:cubicBezTo>
                    <a:pt x="531" y="339"/>
                    <a:pt x="502" y="405"/>
                    <a:pt x="454" y="453"/>
                  </a:cubicBezTo>
                  <a:cubicBezTo>
                    <a:pt x="405" y="501"/>
                    <a:pt x="339" y="531"/>
                    <a:pt x="266" y="531"/>
                  </a:cubicBezTo>
                  <a:cubicBezTo>
                    <a:pt x="266" y="531"/>
                    <a:pt x="266" y="531"/>
                    <a:pt x="266" y="531"/>
                  </a:cubicBezTo>
                  <a:cubicBezTo>
                    <a:pt x="266" y="531"/>
                    <a:pt x="266" y="531"/>
                    <a:pt x="266" y="531"/>
                  </a:cubicBezTo>
                  <a:cubicBezTo>
                    <a:pt x="266" y="531"/>
                    <a:pt x="266" y="531"/>
                    <a:pt x="266" y="531"/>
                  </a:cubicBezTo>
                  <a:cubicBezTo>
                    <a:pt x="266" y="531"/>
                    <a:pt x="266" y="531"/>
                    <a:pt x="266" y="531"/>
                  </a:cubicBezTo>
                  <a:cubicBezTo>
                    <a:pt x="193" y="531"/>
                    <a:pt x="126" y="501"/>
                    <a:pt x="78" y="453"/>
                  </a:cubicBezTo>
                  <a:cubicBezTo>
                    <a:pt x="30" y="405"/>
                    <a:pt x="0" y="339"/>
                    <a:pt x="0" y="265"/>
                  </a:cubicBezTo>
                  <a:cubicBezTo>
                    <a:pt x="0" y="265"/>
                    <a:pt x="0" y="265"/>
                    <a:pt x="0" y="265"/>
                  </a:cubicBezTo>
                  <a:cubicBezTo>
                    <a:pt x="0" y="265"/>
                    <a:pt x="0" y="265"/>
                    <a:pt x="0" y="265"/>
                  </a:cubicBezTo>
                  <a:cubicBezTo>
                    <a:pt x="0" y="265"/>
                    <a:pt x="0" y="265"/>
                    <a:pt x="0" y="265"/>
                  </a:cubicBezTo>
                  <a:cubicBezTo>
                    <a:pt x="0" y="265"/>
                    <a:pt x="0" y="265"/>
                    <a:pt x="0" y="265"/>
                  </a:cubicBezTo>
                  <a:cubicBezTo>
                    <a:pt x="0" y="192"/>
                    <a:pt x="30" y="126"/>
                    <a:pt x="78" y="78"/>
                  </a:cubicBezTo>
                  <a:cubicBezTo>
                    <a:pt x="126" y="30"/>
                    <a:pt x="193" y="0"/>
                    <a:pt x="266" y="0"/>
                  </a:cubicBezTo>
                  <a:cubicBezTo>
                    <a:pt x="266" y="0"/>
                    <a:pt x="266" y="0"/>
                    <a:pt x="266" y="0"/>
                  </a:cubicBezTo>
                  <a:cubicBezTo>
                    <a:pt x="266" y="0"/>
                    <a:pt x="266" y="0"/>
                    <a:pt x="266" y="0"/>
                  </a:cubicBezTo>
                  <a:close/>
                  <a:moveTo>
                    <a:pt x="266" y="6"/>
                  </a:moveTo>
                  <a:cubicBezTo>
                    <a:pt x="266" y="6"/>
                    <a:pt x="266" y="6"/>
                    <a:pt x="266" y="6"/>
                  </a:cubicBezTo>
                  <a:cubicBezTo>
                    <a:pt x="266" y="6"/>
                    <a:pt x="266" y="6"/>
                    <a:pt x="266" y="6"/>
                  </a:cubicBezTo>
                  <a:cubicBezTo>
                    <a:pt x="266" y="6"/>
                    <a:pt x="266" y="6"/>
                    <a:pt x="266" y="6"/>
                  </a:cubicBezTo>
                  <a:cubicBezTo>
                    <a:pt x="266" y="6"/>
                    <a:pt x="266" y="6"/>
                    <a:pt x="266" y="6"/>
                  </a:cubicBezTo>
                  <a:cubicBezTo>
                    <a:pt x="194" y="6"/>
                    <a:pt x="129" y="35"/>
                    <a:pt x="82" y="82"/>
                  </a:cubicBezTo>
                  <a:cubicBezTo>
                    <a:pt x="35" y="129"/>
                    <a:pt x="6" y="194"/>
                    <a:pt x="6" y="265"/>
                  </a:cubicBezTo>
                  <a:cubicBezTo>
                    <a:pt x="6" y="265"/>
                    <a:pt x="6" y="265"/>
                    <a:pt x="6" y="265"/>
                  </a:cubicBezTo>
                  <a:cubicBezTo>
                    <a:pt x="6" y="265"/>
                    <a:pt x="6" y="265"/>
                    <a:pt x="6" y="265"/>
                  </a:cubicBezTo>
                  <a:cubicBezTo>
                    <a:pt x="6" y="265"/>
                    <a:pt x="6" y="265"/>
                    <a:pt x="6" y="265"/>
                  </a:cubicBezTo>
                  <a:cubicBezTo>
                    <a:pt x="6" y="265"/>
                    <a:pt x="6" y="265"/>
                    <a:pt x="6" y="265"/>
                  </a:cubicBezTo>
                  <a:cubicBezTo>
                    <a:pt x="6" y="337"/>
                    <a:pt x="35" y="402"/>
                    <a:pt x="82" y="449"/>
                  </a:cubicBezTo>
                  <a:cubicBezTo>
                    <a:pt x="129" y="496"/>
                    <a:pt x="194" y="525"/>
                    <a:pt x="266" y="525"/>
                  </a:cubicBezTo>
                  <a:cubicBezTo>
                    <a:pt x="266" y="525"/>
                    <a:pt x="266" y="525"/>
                    <a:pt x="266" y="525"/>
                  </a:cubicBezTo>
                  <a:cubicBezTo>
                    <a:pt x="266" y="525"/>
                    <a:pt x="266" y="525"/>
                    <a:pt x="266" y="525"/>
                  </a:cubicBezTo>
                  <a:cubicBezTo>
                    <a:pt x="266" y="525"/>
                    <a:pt x="266" y="525"/>
                    <a:pt x="266" y="525"/>
                  </a:cubicBezTo>
                  <a:cubicBezTo>
                    <a:pt x="266" y="525"/>
                    <a:pt x="266" y="525"/>
                    <a:pt x="266" y="525"/>
                  </a:cubicBezTo>
                  <a:cubicBezTo>
                    <a:pt x="337" y="525"/>
                    <a:pt x="402" y="496"/>
                    <a:pt x="449" y="449"/>
                  </a:cubicBezTo>
                  <a:cubicBezTo>
                    <a:pt x="496" y="402"/>
                    <a:pt x="525" y="337"/>
                    <a:pt x="525" y="265"/>
                  </a:cubicBezTo>
                  <a:cubicBezTo>
                    <a:pt x="525" y="265"/>
                    <a:pt x="525" y="265"/>
                    <a:pt x="525" y="265"/>
                  </a:cubicBezTo>
                  <a:cubicBezTo>
                    <a:pt x="525" y="265"/>
                    <a:pt x="525" y="265"/>
                    <a:pt x="525" y="265"/>
                  </a:cubicBezTo>
                  <a:cubicBezTo>
                    <a:pt x="525" y="265"/>
                    <a:pt x="525" y="265"/>
                    <a:pt x="525" y="265"/>
                  </a:cubicBezTo>
                  <a:cubicBezTo>
                    <a:pt x="525" y="265"/>
                    <a:pt x="525" y="265"/>
                    <a:pt x="525" y="265"/>
                  </a:cubicBezTo>
                  <a:cubicBezTo>
                    <a:pt x="525" y="194"/>
                    <a:pt x="496" y="129"/>
                    <a:pt x="449" y="82"/>
                  </a:cubicBezTo>
                  <a:cubicBezTo>
                    <a:pt x="402" y="35"/>
                    <a:pt x="337" y="6"/>
                    <a:pt x="26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11" name="PA-íS1iḍe"/>
            <p:cNvSpPr/>
            <p:nvPr>
              <p:custDataLst>
                <p:tags r:id="rId6"/>
              </p:custDataLst>
            </p:nvPr>
          </p:nvSpPr>
          <p:spPr bwMode="auto">
            <a:xfrm>
              <a:off x="3346268" y="2769404"/>
              <a:ext cx="1277451" cy="1281541"/>
            </a:xfrm>
            <a:custGeom>
              <a:avLst/>
              <a:gdLst>
                <a:gd name="T0" fmla="*/ 198 w 396"/>
                <a:gd name="T1" fmla="*/ 0 h 396"/>
                <a:gd name="T2" fmla="*/ 198 w 396"/>
                <a:gd name="T3" fmla="*/ 0 h 396"/>
                <a:gd name="T4" fmla="*/ 198 w 396"/>
                <a:gd name="T5" fmla="*/ 0 h 396"/>
                <a:gd name="T6" fmla="*/ 338 w 396"/>
                <a:gd name="T7" fmla="*/ 58 h 396"/>
                <a:gd name="T8" fmla="*/ 396 w 396"/>
                <a:gd name="T9" fmla="*/ 198 h 396"/>
                <a:gd name="T10" fmla="*/ 396 w 396"/>
                <a:gd name="T11" fmla="*/ 198 h 396"/>
                <a:gd name="T12" fmla="*/ 396 w 396"/>
                <a:gd name="T13" fmla="*/ 198 h 396"/>
                <a:gd name="T14" fmla="*/ 396 w 396"/>
                <a:gd name="T15" fmla="*/ 198 h 396"/>
                <a:gd name="T16" fmla="*/ 396 w 396"/>
                <a:gd name="T17" fmla="*/ 198 h 396"/>
                <a:gd name="T18" fmla="*/ 338 w 396"/>
                <a:gd name="T19" fmla="*/ 338 h 396"/>
                <a:gd name="T20" fmla="*/ 198 w 396"/>
                <a:gd name="T21" fmla="*/ 396 h 396"/>
                <a:gd name="T22" fmla="*/ 198 w 396"/>
                <a:gd name="T23" fmla="*/ 396 h 396"/>
                <a:gd name="T24" fmla="*/ 198 w 396"/>
                <a:gd name="T25" fmla="*/ 396 h 396"/>
                <a:gd name="T26" fmla="*/ 198 w 396"/>
                <a:gd name="T27" fmla="*/ 396 h 396"/>
                <a:gd name="T28" fmla="*/ 198 w 396"/>
                <a:gd name="T29" fmla="*/ 396 h 396"/>
                <a:gd name="T30" fmla="*/ 58 w 396"/>
                <a:gd name="T31" fmla="*/ 338 h 396"/>
                <a:gd name="T32" fmla="*/ 0 w 396"/>
                <a:gd name="T33" fmla="*/ 198 h 396"/>
                <a:gd name="T34" fmla="*/ 0 w 396"/>
                <a:gd name="T35" fmla="*/ 198 h 396"/>
                <a:gd name="T36" fmla="*/ 0 w 396"/>
                <a:gd name="T37" fmla="*/ 198 h 396"/>
                <a:gd name="T38" fmla="*/ 0 w 396"/>
                <a:gd name="T39" fmla="*/ 198 h 396"/>
                <a:gd name="T40" fmla="*/ 0 w 396"/>
                <a:gd name="T41" fmla="*/ 198 h 396"/>
                <a:gd name="T42" fmla="*/ 58 w 396"/>
                <a:gd name="T43" fmla="*/ 58 h 396"/>
                <a:gd name="T44" fmla="*/ 198 w 396"/>
                <a:gd name="T45" fmla="*/ 0 h 396"/>
                <a:gd name="T46" fmla="*/ 198 w 396"/>
                <a:gd name="T47" fmla="*/ 0 h 396"/>
                <a:gd name="T48" fmla="*/ 198 w 396"/>
                <a:gd name="T49" fmla="*/ 0 h 396"/>
                <a:gd name="T50" fmla="*/ 198 w 396"/>
                <a:gd name="T51" fmla="*/ 6 h 396"/>
                <a:gd name="T52" fmla="*/ 198 w 396"/>
                <a:gd name="T53" fmla="*/ 6 h 396"/>
                <a:gd name="T54" fmla="*/ 198 w 396"/>
                <a:gd name="T55" fmla="*/ 6 h 396"/>
                <a:gd name="T56" fmla="*/ 198 w 396"/>
                <a:gd name="T57" fmla="*/ 6 h 396"/>
                <a:gd name="T58" fmla="*/ 198 w 396"/>
                <a:gd name="T59" fmla="*/ 6 h 396"/>
                <a:gd name="T60" fmla="*/ 62 w 396"/>
                <a:gd name="T61" fmla="*/ 62 h 396"/>
                <a:gd name="T62" fmla="*/ 6 w 396"/>
                <a:gd name="T63" fmla="*/ 198 h 396"/>
                <a:gd name="T64" fmla="*/ 6 w 396"/>
                <a:gd name="T65" fmla="*/ 198 h 396"/>
                <a:gd name="T66" fmla="*/ 6 w 396"/>
                <a:gd name="T67" fmla="*/ 198 h 396"/>
                <a:gd name="T68" fmla="*/ 6 w 396"/>
                <a:gd name="T69" fmla="*/ 198 h 396"/>
                <a:gd name="T70" fmla="*/ 6 w 396"/>
                <a:gd name="T71" fmla="*/ 198 h 396"/>
                <a:gd name="T72" fmla="*/ 62 w 396"/>
                <a:gd name="T73" fmla="*/ 334 h 396"/>
                <a:gd name="T74" fmla="*/ 198 w 396"/>
                <a:gd name="T75" fmla="*/ 391 h 396"/>
                <a:gd name="T76" fmla="*/ 198 w 396"/>
                <a:gd name="T77" fmla="*/ 391 h 396"/>
                <a:gd name="T78" fmla="*/ 198 w 396"/>
                <a:gd name="T79" fmla="*/ 391 h 396"/>
                <a:gd name="T80" fmla="*/ 198 w 396"/>
                <a:gd name="T81" fmla="*/ 391 h 396"/>
                <a:gd name="T82" fmla="*/ 198 w 396"/>
                <a:gd name="T83" fmla="*/ 391 h 396"/>
                <a:gd name="T84" fmla="*/ 334 w 396"/>
                <a:gd name="T85" fmla="*/ 334 h 396"/>
                <a:gd name="T86" fmla="*/ 390 w 396"/>
                <a:gd name="T87" fmla="*/ 198 h 396"/>
                <a:gd name="T88" fmla="*/ 390 w 396"/>
                <a:gd name="T89" fmla="*/ 198 h 396"/>
                <a:gd name="T90" fmla="*/ 390 w 396"/>
                <a:gd name="T91" fmla="*/ 198 h 396"/>
                <a:gd name="T92" fmla="*/ 390 w 396"/>
                <a:gd name="T93" fmla="*/ 198 h 396"/>
                <a:gd name="T94" fmla="*/ 390 w 396"/>
                <a:gd name="T95" fmla="*/ 198 h 396"/>
                <a:gd name="T96" fmla="*/ 334 w 396"/>
                <a:gd name="T97" fmla="*/ 62 h 396"/>
                <a:gd name="T98" fmla="*/ 198 w 396"/>
                <a:gd name="T99" fmla="*/ 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6" h="396">
                  <a:moveTo>
                    <a:pt x="198" y="0"/>
                  </a:moveTo>
                  <a:cubicBezTo>
                    <a:pt x="198" y="0"/>
                    <a:pt x="198" y="0"/>
                    <a:pt x="198" y="0"/>
                  </a:cubicBezTo>
                  <a:cubicBezTo>
                    <a:pt x="198" y="0"/>
                    <a:pt x="198" y="0"/>
                    <a:pt x="198" y="0"/>
                  </a:cubicBezTo>
                  <a:cubicBezTo>
                    <a:pt x="253" y="0"/>
                    <a:pt x="302" y="22"/>
                    <a:pt x="338" y="58"/>
                  </a:cubicBezTo>
                  <a:cubicBezTo>
                    <a:pt x="374" y="94"/>
                    <a:pt x="396" y="144"/>
                    <a:pt x="396" y="198"/>
                  </a:cubicBezTo>
                  <a:cubicBezTo>
                    <a:pt x="396" y="198"/>
                    <a:pt x="396" y="198"/>
                    <a:pt x="396" y="198"/>
                  </a:cubicBezTo>
                  <a:cubicBezTo>
                    <a:pt x="396" y="198"/>
                    <a:pt x="396" y="198"/>
                    <a:pt x="396" y="198"/>
                  </a:cubicBezTo>
                  <a:cubicBezTo>
                    <a:pt x="396" y="198"/>
                    <a:pt x="396" y="198"/>
                    <a:pt x="396" y="198"/>
                  </a:cubicBezTo>
                  <a:cubicBezTo>
                    <a:pt x="396" y="198"/>
                    <a:pt x="396" y="198"/>
                    <a:pt x="396" y="198"/>
                  </a:cubicBezTo>
                  <a:cubicBezTo>
                    <a:pt x="396" y="253"/>
                    <a:pt x="374" y="303"/>
                    <a:pt x="338" y="338"/>
                  </a:cubicBezTo>
                  <a:cubicBezTo>
                    <a:pt x="302" y="374"/>
                    <a:pt x="253" y="396"/>
                    <a:pt x="198" y="396"/>
                  </a:cubicBezTo>
                  <a:cubicBezTo>
                    <a:pt x="198" y="396"/>
                    <a:pt x="198" y="396"/>
                    <a:pt x="198" y="396"/>
                  </a:cubicBezTo>
                  <a:cubicBezTo>
                    <a:pt x="198" y="396"/>
                    <a:pt x="198" y="396"/>
                    <a:pt x="198" y="396"/>
                  </a:cubicBezTo>
                  <a:cubicBezTo>
                    <a:pt x="198" y="396"/>
                    <a:pt x="198" y="396"/>
                    <a:pt x="198" y="396"/>
                  </a:cubicBezTo>
                  <a:cubicBezTo>
                    <a:pt x="198" y="396"/>
                    <a:pt x="198" y="396"/>
                    <a:pt x="198" y="396"/>
                  </a:cubicBezTo>
                  <a:cubicBezTo>
                    <a:pt x="143" y="396"/>
                    <a:pt x="94" y="374"/>
                    <a:pt x="58" y="338"/>
                  </a:cubicBezTo>
                  <a:cubicBezTo>
                    <a:pt x="22" y="303"/>
                    <a:pt x="0" y="253"/>
                    <a:pt x="0" y="198"/>
                  </a:cubicBezTo>
                  <a:cubicBezTo>
                    <a:pt x="0" y="198"/>
                    <a:pt x="0" y="198"/>
                    <a:pt x="0" y="198"/>
                  </a:cubicBezTo>
                  <a:cubicBezTo>
                    <a:pt x="0" y="198"/>
                    <a:pt x="0" y="198"/>
                    <a:pt x="0" y="198"/>
                  </a:cubicBezTo>
                  <a:cubicBezTo>
                    <a:pt x="0" y="198"/>
                    <a:pt x="0" y="198"/>
                    <a:pt x="0" y="198"/>
                  </a:cubicBezTo>
                  <a:cubicBezTo>
                    <a:pt x="0" y="198"/>
                    <a:pt x="0" y="198"/>
                    <a:pt x="0" y="198"/>
                  </a:cubicBezTo>
                  <a:cubicBezTo>
                    <a:pt x="0" y="144"/>
                    <a:pt x="22" y="94"/>
                    <a:pt x="58" y="58"/>
                  </a:cubicBezTo>
                  <a:cubicBezTo>
                    <a:pt x="94" y="22"/>
                    <a:pt x="143" y="0"/>
                    <a:pt x="198" y="0"/>
                  </a:cubicBezTo>
                  <a:cubicBezTo>
                    <a:pt x="198" y="0"/>
                    <a:pt x="198" y="0"/>
                    <a:pt x="198" y="0"/>
                  </a:cubicBezTo>
                  <a:cubicBezTo>
                    <a:pt x="198" y="0"/>
                    <a:pt x="198" y="0"/>
                    <a:pt x="198" y="0"/>
                  </a:cubicBezTo>
                  <a:close/>
                  <a:moveTo>
                    <a:pt x="198" y="6"/>
                  </a:moveTo>
                  <a:cubicBezTo>
                    <a:pt x="198" y="6"/>
                    <a:pt x="198" y="6"/>
                    <a:pt x="198" y="6"/>
                  </a:cubicBezTo>
                  <a:cubicBezTo>
                    <a:pt x="198" y="6"/>
                    <a:pt x="198" y="6"/>
                    <a:pt x="198" y="6"/>
                  </a:cubicBezTo>
                  <a:cubicBezTo>
                    <a:pt x="198" y="6"/>
                    <a:pt x="198" y="6"/>
                    <a:pt x="198" y="6"/>
                  </a:cubicBezTo>
                  <a:cubicBezTo>
                    <a:pt x="198" y="6"/>
                    <a:pt x="198" y="6"/>
                    <a:pt x="198" y="6"/>
                  </a:cubicBezTo>
                  <a:cubicBezTo>
                    <a:pt x="145" y="6"/>
                    <a:pt x="97" y="28"/>
                    <a:pt x="62" y="62"/>
                  </a:cubicBezTo>
                  <a:cubicBezTo>
                    <a:pt x="27" y="97"/>
                    <a:pt x="6" y="145"/>
                    <a:pt x="6" y="198"/>
                  </a:cubicBezTo>
                  <a:cubicBezTo>
                    <a:pt x="6" y="198"/>
                    <a:pt x="6" y="198"/>
                    <a:pt x="6" y="198"/>
                  </a:cubicBezTo>
                  <a:cubicBezTo>
                    <a:pt x="6" y="198"/>
                    <a:pt x="6" y="198"/>
                    <a:pt x="6" y="198"/>
                  </a:cubicBezTo>
                  <a:cubicBezTo>
                    <a:pt x="6" y="198"/>
                    <a:pt x="6" y="198"/>
                    <a:pt x="6" y="198"/>
                  </a:cubicBezTo>
                  <a:cubicBezTo>
                    <a:pt x="6" y="198"/>
                    <a:pt x="6" y="198"/>
                    <a:pt x="6" y="198"/>
                  </a:cubicBezTo>
                  <a:cubicBezTo>
                    <a:pt x="6" y="251"/>
                    <a:pt x="27" y="299"/>
                    <a:pt x="62" y="334"/>
                  </a:cubicBezTo>
                  <a:cubicBezTo>
                    <a:pt x="97" y="369"/>
                    <a:pt x="145" y="391"/>
                    <a:pt x="198" y="391"/>
                  </a:cubicBezTo>
                  <a:cubicBezTo>
                    <a:pt x="198" y="391"/>
                    <a:pt x="198" y="391"/>
                    <a:pt x="198" y="391"/>
                  </a:cubicBezTo>
                  <a:cubicBezTo>
                    <a:pt x="198" y="391"/>
                    <a:pt x="198" y="391"/>
                    <a:pt x="198" y="391"/>
                  </a:cubicBezTo>
                  <a:cubicBezTo>
                    <a:pt x="198" y="391"/>
                    <a:pt x="198" y="391"/>
                    <a:pt x="198" y="391"/>
                  </a:cubicBezTo>
                  <a:cubicBezTo>
                    <a:pt x="198" y="391"/>
                    <a:pt x="198" y="391"/>
                    <a:pt x="198" y="391"/>
                  </a:cubicBezTo>
                  <a:cubicBezTo>
                    <a:pt x="251" y="391"/>
                    <a:pt x="299" y="369"/>
                    <a:pt x="334" y="334"/>
                  </a:cubicBezTo>
                  <a:cubicBezTo>
                    <a:pt x="369" y="299"/>
                    <a:pt x="390" y="251"/>
                    <a:pt x="390" y="198"/>
                  </a:cubicBezTo>
                  <a:cubicBezTo>
                    <a:pt x="390" y="198"/>
                    <a:pt x="390" y="198"/>
                    <a:pt x="390" y="198"/>
                  </a:cubicBezTo>
                  <a:cubicBezTo>
                    <a:pt x="390" y="198"/>
                    <a:pt x="390" y="198"/>
                    <a:pt x="390" y="198"/>
                  </a:cubicBezTo>
                  <a:cubicBezTo>
                    <a:pt x="390" y="198"/>
                    <a:pt x="390" y="198"/>
                    <a:pt x="390" y="198"/>
                  </a:cubicBezTo>
                  <a:cubicBezTo>
                    <a:pt x="390" y="198"/>
                    <a:pt x="390" y="198"/>
                    <a:pt x="390" y="198"/>
                  </a:cubicBezTo>
                  <a:cubicBezTo>
                    <a:pt x="390" y="145"/>
                    <a:pt x="369" y="97"/>
                    <a:pt x="334" y="62"/>
                  </a:cubicBezTo>
                  <a:cubicBezTo>
                    <a:pt x="299" y="28"/>
                    <a:pt x="251" y="6"/>
                    <a:pt x="19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12" name="PA-iŝḻíḑè"/>
            <p:cNvSpPr/>
            <p:nvPr>
              <p:custDataLst>
                <p:tags r:id="rId7"/>
              </p:custDataLst>
            </p:nvPr>
          </p:nvSpPr>
          <p:spPr bwMode="auto">
            <a:xfrm>
              <a:off x="3610756" y="2938459"/>
              <a:ext cx="738931" cy="957066"/>
            </a:xfrm>
            <a:custGeom>
              <a:avLst/>
              <a:gdLst>
                <a:gd name="T0" fmla="*/ 168 w 229"/>
                <a:gd name="T1" fmla="*/ 184 h 296"/>
                <a:gd name="T2" fmla="*/ 223 w 229"/>
                <a:gd name="T3" fmla="*/ 184 h 296"/>
                <a:gd name="T4" fmla="*/ 223 w 229"/>
                <a:gd name="T5" fmla="*/ 220 h 296"/>
                <a:gd name="T6" fmla="*/ 185 w 229"/>
                <a:gd name="T7" fmla="*/ 220 h 296"/>
                <a:gd name="T8" fmla="*/ 168 w 229"/>
                <a:gd name="T9" fmla="*/ 204 h 296"/>
                <a:gd name="T10" fmla="*/ 168 w 229"/>
                <a:gd name="T11" fmla="*/ 184 h 296"/>
                <a:gd name="T12" fmla="*/ 226 w 229"/>
                <a:gd name="T13" fmla="*/ 37 h 296"/>
                <a:gd name="T14" fmla="*/ 191 w 229"/>
                <a:gd name="T15" fmla="*/ 0 h 296"/>
                <a:gd name="T16" fmla="*/ 34 w 229"/>
                <a:gd name="T17" fmla="*/ 0 h 296"/>
                <a:gd name="T18" fmla="*/ 0 w 229"/>
                <a:gd name="T19" fmla="*/ 35 h 296"/>
                <a:gd name="T20" fmla="*/ 0 w 229"/>
                <a:gd name="T21" fmla="*/ 248 h 296"/>
                <a:gd name="T22" fmla="*/ 37 w 229"/>
                <a:gd name="T23" fmla="*/ 294 h 296"/>
                <a:gd name="T24" fmla="*/ 120 w 229"/>
                <a:gd name="T25" fmla="*/ 294 h 296"/>
                <a:gd name="T26" fmla="*/ 133 w 229"/>
                <a:gd name="T27" fmla="*/ 278 h 296"/>
                <a:gd name="T28" fmla="*/ 148 w 229"/>
                <a:gd name="T29" fmla="*/ 295 h 296"/>
                <a:gd name="T30" fmla="*/ 191 w 229"/>
                <a:gd name="T31" fmla="*/ 295 h 296"/>
                <a:gd name="T32" fmla="*/ 229 w 229"/>
                <a:gd name="T33" fmla="*/ 257 h 296"/>
                <a:gd name="T34" fmla="*/ 162 w 229"/>
                <a:gd name="T35" fmla="*/ 257 h 296"/>
                <a:gd name="T36" fmla="*/ 148 w 229"/>
                <a:gd name="T37" fmla="*/ 238 h 296"/>
                <a:gd name="T38" fmla="*/ 137 w 229"/>
                <a:gd name="T39" fmla="*/ 253 h 296"/>
                <a:gd name="T40" fmla="*/ 125 w 229"/>
                <a:gd name="T41" fmla="*/ 258 h 296"/>
                <a:gd name="T42" fmla="*/ 67 w 229"/>
                <a:gd name="T43" fmla="*/ 258 h 296"/>
                <a:gd name="T44" fmla="*/ 35 w 229"/>
                <a:gd name="T45" fmla="*/ 224 h 296"/>
                <a:gd name="T46" fmla="*/ 35 w 229"/>
                <a:gd name="T47" fmla="*/ 52 h 296"/>
                <a:gd name="T48" fmla="*/ 47 w 229"/>
                <a:gd name="T49" fmla="*/ 37 h 296"/>
                <a:gd name="T50" fmla="*/ 226 w 229"/>
                <a:gd name="T51" fmla="*/ 37 h 296"/>
                <a:gd name="T52" fmla="*/ 168 w 229"/>
                <a:gd name="T53" fmla="*/ 109 h 296"/>
                <a:gd name="T54" fmla="*/ 223 w 229"/>
                <a:gd name="T55" fmla="*/ 109 h 296"/>
                <a:gd name="T56" fmla="*/ 223 w 229"/>
                <a:gd name="T57" fmla="*/ 148 h 296"/>
                <a:gd name="T58" fmla="*/ 168 w 229"/>
                <a:gd name="T59" fmla="*/ 148 h 296"/>
                <a:gd name="T60" fmla="*/ 168 w 229"/>
                <a:gd name="T61" fmla="*/ 109 h 296"/>
                <a:gd name="T62" fmla="*/ 74 w 229"/>
                <a:gd name="T63" fmla="*/ 109 h 296"/>
                <a:gd name="T64" fmla="*/ 132 w 229"/>
                <a:gd name="T65" fmla="*/ 109 h 296"/>
                <a:gd name="T66" fmla="*/ 132 w 229"/>
                <a:gd name="T67" fmla="*/ 148 h 296"/>
                <a:gd name="T68" fmla="*/ 74 w 229"/>
                <a:gd name="T69" fmla="*/ 148 h 296"/>
                <a:gd name="T70" fmla="*/ 74 w 229"/>
                <a:gd name="T71" fmla="*/ 109 h 296"/>
                <a:gd name="T72" fmla="*/ 74 w 229"/>
                <a:gd name="T73" fmla="*/ 184 h 296"/>
                <a:gd name="T74" fmla="*/ 132 w 229"/>
                <a:gd name="T75" fmla="*/ 184 h 296"/>
                <a:gd name="T76" fmla="*/ 132 w 229"/>
                <a:gd name="T77" fmla="*/ 204 h 296"/>
                <a:gd name="T78" fmla="*/ 115 w 229"/>
                <a:gd name="T79" fmla="*/ 220 h 296"/>
                <a:gd name="T80" fmla="*/ 83 w 229"/>
                <a:gd name="T81" fmla="*/ 220 h 296"/>
                <a:gd name="T82" fmla="*/ 74 w 229"/>
                <a:gd name="T83" fmla="*/ 210 h 296"/>
                <a:gd name="T84" fmla="*/ 74 w 229"/>
                <a:gd name="T85" fmla="*/ 184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9" h="296">
                  <a:moveTo>
                    <a:pt x="168" y="184"/>
                  </a:moveTo>
                  <a:cubicBezTo>
                    <a:pt x="223" y="184"/>
                    <a:pt x="223" y="184"/>
                    <a:pt x="223" y="184"/>
                  </a:cubicBezTo>
                  <a:cubicBezTo>
                    <a:pt x="223" y="220"/>
                    <a:pt x="223" y="220"/>
                    <a:pt x="223" y="220"/>
                  </a:cubicBezTo>
                  <a:cubicBezTo>
                    <a:pt x="185" y="220"/>
                    <a:pt x="185" y="220"/>
                    <a:pt x="185" y="220"/>
                  </a:cubicBezTo>
                  <a:cubicBezTo>
                    <a:pt x="176" y="220"/>
                    <a:pt x="168" y="213"/>
                    <a:pt x="168" y="204"/>
                  </a:cubicBezTo>
                  <a:cubicBezTo>
                    <a:pt x="168" y="184"/>
                    <a:pt x="168" y="184"/>
                    <a:pt x="168" y="184"/>
                  </a:cubicBezTo>
                  <a:close/>
                  <a:moveTo>
                    <a:pt x="226" y="37"/>
                  </a:moveTo>
                  <a:cubicBezTo>
                    <a:pt x="191" y="0"/>
                    <a:pt x="191" y="0"/>
                    <a:pt x="191" y="0"/>
                  </a:cubicBezTo>
                  <a:cubicBezTo>
                    <a:pt x="191" y="0"/>
                    <a:pt x="68" y="0"/>
                    <a:pt x="34" y="0"/>
                  </a:cubicBezTo>
                  <a:cubicBezTo>
                    <a:pt x="0" y="0"/>
                    <a:pt x="0" y="35"/>
                    <a:pt x="0" y="35"/>
                  </a:cubicBezTo>
                  <a:cubicBezTo>
                    <a:pt x="0" y="35"/>
                    <a:pt x="0" y="204"/>
                    <a:pt x="0" y="248"/>
                  </a:cubicBezTo>
                  <a:cubicBezTo>
                    <a:pt x="0" y="292"/>
                    <a:pt x="37" y="294"/>
                    <a:pt x="37" y="294"/>
                  </a:cubicBezTo>
                  <a:cubicBezTo>
                    <a:pt x="37" y="294"/>
                    <a:pt x="111" y="296"/>
                    <a:pt x="120" y="294"/>
                  </a:cubicBezTo>
                  <a:cubicBezTo>
                    <a:pt x="129" y="292"/>
                    <a:pt x="133" y="278"/>
                    <a:pt x="133" y="278"/>
                  </a:cubicBezTo>
                  <a:cubicBezTo>
                    <a:pt x="136" y="294"/>
                    <a:pt x="148" y="295"/>
                    <a:pt x="148" y="295"/>
                  </a:cubicBezTo>
                  <a:cubicBezTo>
                    <a:pt x="191" y="295"/>
                    <a:pt x="191" y="295"/>
                    <a:pt x="191" y="295"/>
                  </a:cubicBezTo>
                  <a:cubicBezTo>
                    <a:pt x="229" y="257"/>
                    <a:pt x="229" y="257"/>
                    <a:pt x="229" y="257"/>
                  </a:cubicBezTo>
                  <a:cubicBezTo>
                    <a:pt x="229" y="257"/>
                    <a:pt x="174" y="259"/>
                    <a:pt x="162" y="257"/>
                  </a:cubicBezTo>
                  <a:cubicBezTo>
                    <a:pt x="151" y="255"/>
                    <a:pt x="148" y="238"/>
                    <a:pt x="148" y="238"/>
                  </a:cubicBezTo>
                  <a:cubicBezTo>
                    <a:pt x="148" y="238"/>
                    <a:pt x="143" y="248"/>
                    <a:pt x="137" y="253"/>
                  </a:cubicBezTo>
                  <a:cubicBezTo>
                    <a:pt x="132" y="258"/>
                    <a:pt x="125" y="258"/>
                    <a:pt x="125" y="258"/>
                  </a:cubicBezTo>
                  <a:cubicBezTo>
                    <a:pt x="67" y="258"/>
                    <a:pt x="67" y="258"/>
                    <a:pt x="67" y="258"/>
                  </a:cubicBezTo>
                  <a:cubicBezTo>
                    <a:pt x="33" y="254"/>
                    <a:pt x="35" y="224"/>
                    <a:pt x="35" y="224"/>
                  </a:cubicBezTo>
                  <a:cubicBezTo>
                    <a:pt x="35" y="224"/>
                    <a:pt x="35" y="65"/>
                    <a:pt x="35" y="52"/>
                  </a:cubicBezTo>
                  <a:cubicBezTo>
                    <a:pt x="36" y="38"/>
                    <a:pt x="47" y="37"/>
                    <a:pt x="47" y="37"/>
                  </a:cubicBezTo>
                  <a:cubicBezTo>
                    <a:pt x="226" y="37"/>
                    <a:pt x="226" y="37"/>
                    <a:pt x="226" y="37"/>
                  </a:cubicBezTo>
                  <a:close/>
                  <a:moveTo>
                    <a:pt x="168" y="109"/>
                  </a:moveTo>
                  <a:cubicBezTo>
                    <a:pt x="223" y="109"/>
                    <a:pt x="223" y="109"/>
                    <a:pt x="223" y="109"/>
                  </a:cubicBezTo>
                  <a:cubicBezTo>
                    <a:pt x="223" y="148"/>
                    <a:pt x="223" y="148"/>
                    <a:pt x="223" y="148"/>
                  </a:cubicBezTo>
                  <a:cubicBezTo>
                    <a:pt x="168" y="148"/>
                    <a:pt x="168" y="148"/>
                    <a:pt x="168" y="148"/>
                  </a:cubicBezTo>
                  <a:cubicBezTo>
                    <a:pt x="168" y="109"/>
                    <a:pt x="168" y="109"/>
                    <a:pt x="168" y="109"/>
                  </a:cubicBezTo>
                  <a:close/>
                  <a:moveTo>
                    <a:pt x="74" y="109"/>
                  </a:moveTo>
                  <a:cubicBezTo>
                    <a:pt x="132" y="109"/>
                    <a:pt x="132" y="109"/>
                    <a:pt x="132" y="109"/>
                  </a:cubicBezTo>
                  <a:cubicBezTo>
                    <a:pt x="132" y="148"/>
                    <a:pt x="132" y="148"/>
                    <a:pt x="132" y="148"/>
                  </a:cubicBezTo>
                  <a:cubicBezTo>
                    <a:pt x="74" y="148"/>
                    <a:pt x="74" y="148"/>
                    <a:pt x="74" y="148"/>
                  </a:cubicBezTo>
                  <a:cubicBezTo>
                    <a:pt x="74" y="109"/>
                    <a:pt x="74" y="109"/>
                    <a:pt x="74" y="109"/>
                  </a:cubicBezTo>
                  <a:close/>
                  <a:moveTo>
                    <a:pt x="74" y="184"/>
                  </a:moveTo>
                  <a:cubicBezTo>
                    <a:pt x="132" y="184"/>
                    <a:pt x="132" y="184"/>
                    <a:pt x="132" y="184"/>
                  </a:cubicBezTo>
                  <a:cubicBezTo>
                    <a:pt x="132" y="204"/>
                    <a:pt x="132" y="204"/>
                    <a:pt x="132" y="204"/>
                  </a:cubicBezTo>
                  <a:cubicBezTo>
                    <a:pt x="132" y="213"/>
                    <a:pt x="124" y="220"/>
                    <a:pt x="115" y="220"/>
                  </a:cubicBezTo>
                  <a:cubicBezTo>
                    <a:pt x="83" y="220"/>
                    <a:pt x="83" y="220"/>
                    <a:pt x="83" y="220"/>
                  </a:cubicBezTo>
                  <a:cubicBezTo>
                    <a:pt x="78" y="220"/>
                    <a:pt x="74" y="215"/>
                    <a:pt x="74" y="210"/>
                  </a:cubicBezTo>
                  <a:lnTo>
                    <a:pt x="74" y="1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13" name="PA-isļíďê"/>
            <p:cNvSpPr/>
            <p:nvPr>
              <p:custDataLst>
                <p:tags r:id="rId8"/>
              </p:custDataLst>
            </p:nvPr>
          </p:nvSpPr>
          <p:spPr bwMode="auto">
            <a:xfrm>
              <a:off x="3579399" y="4005955"/>
              <a:ext cx="128154" cy="118611"/>
            </a:xfrm>
            <a:custGeom>
              <a:avLst/>
              <a:gdLst>
                <a:gd name="T0" fmla="*/ 21 w 40"/>
                <a:gd name="T1" fmla="*/ 11 h 37"/>
                <a:gd name="T2" fmla="*/ 11 w 40"/>
                <a:gd name="T3" fmla="*/ 6 h 37"/>
                <a:gd name="T4" fmla="*/ 7 w 40"/>
                <a:gd name="T5" fmla="*/ 13 h 37"/>
                <a:gd name="T6" fmla="*/ 17 w 40"/>
                <a:gd name="T7" fmla="*/ 18 h 37"/>
                <a:gd name="T8" fmla="*/ 18 w 40"/>
                <a:gd name="T9" fmla="*/ 16 h 37"/>
                <a:gd name="T10" fmla="*/ 21 w 40"/>
                <a:gd name="T11" fmla="*/ 11 h 37"/>
                <a:gd name="T12" fmla="*/ 36 w 40"/>
                <a:gd name="T13" fmla="*/ 14 h 37"/>
                <a:gd name="T14" fmla="*/ 37 w 40"/>
                <a:gd name="T15" fmla="*/ 15 h 37"/>
                <a:gd name="T16" fmla="*/ 39 w 40"/>
                <a:gd name="T17" fmla="*/ 16 h 37"/>
                <a:gd name="T18" fmla="*/ 40 w 40"/>
                <a:gd name="T19" fmla="*/ 17 h 37"/>
                <a:gd name="T20" fmla="*/ 35 w 40"/>
                <a:gd name="T21" fmla="*/ 25 h 37"/>
                <a:gd name="T22" fmla="*/ 31 w 40"/>
                <a:gd name="T23" fmla="*/ 32 h 37"/>
                <a:gd name="T24" fmla="*/ 31 w 40"/>
                <a:gd name="T25" fmla="*/ 32 h 37"/>
                <a:gd name="T26" fmla="*/ 28 w 40"/>
                <a:gd name="T27" fmla="*/ 31 h 37"/>
                <a:gd name="T28" fmla="*/ 27 w 40"/>
                <a:gd name="T29" fmla="*/ 30 h 37"/>
                <a:gd name="T30" fmla="*/ 28 w 40"/>
                <a:gd name="T31" fmla="*/ 28 h 37"/>
                <a:gd name="T32" fmla="*/ 19 w 40"/>
                <a:gd name="T33" fmla="*/ 24 h 37"/>
                <a:gd name="T34" fmla="*/ 15 w 40"/>
                <a:gd name="T35" fmla="*/ 32 h 37"/>
                <a:gd name="T36" fmla="*/ 12 w 40"/>
                <a:gd name="T37" fmla="*/ 36 h 37"/>
                <a:gd name="T38" fmla="*/ 12 w 40"/>
                <a:gd name="T39" fmla="*/ 36 h 37"/>
                <a:gd name="T40" fmla="*/ 8 w 40"/>
                <a:gd name="T41" fmla="*/ 34 h 37"/>
                <a:gd name="T42" fmla="*/ 8 w 40"/>
                <a:gd name="T43" fmla="*/ 34 h 37"/>
                <a:gd name="T44" fmla="*/ 15 w 40"/>
                <a:gd name="T45" fmla="*/ 22 h 37"/>
                <a:gd name="T46" fmla="*/ 5 w 40"/>
                <a:gd name="T47" fmla="*/ 16 h 37"/>
                <a:gd name="T48" fmla="*/ 5 w 40"/>
                <a:gd name="T49" fmla="*/ 18 h 37"/>
                <a:gd name="T50" fmla="*/ 4 w 40"/>
                <a:gd name="T51" fmla="*/ 19 h 37"/>
                <a:gd name="T52" fmla="*/ 4 w 40"/>
                <a:gd name="T53" fmla="*/ 19 h 37"/>
                <a:gd name="T54" fmla="*/ 2 w 40"/>
                <a:gd name="T55" fmla="*/ 18 h 37"/>
                <a:gd name="T56" fmla="*/ 1 w 40"/>
                <a:gd name="T57" fmla="*/ 17 h 37"/>
                <a:gd name="T58" fmla="*/ 0 w 40"/>
                <a:gd name="T59" fmla="*/ 17 h 37"/>
                <a:gd name="T60" fmla="*/ 1 w 40"/>
                <a:gd name="T61" fmla="*/ 16 h 37"/>
                <a:gd name="T62" fmla="*/ 2 w 40"/>
                <a:gd name="T63" fmla="*/ 14 h 37"/>
                <a:gd name="T64" fmla="*/ 5 w 40"/>
                <a:gd name="T65" fmla="*/ 8 h 37"/>
                <a:gd name="T66" fmla="*/ 9 w 40"/>
                <a:gd name="T67" fmla="*/ 1 h 37"/>
                <a:gd name="T68" fmla="*/ 10 w 40"/>
                <a:gd name="T69" fmla="*/ 0 h 37"/>
                <a:gd name="T70" fmla="*/ 13 w 40"/>
                <a:gd name="T71" fmla="*/ 2 h 37"/>
                <a:gd name="T72" fmla="*/ 23 w 40"/>
                <a:gd name="T73" fmla="*/ 7 h 37"/>
                <a:gd name="T74" fmla="*/ 26 w 40"/>
                <a:gd name="T75" fmla="*/ 2 h 37"/>
                <a:gd name="T76" fmla="*/ 26 w 40"/>
                <a:gd name="T77" fmla="*/ 1 h 37"/>
                <a:gd name="T78" fmla="*/ 26 w 40"/>
                <a:gd name="T79" fmla="*/ 0 h 37"/>
                <a:gd name="T80" fmla="*/ 29 w 40"/>
                <a:gd name="T81" fmla="*/ 2 h 37"/>
                <a:gd name="T82" fmla="*/ 30 w 40"/>
                <a:gd name="T83" fmla="*/ 3 h 37"/>
                <a:gd name="T84" fmla="*/ 30 w 40"/>
                <a:gd name="T85" fmla="*/ 4 h 37"/>
                <a:gd name="T86" fmla="*/ 29 w 40"/>
                <a:gd name="T87" fmla="*/ 5 h 37"/>
                <a:gd name="T88" fmla="*/ 26 w 40"/>
                <a:gd name="T89" fmla="*/ 9 h 37"/>
                <a:gd name="T90" fmla="*/ 36 w 40"/>
                <a:gd name="T91" fmla="*/ 14 h 37"/>
                <a:gd name="T92" fmla="*/ 30 w 40"/>
                <a:gd name="T93" fmla="*/ 25 h 37"/>
                <a:gd name="T94" fmla="*/ 21 w 40"/>
                <a:gd name="T95" fmla="*/ 20 h 37"/>
                <a:gd name="T96" fmla="*/ 22 w 40"/>
                <a:gd name="T97" fmla="*/ 18 h 37"/>
                <a:gd name="T98" fmla="*/ 25 w 40"/>
                <a:gd name="T99" fmla="*/ 13 h 37"/>
                <a:gd name="T100" fmla="*/ 34 w 40"/>
                <a:gd name="T101" fmla="*/ 18 h 37"/>
                <a:gd name="T102" fmla="*/ 30 w 40"/>
                <a:gd name="T103" fmla="*/ 2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 h="37">
                  <a:moveTo>
                    <a:pt x="21" y="11"/>
                  </a:moveTo>
                  <a:cubicBezTo>
                    <a:pt x="11" y="6"/>
                    <a:pt x="11" y="6"/>
                    <a:pt x="11" y="6"/>
                  </a:cubicBezTo>
                  <a:cubicBezTo>
                    <a:pt x="7" y="13"/>
                    <a:pt x="7" y="13"/>
                    <a:pt x="7" y="13"/>
                  </a:cubicBezTo>
                  <a:cubicBezTo>
                    <a:pt x="17" y="18"/>
                    <a:pt x="17" y="18"/>
                    <a:pt x="17" y="18"/>
                  </a:cubicBezTo>
                  <a:cubicBezTo>
                    <a:pt x="18" y="16"/>
                    <a:pt x="18" y="16"/>
                    <a:pt x="18" y="16"/>
                  </a:cubicBezTo>
                  <a:cubicBezTo>
                    <a:pt x="21" y="11"/>
                    <a:pt x="21" y="11"/>
                    <a:pt x="21" y="11"/>
                  </a:cubicBezTo>
                  <a:close/>
                  <a:moveTo>
                    <a:pt x="36" y="14"/>
                  </a:moveTo>
                  <a:cubicBezTo>
                    <a:pt x="36" y="15"/>
                    <a:pt x="37" y="15"/>
                    <a:pt x="37" y="15"/>
                  </a:cubicBezTo>
                  <a:cubicBezTo>
                    <a:pt x="38" y="16"/>
                    <a:pt x="39" y="16"/>
                    <a:pt x="39" y="16"/>
                  </a:cubicBezTo>
                  <a:cubicBezTo>
                    <a:pt x="40" y="16"/>
                    <a:pt x="40" y="16"/>
                    <a:pt x="40" y="17"/>
                  </a:cubicBezTo>
                  <a:cubicBezTo>
                    <a:pt x="38" y="20"/>
                    <a:pt x="36" y="23"/>
                    <a:pt x="35" y="25"/>
                  </a:cubicBezTo>
                  <a:cubicBezTo>
                    <a:pt x="34" y="28"/>
                    <a:pt x="33" y="30"/>
                    <a:pt x="31" y="32"/>
                  </a:cubicBezTo>
                  <a:cubicBezTo>
                    <a:pt x="31" y="32"/>
                    <a:pt x="31" y="32"/>
                    <a:pt x="31" y="32"/>
                  </a:cubicBezTo>
                  <a:cubicBezTo>
                    <a:pt x="28" y="31"/>
                    <a:pt x="28" y="31"/>
                    <a:pt x="28" y="31"/>
                  </a:cubicBezTo>
                  <a:cubicBezTo>
                    <a:pt x="27" y="30"/>
                    <a:pt x="27" y="30"/>
                    <a:pt x="27" y="30"/>
                  </a:cubicBezTo>
                  <a:cubicBezTo>
                    <a:pt x="28" y="28"/>
                    <a:pt x="28" y="28"/>
                    <a:pt x="28" y="28"/>
                  </a:cubicBezTo>
                  <a:cubicBezTo>
                    <a:pt x="19" y="24"/>
                    <a:pt x="19" y="24"/>
                    <a:pt x="19" y="24"/>
                  </a:cubicBezTo>
                  <a:cubicBezTo>
                    <a:pt x="18" y="26"/>
                    <a:pt x="16" y="29"/>
                    <a:pt x="15" y="32"/>
                  </a:cubicBezTo>
                  <a:cubicBezTo>
                    <a:pt x="13" y="34"/>
                    <a:pt x="13" y="36"/>
                    <a:pt x="12" y="36"/>
                  </a:cubicBezTo>
                  <a:cubicBezTo>
                    <a:pt x="12" y="36"/>
                    <a:pt x="12" y="37"/>
                    <a:pt x="12" y="36"/>
                  </a:cubicBezTo>
                  <a:cubicBezTo>
                    <a:pt x="8" y="34"/>
                    <a:pt x="8" y="34"/>
                    <a:pt x="8" y="34"/>
                  </a:cubicBezTo>
                  <a:cubicBezTo>
                    <a:pt x="8" y="34"/>
                    <a:pt x="8" y="34"/>
                    <a:pt x="8" y="34"/>
                  </a:cubicBezTo>
                  <a:cubicBezTo>
                    <a:pt x="15" y="22"/>
                    <a:pt x="15" y="22"/>
                    <a:pt x="15" y="22"/>
                  </a:cubicBezTo>
                  <a:cubicBezTo>
                    <a:pt x="5" y="16"/>
                    <a:pt x="5" y="16"/>
                    <a:pt x="5" y="16"/>
                  </a:cubicBezTo>
                  <a:cubicBezTo>
                    <a:pt x="5" y="18"/>
                    <a:pt x="5" y="18"/>
                    <a:pt x="5" y="18"/>
                  </a:cubicBezTo>
                  <a:cubicBezTo>
                    <a:pt x="4" y="18"/>
                    <a:pt x="4" y="19"/>
                    <a:pt x="4" y="19"/>
                  </a:cubicBezTo>
                  <a:cubicBezTo>
                    <a:pt x="4" y="19"/>
                    <a:pt x="4" y="19"/>
                    <a:pt x="4" y="19"/>
                  </a:cubicBezTo>
                  <a:cubicBezTo>
                    <a:pt x="3" y="18"/>
                    <a:pt x="3" y="18"/>
                    <a:pt x="2" y="18"/>
                  </a:cubicBezTo>
                  <a:cubicBezTo>
                    <a:pt x="2" y="18"/>
                    <a:pt x="2" y="18"/>
                    <a:pt x="1" y="17"/>
                  </a:cubicBezTo>
                  <a:cubicBezTo>
                    <a:pt x="1" y="17"/>
                    <a:pt x="1" y="17"/>
                    <a:pt x="0" y="17"/>
                  </a:cubicBezTo>
                  <a:cubicBezTo>
                    <a:pt x="0" y="17"/>
                    <a:pt x="0" y="16"/>
                    <a:pt x="1" y="16"/>
                  </a:cubicBezTo>
                  <a:cubicBezTo>
                    <a:pt x="1" y="15"/>
                    <a:pt x="1" y="15"/>
                    <a:pt x="2" y="14"/>
                  </a:cubicBezTo>
                  <a:cubicBezTo>
                    <a:pt x="3" y="13"/>
                    <a:pt x="3" y="11"/>
                    <a:pt x="5" y="8"/>
                  </a:cubicBezTo>
                  <a:cubicBezTo>
                    <a:pt x="6" y="6"/>
                    <a:pt x="8" y="3"/>
                    <a:pt x="9" y="1"/>
                  </a:cubicBezTo>
                  <a:cubicBezTo>
                    <a:pt x="9" y="0"/>
                    <a:pt x="9" y="0"/>
                    <a:pt x="10" y="0"/>
                  </a:cubicBezTo>
                  <a:cubicBezTo>
                    <a:pt x="13" y="2"/>
                    <a:pt x="13" y="2"/>
                    <a:pt x="13" y="2"/>
                  </a:cubicBezTo>
                  <a:cubicBezTo>
                    <a:pt x="23" y="7"/>
                    <a:pt x="23" y="7"/>
                    <a:pt x="23" y="7"/>
                  </a:cubicBezTo>
                  <a:cubicBezTo>
                    <a:pt x="26" y="2"/>
                    <a:pt x="26" y="2"/>
                    <a:pt x="26" y="2"/>
                  </a:cubicBezTo>
                  <a:cubicBezTo>
                    <a:pt x="26" y="1"/>
                    <a:pt x="26" y="1"/>
                    <a:pt x="26" y="1"/>
                  </a:cubicBezTo>
                  <a:cubicBezTo>
                    <a:pt x="26" y="0"/>
                    <a:pt x="26" y="0"/>
                    <a:pt x="26" y="0"/>
                  </a:cubicBezTo>
                  <a:cubicBezTo>
                    <a:pt x="27" y="1"/>
                    <a:pt x="28" y="2"/>
                    <a:pt x="29" y="2"/>
                  </a:cubicBezTo>
                  <a:cubicBezTo>
                    <a:pt x="30" y="3"/>
                    <a:pt x="30" y="3"/>
                    <a:pt x="30" y="3"/>
                  </a:cubicBezTo>
                  <a:cubicBezTo>
                    <a:pt x="31" y="3"/>
                    <a:pt x="30" y="4"/>
                    <a:pt x="30" y="4"/>
                  </a:cubicBezTo>
                  <a:cubicBezTo>
                    <a:pt x="30" y="4"/>
                    <a:pt x="29" y="4"/>
                    <a:pt x="29" y="5"/>
                  </a:cubicBezTo>
                  <a:cubicBezTo>
                    <a:pt x="26" y="9"/>
                    <a:pt x="26" y="9"/>
                    <a:pt x="26" y="9"/>
                  </a:cubicBezTo>
                  <a:cubicBezTo>
                    <a:pt x="36" y="14"/>
                    <a:pt x="36" y="14"/>
                    <a:pt x="36" y="14"/>
                  </a:cubicBezTo>
                  <a:close/>
                  <a:moveTo>
                    <a:pt x="30" y="25"/>
                  </a:moveTo>
                  <a:cubicBezTo>
                    <a:pt x="21" y="20"/>
                    <a:pt x="21" y="20"/>
                    <a:pt x="21" y="20"/>
                  </a:cubicBezTo>
                  <a:cubicBezTo>
                    <a:pt x="22" y="18"/>
                    <a:pt x="22" y="18"/>
                    <a:pt x="22" y="18"/>
                  </a:cubicBezTo>
                  <a:cubicBezTo>
                    <a:pt x="25" y="13"/>
                    <a:pt x="25" y="13"/>
                    <a:pt x="25" y="13"/>
                  </a:cubicBezTo>
                  <a:cubicBezTo>
                    <a:pt x="34" y="18"/>
                    <a:pt x="34" y="18"/>
                    <a:pt x="34" y="18"/>
                  </a:cubicBezTo>
                  <a:lnTo>
                    <a:pt x="3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14" name="PA-íSlíḑe"/>
            <p:cNvSpPr/>
            <p:nvPr>
              <p:custDataLst>
                <p:tags r:id="rId9"/>
              </p:custDataLst>
            </p:nvPr>
          </p:nvSpPr>
          <p:spPr bwMode="auto">
            <a:xfrm>
              <a:off x="3707553" y="4053672"/>
              <a:ext cx="132244" cy="136334"/>
            </a:xfrm>
            <a:custGeom>
              <a:avLst/>
              <a:gdLst>
                <a:gd name="T0" fmla="*/ 15 w 41"/>
                <a:gd name="T1" fmla="*/ 8 h 42"/>
                <a:gd name="T2" fmla="*/ 19 w 41"/>
                <a:gd name="T3" fmla="*/ 19 h 42"/>
                <a:gd name="T4" fmla="*/ 22 w 41"/>
                <a:gd name="T5" fmla="*/ 10 h 42"/>
                <a:gd name="T6" fmla="*/ 37 w 41"/>
                <a:gd name="T7" fmla="*/ 9 h 42"/>
                <a:gd name="T8" fmla="*/ 38 w 41"/>
                <a:gd name="T9" fmla="*/ 10 h 42"/>
                <a:gd name="T10" fmla="*/ 36 w 41"/>
                <a:gd name="T11" fmla="*/ 23 h 42"/>
                <a:gd name="T12" fmla="*/ 40 w 41"/>
                <a:gd name="T13" fmla="*/ 24 h 42"/>
                <a:gd name="T14" fmla="*/ 40 w 41"/>
                <a:gd name="T15" fmla="*/ 27 h 42"/>
                <a:gd name="T16" fmla="*/ 39 w 41"/>
                <a:gd name="T17" fmla="*/ 28 h 42"/>
                <a:gd name="T18" fmla="*/ 25 w 41"/>
                <a:gd name="T19" fmla="*/ 24 h 42"/>
                <a:gd name="T20" fmla="*/ 28 w 41"/>
                <a:gd name="T21" fmla="*/ 31 h 42"/>
                <a:gd name="T22" fmla="*/ 36 w 41"/>
                <a:gd name="T23" fmla="*/ 38 h 42"/>
                <a:gd name="T24" fmla="*/ 38 w 41"/>
                <a:gd name="T25" fmla="*/ 40 h 42"/>
                <a:gd name="T26" fmla="*/ 30 w 41"/>
                <a:gd name="T27" fmla="*/ 39 h 42"/>
                <a:gd name="T28" fmla="*/ 22 w 41"/>
                <a:gd name="T29" fmla="*/ 29 h 42"/>
                <a:gd name="T30" fmla="*/ 13 w 41"/>
                <a:gd name="T31" fmla="*/ 32 h 42"/>
                <a:gd name="T32" fmla="*/ 2 w 41"/>
                <a:gd name="T33" fmla="*/ 35 h 42"/>
                <a:gd name="T34" fmla="*/ 0 w 41"/>
                <a:gd name="T35" fmla="*/ 31 h 42"/>
                <a:gd name="T36" fmla="*/ 3 w 41"/>
                <a:gd name="T37" fmla="*/ 30 h 42"/>
                <a:gd name="T38" fmla="*/ 17 w 41"/>
                <a:gd name="T39" fmla="*/ 22 h 42"/>
                <a:gd name="T40" fmla="*/ 4 w 41"/>
                <a:gd name="T41" fmla="*/ 20 h 42"/>
                <a:gd name="T42" fmla="*/ 3 w 41"/>
                <a:gd name="T43" fmla="*/ 19 h 42"/>
                <a:gd name="T44" fmla="*/ 5 w 41"/>
                <a:gd name="T45" fmla="*/ 15 h 42"/>
                <a:gd name="T46" fmla="*/ 9 w 41"/>
                <a:gd name="T47" fmla="*/ 17 h 42"/>
                <a:gd name="T48" fmla="*/ 13 w 41"/>
                <a:gd name="T49" fmla="*/ 4 h 42"/>
                <a:gd name="T50" fmla="*/ 16 w 41"/>
                <a:gd name="T51" fmla="*/ 5 h 42"/>
                <a:gd name="T52" fmla="*/ 24 w 41"/>
                <a:gd name="T53" fmla="*/ 2 h 42"/>
                <a:gd name="T54" fmla="*/ 24 w 41"/>
                <a:gd name="T55" fmla="*/ 0 h 42"/>
                <a:gd name="T56" fmla="*/ 26 w 41"/>
                <a:gd name="T57" fmla="*/ 1 h 42"/>
                <a:gd name="T58" fmla="*/ 29 w 41"/>
                <a:gd name="T59" fmla="*/ 2 h 42"/>
                <a:gd name="T60" fmla="*/ 28 w 41"/>
                <a:gd name="T61" fmla="*/ 3 h 42"/>
                <a:gd name="T62" fmla="*/ 35 w 41"/>
                <a:gd name="T63" fmla="*/ 9 h 42"/>
                <a:gd name="T64" fmla="*/ 34 w 41"/>
                <a:gd name="T65" fmla="*/ 13 h 42"/>
                <a:gd name="T66" fmla="*/ 25 w 41"/>
                <a:gd name="T67" fmla="*/ 16 h 42"/>
                <a:gd name="T68" fmla="*/ 32 w 41"/>
                <a:gd name="T69"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42">
                  <a:moveTo>
                    <a:pt x="22" y="10"/>
                  </a:moveTo>
                  <a:cubicBezTo>
                    <a:pt x="15" y="8"/>
                    <a:pt x="15" y="8"/>
                    <a:pt x="15" y="8"/>
                  </a:cubicBezTo>
                  <a:cubicBezTo>
                    <a:pt x="13" y="18"/>
                    <a:pt x="13" y="18"/>
                    <a:pt x="13" y="18"/>
                  </a:cubicBezTo>
                  <a:cubicBezTo>
                    <a:pt x="19" y="19"/>
                    <a:pt x="19" y="19"/>
                    <a:pt x="19" y="19"/>
                  </a:cubicBezTo>
                  <a:cubicBezTo>
                    <a:pt x="20" y="18"/>
                    <a:pt x="20" y="16"/>
                    <a:pt x="21" y="15"/>
                  </a:cubicBezTo>
                  <a:cubicBezTo>
                    <a:pt x="21" y="13"/>
                    <a:pt x="22" y="12"/>
                    <a:pt x="22" y="10"/>
                  </a:cubicBezTo>
                  <a:close/>
                  <a:moveTo>
                    <a:pt x="35" y="9"/>
                  </a:moveTo>
                  <a:cubicBezTo>
                    <a:pt x="36" y="9"/>
                    <a:pt x="36" y="9"/>
                    <a:pt x="37" y="9"/>
                  </a:cubicBezTo>
                  <a:cubicBezTo>
                    <a:pt x="38" y="9"/>
                    <a:pt x="38" y="10"/>
                    <a:pt x="38" y="10"/>
                  </a:cubicBezTo>
                  <a:cubicBezTo>
                    <a:pt x="38" y="10"/>
                    <a:pt x="38" y="10"/>
                    <a:pt x="38" y="10"/>
                  </a:cubicBezTo>
                  <a:cubicBezTo>
                    <a:pt x="38" y="12"/>
                    <a:pt x="37" y="14"/>
                    <a:pt x="37" y="16"/>
                  </a:cubicBezTo>
                  <a:cubicBezTo>
                    <a:pt x="36" y="19"/>
                    <a:pt x="36" y="21"/>
                    <a:pt x="36" y="23"/>
                  </a:cubicBezTo>
                  <a:cubicBezTo>
                    <a:pt x="40" y="23"/>
                    <a:pt x="40" y="23"/>
                    <a:pt x="40" y="23"/>
                  </a:cubicBezTo>
                  <a:cubicBezTo>
                    <a:pt x="40" y="23"/>
                    <a:pt x="40" y="24"/>
                    <a:pt x="40" y="24"/>
                  </a:cubicBezTo>
                  <a:cubicBezTo>
                    <a:pt x="41" y="24"/>
                    <a:pt x="41" y="24"/>
                    <a:pt x="41" y="24"/>
                  </a:cubicBezTo>
                  <a:cubicBezTo>
                    <a:pt x="40" y="27"/>
                    <a:pt x="40" y="27"/>
                    <a:pt x="40" y="27"/>
                  </a:cubicBezTo>
                  <a:cubicBezTo>
                    <a:pt x="40" y="28"/>
                    <a:pt x="40" y="28"/>
                    <a:pt x="40" y="28"/>
                  </a:cubicBezTo>
                  <a:cubicBezTo>
                    <a:pt x="40" y="28"/>
                    <a:pt x="39" y="28"/>
                    <a:pt x="39" y="28"/>
                  </a:cubicBezTo>
                  <a:cubicBezTo>
                    <a:pt x="39" y="28"/>
                    <a:pt x="39" y="28"/>
                    <a:pt x="39" y="27"/>
                  </a:cubicBezTo>
                  <a:cubicBezTo>
                    <a:pt x="25" y="24"/>
                    <a:pt x="25" y="24"/>
                    <a:pt x="25" y="24"/>
                  </a:cubicBezTo>
                  <a:cubicBezTo>
                    <a:pt x="26" y="26"/>
                    <a:pt x="26" y="27"/>
                    <a:pt x="27" y="29"/>
                  </a:cubicBezTo>
                  <a:cubicBezTo>
                    <a:pt x="27" y="30"/>
                    <a:pt x="28" y="31"/>
                    <a:pt x="28" y="31"/>
                  </a:cubicBezTo>
                  <a:cubicBezTo>
                    <a:pt x="29" y="33"/>
                    <a:pt x="30" y="34"/>
                    <a:pt x="32" y="36"/>
                  </a:cubicBezTo>
                  <a:cubicBezTo>
                    <a:pt x="33" y="36"/>
                    <a:pt x="35" y="37"/>
                    <a:pt x="36" y="38"/>
                  </a:cubicBezTo>
                  <a:cubicBezTo>
                    <a:pt x="37" y="39"/>
                    <a:pt x="38" y="39"/>
                    <a:pt x="38" y="39"/>
                  </a:cubicBezTo>
                  <a:cubicBezTo>
                    <a:pt x="38" y="39"/>
                    <a:pt x="38" y="40"/>
                    <a:pt x="38" y="40"/>
                  </a:cubicBezTo>
                  <a:cubicBezTo>
                    <a:pt x="37" y="40"/>
                    <a:pt x="36" y="41"/>
                    <a:pt x="34" y="42"/>
                  </a:cubicBezTo>
                  <a:cubicBezTo>
                    <a:pt x="34" y="42"/>
                    <a:pt x="32" y="41"/>
                    <a:pt x="30" y="39"/>
                  </a:cubicBezTo>
                  <a:cubicBezTo>
                    <a:pt x="27" y="37"/>
                    <a:pt x="25" y="35"/>
                    <a:pt x="24" y="33"/>
                  </a:cubicBezTo>
                  <a:cubicBezTo>
                    <a:pt x="23" y="32"/>
                    <a:pt x="23" y="30"/>
                    <a:pt x="22" y="29"/>
                  </a:cubicBezTo>
                  <a:cubicBezTo>
                    <a:pt x="22" y="27"/>
                    <a:pt x="21" y="26"/>
                    <a:pt x="21" y="24"/>
                  </a:cubicBezTo>
                  <a:cubicBezTo>
                    <a:pt x="19" y="28"/>
                    <a:pt x="16" y="30"/>
                    <a:pt x="13" y="32"/>
                  </a:cubicBezTo>
                  <a:cubicBezTo>
                    <a:pt x="10" y="33"/>
                    <a:pt x="8" y="34"/>
                    <a:pt x="5" y="35"/>
                  </a:cubicBezTo>
                  <a:cubicBezTo>
                    <a:pt x="3" y="35"/>
                    <a:pt x="2" y="35"/>
                    <a:pt x="2" y="35"/>
                  </a:cubicBezTo>
                  <a:cubicBezTo>
                    <a:pt x="2" y="34"/>
                    <a:pt x="1" y="33"/>
                    <a:pt x="0" y="32"/>
                  </a:cubicBezTo>
                  <a:cubicBezTo>
                    <a:pt x="0" y="31"/>
                    <a:pt x="0" y="31"/>
                    <a:pt x="0" y="31"/>
                  </a:cubicBezTo>
                  <a:cubicBezTo>
                    <a:pt x="0" y="31"/>
                    <a:pt x="0" y="30"/>
                    <a:pt x="0" y="30"/>
                  </a:cubicBezTo>
                  <a:cubicBezTo>
                    <a:pt x="0" y="31"/>
                    <a:pt x="1" y="30"/>
                    <a:pt x="3" y="30"/>
                  </a:cubicBezTo>
                  <a:cubicBezTo>
                    <a:pt x="6" y="30"/>
                    <a:pt x="8" y="29"/>
                    <a:pt x="10" y="28"/>
                  </a:cubicBezTo>
                  <a:cubicBezTo>
                    <a:pt x="13" y="27"/>
                    <a:pt x="16" y="25"/>
                    <a:pt x="17" y="22"/>
                  </a:cubicBezTo>
                  <a:cubicBezTo>
                    <a:pt x="16" y="22"/>
                    <a:pt x="14" y="21"/>
                    <a:pt x="11" y="21"/>
                  </a:cubicBezTo>
                  <a:cubicBezTo>
                    <a:pt x="9" y="21"/>
                    <a:pt x="7" y="20"/>
                    <a:pt x="4" y="20"/>
                  </a:cubicBezTo>
                  <a:cubicBezTo>
                    <a:pt x="4" y="20"/>
                    <a:pt x="4" y="19"/>
                    <a:pt x="3" y="19"/>
                  </a:cubicBezTo>
                  <a:cubicBezTo>
                    <a:pt x="3" y="19"/>
                    <a:pt x="3" y="19"/>
                    <a:pt x="3" y="19"/>
                  </a:cubicBezTo>
                  <a:cubicBezTo>
                    <a:pt x="4" y="16"/>
                    <a:pt x="4" y="16"/>
                    <a:pt x="4" y="16"/>
                  </a:cubicBezTo>
                  <a:cubicBezTo>
                    <a:pt x="4" y="15"/>
                    <a:pt x="4" y="15"/>
                    <a:pt x="5" y="15"/>
                  </a:cubicBezTo>
                  <a:cubicBezTo>
                    <a:pt x="5" y="15"/>
                    <a:pt x="5" y="15"/>
                    <a:pt x="5" y="16"/>
                  </a:cubicBezTo>
                  <a:cubicBezTo>
                    <a:pt x="9" y="17"/>
                    <a:pt x="9" y="17"/>
                    <a:pt x="9" y="17"/>
                  </a:cubicBezTo>
                  <a:cubicBezTo>
                    <a:pt x="12" y="4"/>
                    <a:pt x="12" y="4"/>
                    <a:pt x="12" y="4"/>
                  </a:cubicBezTo>
                  <a:cubicBezTo>
                    <a:pt x="12" y="4"/>
                    <a:pt x="12" y="4"/>
                    <a:pt x="13" y="4"/>
                  </a:cubicBezTo>
                  <a:cubicBezTo>
                    <a:pt x="13" y="4"/>
                    <a:pt x="14" y="4"/>
                    <a:pt x="15" y="4"/>
                  </a:cubicBezTo>
                  <a:cubicBezTo>
                    <a:pt x="16" y="4"/>
                    <a:pt x="16" y="5"/>
                    <a:pt x="16" y="5"/>
                  </a:cubicBezTo>
                  <a:cubicBezTo>
                    <a:pt x="23" y="6"/>
                    <a:pt x="23" y="6"/>
                    <a:pt x="23" y="6"/>
                  </a:cubicBezTo>
                  <a:cubicBezTo>
                    <a:pt x="24" y="2"/>
                    <a:pt x="24" y="2"/>
                    <a:pt x="24" y="2"/>
                  </a:cubicBezTo>
                  <a:cubicBezTo>
                    <a:pt x="24" y="2"/>
                    <a:pt x="24" y="1"/>
                    <a:pt x="24" y="1"/>
                  </a:cubicBezTo>
                  <a:cubicBezTo>
                    <a:pt x="24" y="1"/>
                    <a:pt x="24" y="0"/>
                    <a:pt x="24" y="0"/>
                  </a:cubicBezTo>
                  <a:cubicBezTo>
                    <a:pt x="25" y="0"/>
                    <a:pt x="25" y="0"/>
                    <a:pt x="25" y="1"/>
                  </a:cubicBezTo>
                  <a:cubicBezTo>
                    <a:pt x="25" y="1"/>
                    <a:pt x="26" y="1"/>
                    <a:pt x="26" y="1"/>
                  </a:cubicBezTo>
                  <a:cubicBezTo>
                    <a:pt x="27" y="1"/>
                    <a:pt x="28" y="1"/>
                    <a:pt x="28" y="1"/>
                  </a:cubicBezTo>
                  <a:cubicBezTo>
                    <a:pt x="29" y="1"/>
                    <a:pt x="29" y="2"/>
                    <a:pt x="29" y="2"/>
                  </a:cubicBezTo>
                  <a:cubicBezTo>
                    <a:pt x="29" y="2"/>
                    <a:pt x="29" y="2"/>
                    <a:pt x="28" y="2"/>
                  </a:cubicBezTo>
                  <a:cubicBezTo>
                    <a:pt x="28" y="3"/>
                    <a:pt x="28" y="3"/>
                    <a:pt x="28" y="3"/>
                  </a:cubicBezTo>
                  <a:cubicBezTo>
                    <a:pt x="27" y="7"/>
                    <a:pt x="27" y="7"/>
                    <a:pt x="27" y="7"/>
                  </a:cubicBezTo>
                  <a:cubicBezTo>
                    <a:pt x="35" y="9"/>
                    <a:pt x="35" y="9"/>
                    <a:pt x="35" y="9"/>
                  </a:cubicBezTo>
                  <a:close/>
                  <a:moveTo>
                    <a:pt x="32" y="22"/>
                  </a:moveTo>
                  <a:cubicBezTo>
                    <a:pt x="34" y="13"/>
                    <a:pt x="34" y="13"/>
                    <a:pt x="34" y="13"/>
                  </a:cubicBezTo>
                  <a:cubicBezTo>
                    <a:pt x="26" y="11"/>
                    <a:pt x="26" y="11"/>
                    <a:pt x="26" y="11"/>
                  </a:cubicBezTo>
                  <a:cubicBezTo>
                    <a:pt x="26" y="12"/>
                    <a:pt x="25" y="14"/>
                    <a:pt x="25" y="16"/>
                  </a:cubicBezTo>
                  <a:cubicBezTo>
                    <a:pt x="24" y="17"/>
                    <a:pt x="24" y="19"/>
                    <a:pt x="23" y="20"/>
                  </a:cubicBezTo>
                  <a:lnTo>
                    <a:pt x="32"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15" name="PA-îṡľïḓe"/>
            <p:cNvSpPr/>
            <p:nvPr>
              <p:custDataLst>
                <p:tags r:id="rId10"/>
              </p:custDataLst>
            </p:nvPr>
          </p:nvSpPr>
          <p:spPr bwMode="auto">
            <a:xfrm>
              <a:off x="3872518" y="4083665"/>
              <a:ext cx="113157" cy="118611"/>
            </a:xfrm>
            <a:custGeom>
              <a:avLst/>
              <a:gdLst>
                <a:gd name="T0" fmla="*/ 6 w 35"/>
                <a:gd name="T1" fmla="*/ 12 h 37"/>
                <a:gd name="T2" fmla="*/ 16 w 35"/>
                <a:gd name="T3" fmla="*/ 17 h 37"/>
                <a:gd name="T4" fmla="*/ 16 w 35"/>
                <a:gd name="T5" fmla="*/ 13 h 37"/>
                <a:gd name="T6" fmla="*/ 31 w 35"/>
                <a:gd name="T7" fmla="*/ 1 h 37"/>
                <a:gd name="T8" fmla="*/ 32 w 35"/>
                <a:gd name="T9" fmla="*/ 13 h 37"/>
                <a:gd name="T10" fmla="*/ 28 w 35"/>
                <a:gd name="T11" fmla="*/ 13 h 37"/>
                <a:gd name="T12" fmla="*/ 20 w 35"/>
                <a:gd name="T13" fmla="*/ 13 h 37"/>
                <a:gd name="T14" fmla="*/ 20 w 35"/>
                <a:gd name="T15" fmla="*/ 18 h 37"/>
                <a:gd name="T16" fmla="*/ 32 w 35"/>
                <a:gd name="T17" fmla="*/ 18 h 37"/>
                <a:gd name="T18" fmla="*/ 33 w 35"/>
                <a:gd name="T19" fmla="*/ 18 h 37"/>
                <a:gd name="T20" fmla="*/ 33 w 35"/>
                <a:gd name="T21" fmla="*/ 22 h 37"/>
                <a:gd name="T22" fmla="*/ 20 w 35"/>
                <a:gd name="T23" fmla="*/ 21 h 37"/>
                <a:gd name="T24" fmla="*/ 21 w 35"/>
                <a:gd name="T25" fmla="*/ 24 h 37"/>
                <a:gd name="T26" fmla="*/ 30 w 35"/>
                <a:gd name="T27" fmla="*/ 32 h 37"/>
                <a:gd name="T28" fmla="*/ 31 w 35"/>
                <a:gd name="T29" fmla="*/ 28 h 37"/>
                <a:gd name="T30" fmla="*/ 33 w 35"/>
                <a:gd name="T31" fmla="*/ 29 h 37"/>
                <a:gd name="T32" fmla="*/ 35 w 35"/>
                <a:gd name="T33" fmla="*/ 30 h 37"/>
                <a:gd name="T34" fmla="*/ 31 w 35"/>
                <a:gd name="T35" fmla="*/ 37 h 37"/>
                <a:gd name="T36" fmla="*/ 22 w 35"/>
                <a:gd name="T37" fmla="*/ 32 h 37"/>
                <a:gd name="T38" fmla="*/ 17 w 35"/>
                <a:gd name="T39" fmla="*/ 21 h 37"/>
                <a:gd name="T40" fmla="*/ 5 w 35"/>
                <a:gd name="T41" fmla="*/ 31 h 37"/>
                <a:gd name="T42" fmla="*/ 17 w 35"/>
                <a:gd name="T43" fmla="*/ 29 h 37"/>
                <a:gd name="T44" fmla="*/ 18 w 35"/>
                <a:gd name="T45" fmla="*/ 29 h 37"/>
                <a:gd name="T46" fmla="*/ 17 w 35"/>
                <a:gd name="T47" fmla="*/ 33 h 37"/>
                <a:gd name="T48" fmla="*/ 3 w 35"/>
                <a:gd name="T49" fmla="*/ 36 h 37"/>
                <a:gd name="T50" fmla="*/ 2 w 35"/>
                <a:gd name="T51" fmla="*/ 36 h 37"/>
                <a:gd name="T52" fmla="*/ 0 w 35"/>
                <a:gd name="T53" fmla="*/ 32 h 37"/>
                <a:gd name="T54" fmla="*/ 1 w 35"/>
                <a:gd name="T55" fmla="*/ 25 h 37"/>
                <a:gd name="T56" fmla="*/ 2 w 35"/>
                <a:gd name="T57" fmla="*/ 2 h 37"/>
                <a:gd name="T58" fmla="*/ 2 w 35"/>
                <a:gd name="T59" fmla="*/ 0 h 37"/>
                <a:gd name="T60" fmla="*/ 4 w 35"/>
                <a:gd name="T61" fmla="*/ 0 h 37"/>
                <a:gd name="T62" fmla="*/ 28 w 35"/>
                <a:gd name="T63" fmla="*/ 9 h 37"/>
                <a:gd name="T64" fmla="*/ 6 w 35"/>
                <a:gd name="T65" fmla="*/ 4 h 37"/>
                <a:gd name="T66" fmla="*/ 28 w 35"/>
                <a:gd name="T67" fmla="*/ 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37">
                  <a:moveTo>
                    <a:pt x="16" y="13"/>
                  </a:moveTo>
                  <a:cubicBezTo>
                    <a:pt x="6" y="12"/>
                    <a:pt x="6" y="12"/>
                    <a:pt x="6" y="12"/>
                  </a:cubicBezTo>
                  <a:cubicBezTo>
                    <a:pt x="6" y="17"/>
                    <a:pt x="6" y="17"/>
                    <a:pt x="6" y="17"/>
                  </a:cubicBezTo>
                  <a:cubicBezTo>
                    <a:pt x="16" y="17"/>
                    <a:pt x="16" y="17"/>
                    <a:pt x="16" y="17"/>
                  </a:cubicBezTo>
                  <a:cubicBezTo>
                    <a:pt x="16" y="17"/>
                    <a:pt x="16" y="16"/>
                    <a:pt x="16" y="15"/>
                  </a:cubicBezTo>
                  <a:cubicBezTo>
                    <a:pt x="16" y="14"/>
                    <a:pt x="16" y="13"/>
                    <a:pt x="16" y="13"/>
                  </a:cubicBezTo>
                  <a:close/>
                  <a:moveTo>
                    <a:pt x="29" y="1"/>
                  </a:moveTo>
                  <a:cubicBezTo>
                    <a:pt x="31" y="1"/>
                    <a:pt x="31" y="1"/>
                    <a:pt x="31" y="1"/>
                  </a:cubicBezTo>
                  <a:cubicBezTo>
                    <a:pt x="32" y="1"/>
                    <a:pt x="32" y="1"/>
                    <a:pt x="32" y="1"/>
                  </a:cubicBezTo>
                  <a:cubicBezTo>
                    <a:pt x="32" y="8"/>
                    <a:pt x="32" y="12"/>
                    <a:pt x="32" y="13"/>
                  </a:cubicBezTo>
                  <a:cubicBezTo>
                    <a:pt x="32" y="13"/>
                    <a:pt x="31" y="13"/>
                    <a:pt x="31" y="13"/>
                  </a:cubicBezTo>
                  <a:cubicBezTo>
                    <a:pt x="28" y="13"/>
                    <a:pt x="28" y="13"/>
                    <a:pt x="28" y="13"/>
                  </a:cubicBezTo>
                  <a:cubicBezTo>
                    <a:pt x="28" y="13"/>
                    <a:pt x="28" y="13"/>
                    <a:pt x="28" y="13"/>
                  </a:cubicBezTo>
                  <a:cubicBezTo>
                    <a:pt x="20" y="13"/>
                    <a:pt x="20" y="13"/>
                    <a:pt x="20" y="13"/>
                  </a:cubicBezTo>
                  <a:cubicBezTo>
                    <a:pt x="20" y="14"/>
                    <a:pt x="20" y="14"/>
                    <a:pt x="20" y="15"/>
                  </a:cubicBezTo>
                  <a:cubicBezTo>
                    <a:pt x="20" y="16"/>
                    <a:pt x="20" y="17"/>
                    <a:pt x="20" y="18"/>
                  </a:cubicBezTo>
                  <a:cubicBezTo>
                    <a:pt x="22" y="18"/>
                    <a:pt x="23" y="18"/>
                    <a:pt x="24" y="18"/>
                  </a:cubicBezTo>
                  <a:cubicBezTo>
                    <a:pt x="29" y="18"/>
                    <a:pt x="32" y="18"/>
                    <a:pt x="32" y="18"/>
                  </a:cubicBezTo>
                  <a:cubicBezTo>
                    <a:pt x="33" y="18"/>
                    <a:pt x="33" y="18"/>
                    <a:pt x="33" y="18"/>
                  </a:cubicBezTo>
                  <a:cubicBezTo>
                    <a:pt x="33" y="18"/>
                    <a:pt x="33" y="18"/>
                    <a:pt x="33" y="18"/>
                  </a:cubicBezTo>
                  <a:cubicBezTo>
                    <a:pt x="33" y="22"/>
                    <a:pt x="33" y="22"/>
                    <a:pt x="33" y="22"/>
                  </a:cubicBezTo>
                  <a:cubicBezTo>
                    <a:pt x="33" y="22"/>
                    <a:pt x="33" y="22"/>
                    <a:pt x="33" y="22"/>
                  </a:cubicBezTo>
                  <a:cubicBezTo>
                    <a:pt x="33" y="22"/>
                    <a:pt x="32" y="22"/>
                    <a:pt x="32" y="22"/>
                  </a:cubicBezTo>
                  <a:cubicBezTo>
                    <a:pt x="20" y="21"/>
                    <a:pt x="20" y="21"/>
                    <a:pt x="20" y="21"/>
                  </a:cubicBezTo>
                  <a:cubicBezTo>
                    <a:pt x="21" y="22"/>
                    <a:pt x="21" y="22"/>
                    <a:pt x="21" y="23"/>
                  </a:cubicBezTo>
                  <a:cubicBezTo>
                    <a:pt x="21" y="23"/>
                    <a:pt x="21" y="24"/>
                    <a:pt x="21" y="24"/>
                  </a:cubicBezTo>
                  <a:cubicBezTo>
                    <a:pt x="22" y="26"/>
                    <a:pt x="23" y="28"/>
                    <a:pt x="25" y="29"/>
                  </a:cubicBezTo>
                  <a:cubicBezTo>
                    <a:pt x="28" y="32"/>
                    <a:pt x="29" y="32"/>
                    <a:pt x="30" y="32"/>
                  </a:cubicBezTo>
                  <a:cubicBezTo>
                    <a:pt x="30" y="32"/>
                    <a:pt x="31" y="31"/>
                    <a:pt x="31" y="29"/>
                  </a:cubicBezTo>
                  <a:cubicBezTo>
                    <a:pt x="31" y="29"/>
                    <a:pt x="31" y="29"/>
                    <a:pt x="31" y="28"/>
                  </a:cubicBezTo>
                  <a:cubicBezTo>
                    <a:pt x="31" y="28"/>
                    <a:pt x="31" y="28"/>
                    <a:pt x="31" y="28"/>
                  </a:cubicBezTo>
                  <a:cubicBezTo>
                    <a:pt x="32" y="28"/>
                    <a:pt x="33" y="29"/>
                    <a:pt x="33" y="29"/>
                  </a:cubicBezTo>
                  <a:cubicBezTo>
                    <a:pt x="34" y="29"/>
                    <a:pt x="34" y="29"/>
                    <a:pt x="35" y="29"/>
                  </a:cubicBezTo>
                  <a:cubicBezTo>
                    <a:pt x="35" y="29"/>
                    <a:pt x="35" y="30"/>
                    <a:pt x="35" y="30"/>
                  </a:cubicBezTo>
                  <a:cubicBezTo>
                    <a:pt x="35" y="31"/>
                    <a:pt x="35" y="32"/>
                    <a:pt x="34" y="34"/>
                  </a:cubicBezTo>
                  <a:cubicBezTo>
                    <a:pt x="33" y="36"/>
                    <a:pt x="32" y="37"/>
                    <a:pt x="31" y="37"/>
                  </a:cubicBezTo>
                  <a:cubicBezTo>
                    <a:pt x="30" y="37"/>
                    <a:pt x="29" y="37"/>
                    <a:pt x="28" y="36"/>
                  </a:cubicBezTo>
                  <a:cubicBezTo>
                    <a:pt x="25" y="35"/>
                    <a:pt x="23" y="34"/>
                    <a:pt x="22" y="32"/>
                  </a:cubicBezTo>
                  <a:cubicBezTo>
                    <a:pt x="20" y="30"/>
                    <a:pt x="18" y="28"/>
                    <a:pt x="17" y="25"/>
                  </a:cubicBezTo>
                  <a:cubicBezTo>
                    <a:pt x="17" y="24"/>
                    <a:pt x="17" y="22"/>
                    <a:pt x="17" y="21"/>
                  </a:cubicBezTo>
                  <a:cubicBezTo>
                    <a:pt x="6" y="21"/>
                    <a:pt x="6" y="21"/>
                    <a:pt x="6" y="21"/>
                  </a:cubicBezTo>
                  <a:cubicBezTo>
                    <a:pt x="5" y="31"/>
                    <a:pt x="5" y="31"/>
                    <a:pt x="5" y="31"/>
                  </a:cubicBezTo>
                  <a:cubicBezTo>
                    <a:pt x="7" y="31"/>
                    <a:pt x="9" y="31"/>
                    <a:pt x="11" y="30"/>
                  </a:cubicBezTo>
                  <a:cubicBezTo>
                    <a:pt x="12" y="30"/>
                    <a:pt x="14" y="30"/>
                    <a:pt x="17" y="29"/>
                  </a:cubicBezTo>
                  <a:cubicBezTo>
                    <a:pt x="18" y="29"/>
                    <a:pt x="18" y="29"/>
                    <a:pt x="18" y="29"/>
                  </a:cubicBezTo>
                  <a:cubicBezTo>
                    <a:pt x="18" y="29"/>
                    <a:pt x="18" y="29"/>
                    <a:pt x="18" y="29"/>
                  </a:cubicBezTo>
                  <a:cubicBezTo>
                    <a:pt x="18" y="32"/>
                    <a:pt x="18" y="32"/>
                    <a:pt x="18" y="32"/>
                  </a:cubicBezTo>
                  <a:cubicBezTo>
                    <a:pt x="18" y="33"/>
                    <a:pt x="18" y="33"/>
                    <a:pt x="17" y="33"/>
                  </a:cubicBezTo>
                  <a:cubicBezTo>
                    <a:pt x="15" y="33"/>
                    <a:pt x="13" y="34"/>
                    <a:pt x="11" y="34"/>
                  </a:cubicBezTo>
                  <a:cubicBezTo>
                    <a:pt x="8" y="35"/>
                    <a:pt x="6" y="35"/>
                    <a:pt x="3" y="36"/>
                  </a:cubicBezTo>
                  <a:cubicBezTo>
                    <a:pt x="3" y="36"/>
                    <a:pt x="3" y="36"/>
                    <a:pt x="3" y="36"/>
                  </a:cubicBezTo>
                  <a:cubicBezTo>
                    <a:pt x="3" y="36"/>
                    <a:pt x="2" y="36"/>
                    <a:pt x="2" y="36"/>
                  </a:cubicBezTo>
                  <a:cubicBezTo>
                    <a:pt x="2" y="36"/>
                    <a:pt x="1" y="36"/>
                    <a:pt x="1" y="34"/>
                  </a:cubicBezTo>
                  <a:cubicBezTo>
                    <a:pt x="0" y="33"/>
                    <a:pt x="0" y="32"/>
                    <a:pt x="0" y="32"/>
                  </a:cubicBezTo>
                  <a:cubicBezTo>
                    <a:pt x="0" y="32"/>
                    <a:pt x="1" y="31"/>
                    <a:pt x="1" y="30"/>
                  </a:cubicBezTo>
                  <a:cubicBezTo>
                    <a:pt x="1" y="29"/>
                    <a:pt x="1" y="27"/>
                    <a:pt x="1" y="25"/>
                  </a:cubicBezTo>
                  <a:cubicBezTo>
                    <a:pt x="1" y="22"/>
                    <a:pt x="1" y="19"/>
                    <a:pt x="1" y="15"/>
                  </a:cubicBezTo>
                  <a:cubicBezTo>
                    <a:pt x="1" y="11"/>
                    <a:pt x="2" y="6"/>
                    <a:pt x="2" y="2"/>
                  </a:cubicBezTo>
                  <a:cubicBezTo>
                    <a:pt x="2" y="1"/>
                    <a:pt x="2" y="1"/>
                    <a:pt x="2" y="1"/>
                  </a:cubicBezTo>
                  <a:cubicBezTo>
                    <a:pt x="2" y="0"/>
                    <a:pt x="2" y="0"/>
                    <a:pt x="2" y="0"/>
                  </a:cubicBezTo>
                  <a:cubicBezTo>
                    <a:pt x="2" y="0"/>
                    <a:pt x="2" y="0"/>
                    <a:pt x="2" y="0"/>
                  </a:cubicBezTo>
                  <a:cubicBezTo>
                    <a:pt x="3" y="0"/>
                    <a:pt x="3" y="0"/>
                    <a:pt x="4" y="0"/>
                  </a:cubicBezTo>
                  <a:cubicBezTo>
                    <a:pt x="29" y="1"/>
                    <a:pt x="29" y="1"/>
                    <a:pt x="29" y="1"/>
                  </a:cubicBezTo>
                  <a:close/>
                  <a:moveTo>
                    <a:pt x="28" y="9"/>
                  </a:moveTo>
                  <a:cubicBezTo>
                    <a:pt x="28" y="5"/>
                    <a:pt x="28" y="5"/>
                    <a:pt x="28" y="5"/>
                  </a:cubicBezTo>
                  <a:cubicBezTo>
                    <a:pt x="6" y="4"/>
                    <a:pt x="6" y="4"/>
                    <a:pt x="6" y="4"/>
                  </a:cubicBezTo>
                  <a:cubicBezTo>
                    <a:pt x="6" y="8"/>
                    <a:pt x="6" y="8"/>
                    <a:pt x="6" y="8"/>
                  </a:cubicBezTo>
                  <a:lnTo>
                    <a:pt x="28"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16" name="PA-isľîḋê"/>
            <p:cNvSpPr/>
            <p:nvPr>
              <p:custDataLst>
                <p:tags r:id="rId11"/>
              </p:custDataLst>
            </p:nvPr>
          </p:nvSpPr>
          <p:spPr bwMode="auto">
            <a:xfrm>
              <a:off x="4011579" y="4076849"/>
              <a:ext cx="134971" cy="125427"/>
            </a:xfrm>
            <a:custGeom>
              <a:avLst/>
              <a:gdLst>
                <a:gd name="T0" fmla="*/ 1 w 42"/>
                <a:gd name="T1" fmla="*/ 11 h 39"/>
                <a:gd name="T2" fmla="*/ 1 w 42"/>
                <a:gd name="T3" fmla="*/ 7 h 39"/>
                <a:gd name="T4" fmla="*/ 9 w 42"/>
                <a:gd name="T5" fmla="*/ 7 h 39"/>
                <a:gd name="T6" fmla="*/ 17 w 42"/>
                <a:gd name="T7" fmla="*/ 6 h 39"/>
                <a:gd name="T8" fmla="*/ 17 w 42"/>
                <a:gd name="T9" fmla="*/ 10 h 39"/>
                <a:gd name="T10" fmla="*/ 9 w 42"/>
                <a:gd name="T11" fmla="*/ 10 h 39"/>
                <a:gd name="T12" fmla="*/ 9 w 42"/>
                <a:gd name="T13" fmla="*/ 15 h 39"/>
                <a:gd name="T14" fmla="*/ 16 w 42"/>
                <a:gd name="T15" fmla="*/ 16 h 39"/>
                <a:gd name="T16" fmla="*/ 14 w 42"/>
                <a:gd name="T17" fmla="*/ 37 h 39"/>
                <a:gd name="T18" fmla="*/ 9 w 42"/>
                <a:gd name="T19" fmla="*/ 36 h 39"/>
                <a:gd name="T20" fmla="*/ 9 w 42"/>
                <a:gd name="T21" fmla="*/ 35 h 39"/>
                <a:gd name="T22" fmla="*/ 12 w 42"/>
                <a:gd name="T23" fmla="*/ 34 h 39"/>
                <a:gd name="T24" fmla="*/ 13 w 42"/>
                <a:gd name="T25" fmla="*/ 18 h 39"/>
                <a:gd name="T26" fmla="*/ 9 w 42"/>
                <a:gd name="T27" fmla="*/ 25 h 39"/>
                <a:gd name="T28" fmla="*/ 7 w 42"/>
                <a:gd name="T29" fmla="*/ 39 h 39"/>
                <a:gd name="T30" fmla="*/ 4 w 42"/>
                <a:gd name="T31" fmla="*/ 35 h 39"/>
                <a:gd name="T32" fmla="*/ 5 w 42"/>
                <a:gd name="T33" fmla="*/ 19 h 39"/>
                <a:gd name="T34" fmla="*/ 10 w 42"/>
                <a:gd name="T35" fmla="*/ 3 h 39"/>
                <a:gd name="T36" fmla="*/ 6 w 42"/>
                <a:gd name="T37" fmla="*/ 0 h 39"/>
                <a:gd name="T38" fmla="*/ 7 w 42"/>
                <a:gd name="T39" fmla="*/ 6 h 39"/>
                <a:gd name="T40" fmla="*/ 11 w 42"/>
                <a:gd name="T41" fmla="*/ 5 h 39"/>
                <a:gd name="T42" fmla="*/ 33 w 42"/>
                <a:gd name="T43" fmla="*/ 13 h 39"/>
                <a:gd name="T44" fmla="*/ 37 w 42"/>
                <a:gd name="T45" fmla="*/ 13 h 39"/>
                <a:gd name="T46" fmla="*/ 37 w 42"/>
                <a:gd name="T47" fmla="*/ 16 h 39"/>
                <a:gd name="T48" fmla="*/ 32 w 42"/>
                <a:gd name="T49" fmla="*/ 17 h 39"/>
                <a:gd name="T50" fmla="*/ 36 w 42"/>
                <a:gd name="T51" fmla="*/ 21 h 39"/>
                <a:gd name="T52" fmla="*/ 40 w 42"/>
                <a:gd name="T53" fmla="*/ 21 h 39"/>
                <a:gd name="T54" fmla="*/ 40 w 42"/>
                <a:gd name="T55" fmla="*/ 25 h 39"/>
                <a:gd name="T56" fmla="*/ 34 w 42"/>
                <a:gd name="T57" fmla="*/ 27 h 39"/>
                <a:gd name="T58" fmla="*/ 41 w 42"/>
                <a:gd name="T59" fmla="*/ 33 h 39"/>
                <a:gd name="T60" fmla="*/ 40 w 42"/>
                <a:gd name="T61" fmla="*/ 36 h 39"/>
                <a:gd name="T62" fmla="*/ 33 w 42"/>
                <a:gd name="T63" fmla="*/ 31 h 39"/>
                <a:gd name="T64" fmla="*/ 24 w 42"/>
                <a:gd name="T65" fmla="*/ 37 h 39"/>
                <a:gd name="T66" fmla="*/ 19 w 42"/>
                <a:gd name="T67" fmla="*/ 35 h 39"/>
                <a:gd name="T68" fmla="*/ 27 w 42"/>
                <a:gd name="T69" fmla="*/ 28 h 39"/>
                <a:gd name="T70" fmla="*/ 24 w 42"/>
                <a:gd name="T71" fmla="*/ 26 h 39"/>
                <a:gd name="T72" fmla="*/ 20 w 42"/>
                <a:gd name="T73" fmla="*/ 26 h 39"/>
                <a:gd name="T74" fmla="*/ 20 w 42"/>
                <a:gd name="T75" fmla="*/ 22 h 39"/>
                <a:gd name="T76" fmla="*/ 28 w 42"/>
                <a:gd name="T77" fmla="*/ 20 h 39"/>
                <a:gd name="T78" fmla="*/ 26 w 42"/>
                <a:gd name="T79" fmla="*/ 17 h 39"/>
                <a:gd name="T80" fmla="*/ 21 w 42"/>
                <a:gd name="T81" fmla="*/ 20 h 39"/>
                <a:gd name="T82" fmla="*/ 23 w 42"/>
                <a:gd name="T83" fmla="*/ 15 h 39"/>
                <a:gd name="T84" fmla="*/ 24 w 42"/>
                <a:gd name="T85" fmla="*/ 10 h 39"/>
                <a:gd name="T86" fmla="*/ 28 w 42"/>
                <a:gd name="T87" fmla="*/ 12 h 39"/>
                <a:gd name="T88" fmla="*/ 24 w 42"/>
                <a:gd name="T89" fmla="*/ 4 h 39"/>
                <a:gd name="T90" fmla="*/ 24 w 42"/>
                <a:gd name="T91" fmla="*/ 1 h 39"/>
                <a:gd name="T92" fmla="*/ 20 w 42"/>
                <a:gd name="T93" fmla="*/ 0 h 39"/>
                <a:gd name="T94" fmla="*/ 19 w 42"/>
                <a:gd name="T95" fmla="*/ 8 h 39"/>
                <a:gd name="T96" fmla="*/ 17 w 42"/>
                <a:gd name="T97" fmla="*/ 14 h 39"/>
                <a:gd name="T98" fmla="*/ 23 w 42"/>
                <a:gd name="T99" fmla="*/ 9 h 39"/>
                <a:gd name="T100" fmla="*/ 30 w 42"/>
                <a:gd name="T101" fmla="*/ 7 h 39"/>
                <a:gd name="T102" fmla="*/ 38 w 42"/>
                <a:gd name="T103" fmla="*/ 7 h 39"/>
                <a:gd name="T104" fmla="*/ 38 w 42"/>
                <a:gd name="T105" fmla="*/ 3 h 39"/>
                <a:gd name="T106" fmla="*/ 30 w 42"/>
                <a:gd name="T107"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39">
                  <a:moveTo>
                    <a:pt x="4" y="11"/>
                  </a:moveTo>
                  <a:cubicBezTo>
                    <a:pt x="2" y="11"/>
                    <a:pt x="2" y="11"/>
                    <a:pt x="2" y="11"/>
                  </a:cubicBezTo>
                  <a:cubicBezTo>
                    <a:pt x="1" y="11"/>
                    <a:pt x="1" y="11"/>
                    <a:pt x="1" y="11"/>
                  </a:cubicBezTo>
                  <a:cubicBezTo>
                    <a:pt x="1" y="11"/>
                    <a:pt x="1" y="11"/>
                    <a:pt x="1" y="11"/>
                  </a:cubicBezTo>
                  <a:cubicBezTo>
                    <a:pt x="0" y="7"/>
                    <a:pt x="0" y="7"/>
                    <a:pt x="0" y="7"/>
                  </a:cubicBezTo>
                  <a:cubicBezTo>
                    <a:pt x="0" y="7"/>
                    <a:pt x="0" y="7"/>
                    <a:pt x="1" y="7"/>
                  </a:cubicBezTo>
                  <a:cubicBezTo>
                    <a:pt x="1" y="7"/>
                    <a:pt x="1" y="7"/>
                    <a:pt x="1" y="7"/>
                  </a:cubicBezTo>
                  <a:cubicBezTo>
                    <a:pt x="2" y="7"/>
                    <a:pt x="3" y="7"/>
                    <a:pt x="5" y="7"/>
                  </a:cubicBezTo>
                  <a:cubicBezTo>
                    <a:pt x="7" y="7"/>
                    <a:pt x="8" y="7"/>
                    <a:pt x="9" y="7"/>
                  </a:cubicBezTo>
                  <a:cubicBezTo>
                    <a:pt x="10" y="6"/>
                    <a:pt x="11" y="6"/>
                    <a:pt x="13" y="6"/>
                  </a:cubicBezTo>
                  <a:cubicBezTo>
                    <a:pt x="14" y="6"/>
                    <a:pt x="15" y="6"/>
                    <a:pt x="16" y="6"/>
                  </a:cubicBezTo>
                  <a:cubicBezTo>
                    <a:pt x="16" y="6"/>
                    <a:pt x="17" y="6"/>
                    <a:pt x="17" y="6"/>
                  </a:cubicBezTo>
                  <a:cubicBezTo>
                    <a:pt x="17" y="6"/>
                    <a:pt x="17" y="6"/>
                    <a:pt x="17" y="6"/>
                  </a:cubicBezTo>
                  <a:cubicBezTo>
                    <a:pt x="17" y="10"/>
                    <a:pt x="17" y="10"/>
                    <a:pt x="17" y="10"/>
                  </a:cubicBezTo>
                  <a:cubicBezTo>
                    <a:pt x="17" y="10"/>
                    <a:pt x="17" y="10"/>
                    <a:pt x="17" y="10"/>
                  </a:cubicBezTo>
                  <a:cubicBezTo>
                    <a:pt x="17" y="10"/>
                    <a:pt x="16" y="10"/>
                    <a:pt x="16" y="10"/>
                  </a:cubicBezTo>
                  <a:cubicBezTo>
                    <a:pt x="15" y="10"/>
                    <a:pt x="14" y="10"/>
                    <a:pt x="12" y="10"/>
                  </a:cubicBezTo>
                  <a:cubicBezTo>
                    <a:pt x="10" y="10"/>
                    <a:pt x="9" y="10"/>
                    <a:pt x="9" y="10"/>
                  </a:cubicBezTo>
                  <a:cubicBezTo>
                    <a:pt x="8" y="10"/>
                    <a:pt x="8" y="10"/>
                    <a:pt x="8" y="10"/>
                  </a:cubicBezTo>
                  <a:cubicBezTo>
                    <a:pt x="8" y="11"/>
                    <a:pt x="8" y="12"/>
                    <a:pt x="8" y="12"/>
                  </a:cubicBezTo>
                  <a:cubicBezTo>
                    <a:pt x="8" y="13"/>
                    <a:pt x="9" y="14"/>
                    <a:pt x="9" y="15"/>
                  </a:cubicBezTo>
                  <a:cubicBezTo>
                    <a:pt x="13" y="15"/>
                    <a:pt x="13" y="15"/>
                    <a:pt x="13" y="15"/>
                  </a:cubicBezTo>
                  <a:cubicBezTo>
                    <a:pt x="16" y="14"/>
                    <a:pt x="16" y="14"/>
                    <a:pt x="16" y="14"/>
                  </a:cubicBezTo>
                  <a:cubicBezTo>
                    <a:pt x="16" y="14"/>
                    <a:pt x="16" y="15"/>
                    <a:pt x="16" y="16"/>
                  </a:cubicBezTo>
                  <a:cubicBezTo>
                    <a:pt x="17" y="19"/>
                    <a:pt x="17" y="22"/>
                    <a:pt x="17" y="26"/>
                  </a:cubicBezTo>
                  <a:cubicBezTo>
                    <a:pt x="17" y="31"/>
                    <a:pt x="17" y="33"/>
                    <a:pt x="17" y="34"/>
                  </a:cubicBezTo>
                  <a:cubicBezTo>
                    <a:pt x="16" y="36"/>
                    <a:pt x="16" y="37"/>
                    <a:pt x="14" y="37"/>
                  </a:cubicBezTo>
                  <a:cubicBezTo>
                    <a:pt x="13" y="38"/>
                    <a:pt x="12" y="38"/>
                    <a:pt x="11" y="38"/>
                  </a:cubicBezTo>
                  <a:cubicBezTo>
                    <a:pt x="10" y="38"/>
                    <a:pt x="10" y="38"/>
                    <a:pt x="10" y="38"/>
                  </a:cubicBezTo>
                  <a:cubicBezTo>
                    <a:pt x="9" y="38"/>
                    <a:pt x="9" y="37"/>
                    <a:pt x="9" y="36"/>
                  </a:cubicBezTo>
                  <a:cubicBezTo>
                    <a:pt x="9" y="36"/>
                    <a:pt x="8" y="35"/>
                    <a:pt x="8" y="35"/>
                  </a:cubicBezTo>
                  <a:cubicBezTo>
                    <a:pt x="8" y="35"/>
                    <a:pt x="8" y="35"/>
                    <a:pt x="8" y="35"/>
                  </a:cubicBezTo>
                  <a:cubicBezTo>
                    <a:pt x="8" y="35"/>
                    <a:pt x="8" y="35"/>
                    <a:pt x="9" y="35"/>
                  </a:cubicBezTo>
                  <a:cubicBezTo>
                    <a:pt x="9" y="35"/>
                    <a:pt x="9" y="35"/>
                    <a:pt x="9" y="35"/>
                  </a:cubicBezTo>
                  <a:cubicBezTo>
                    <a:pt x="10" y="35"/>
                    <a:pt x="10" y="35"/>
                    <a:pt x="10" y="35"/>
                  </a:cubicBezTo>
                  <a:cubicBezTo>
                    <a:pt x="11" y="35"/>
                    <a:pt x="11" y="35"/>
                    <a:pt x="12" y="34"/>
                  </a:cubicBezTo>
                  <a:cubicBezTo>
                    <a:pt x="12" y="34"/>
                    <a:pt x="13" y="34"/>
                    <a:pt x="13" y="33"/>
                  </a:cubicBezTo>
                  <a:cubicBezTo>
                    <a:pt x="13" y="32"/>
                    <a:pt x="13" y="29"/>
                    <a:pt x="13" y="25"/>
                  </a:cubicBezTo>
                  <a:cubicBezTo>
                    <a:pt x="13" y="23"/>
                    <a:pt x="13" y="20"/>
                    <a:pt x="13" y="18"/>
                  </a:cubicBezTo>
                  <a:cubicBezTo>
                    <a:pt x="9" y="19"/>
                    <a:pt x="9" y="19"/>
                    <a:pt x="9" y="19"/>
                  </a:cubicBezTo>
                  <a:cubicBezTo>
                    <a:pt x="9" y="19"/>
                    <a:pt x="9" y="19"/>
                    <a:pt x="9" y="19"/>
                  </a:cubicBezTo>
                  <a:cubicBezTo>
                    <a:pt x="9" y="20"/>
                    <a:pt x="9" y="23"/>
                    <a:pt x="9" y="25"/>
                  </a:cubicBezTo>
                  <a:cubicBezTo>
                    <a:pt x="9" y="28"/>
                    <a:pt x="9" y="31"/>
                    <a:pt x="9" y="32"/>
                  </a:cubicBezTo>
                  <a:cubicBezTo>
                    <a:pt x="8" y="35"/>
                    <a:pt x="8" y="36"/>
                    <a:pt x="7" y="38"/>
                  </a:cubicBezTo>
                  <a:cubicBezTo>
                    <a:pt x="7" y="38"/>
                    <a:pt x="7" y="38"/>
                    <a:pt x="7" y="39"/>
                  </a:cubicBezTo>
                  <a:cubicBezTo>
                    <a:pt x="6" y="38"/>
                    <a:pt x="5" y="38"/>
                    <a:pt x="4" y="38"/>
                  </a:cubicBezTo>
                  <a:cubicBezTo>
                    <a:pt x="3" y="37"/>
                    <a:pt x="3" y="37"/>
                    <a:pt x="3" y="37"/>
                  </a:cubicBezTo>
                  <a:cubicBezTo>
                    <a:pt x="3" y="36"/>
                    <a:pt x="4" y="36"/>
                    <a:pt x="4" y="35"/>
                  </a:cubicBezTo>
                  <a:cubicBezTo>
                    <a:pt x="4" y="34"/>
                    <a:pt x="4" y="33"/>
                    <a:pt x="5" y="31"/>
                  </a:cubicBezTo>
                  <a:cubicBezTo>
                    <a:pt x="5" y="30"/>
                    <a:pt x="5" y="28"/>
                    <a:pt x="5" y="26"/>
                  </a:cubicBezTo>
                  <a:cubicBezTo>
                    <a:pt x="5" y="24"/>
                    <a:pt x="5" y="22"/>
                    <a:pt x="5" y="19"/>
                  </a:cubicBezTo>
                  <a:cubicBezTo>
                    <a:pt x="4" y="11"/>
                    <a:pt x="4" y="11"/>
                    <a:pt x="4" y="11"/>
                  </a:cubicBezTo>
                  <a:close/>
                  <a:moveTo>
                    <a:pt x="11" y="5"/>
                  </a:moveTo>
                  <a:cubicBezTo>
                    <a:pt x="11" y="5"/>
                    <a:pt x="11" y="5"/>
                    <a:pt x="10" y="3"/>
                  </a:cubicBezTo>
                  <a:cubicBezTo>
                    <a:pt x="10" y="2"/>
                    <a:pt x="9" y="1"/>
                    <a:pt x="8" y="0"/>
                  </a:cubicBezTo>
                  <a:cubicBezTo>
                    <a:pt x="8" y="0"/>
                    <a:pt x="8" y="0"/>
                    <a:pt x="8" y="0"/>
                  </a:cubicBezTo>
                  <a:cubicBezTo>
                    <a:pt x="8" y="0"/>
                    <a:pt x="7" y="0"/>
                    <a:pt x="6" y="0"/>
                  </a:cubicBezTo>
                  <a:cubicBezTo>
                    <a:pt x="5" y="0"/>
                    <a:pt x="5" y="0"/>
                    <a:pt x="4" y="1"/>
                  </a:cubicBezTo>
                  <a:cubicBezTo>
                    <a:pt x="4" y="1"/>
                    <a:pt x="4" y="1"/>
                    <a:pt x="4" y="1"/>
                  </a:cubicBezTo>
                  <a:cubicBezTo>
                    <a:pt x="5" y="2"/>
                    <a:pt x="6" y="4"/>
                    <a:pt x="7" y="6"/>
                  </a:cubicBezTo>
                  <a:cubicBezTo>
                    <a:pt x="7" y="6"/>
                    <a:pt x="7" y="6"/>
                    <a:pt x="7" y="6"/>
                  </a:cubicBezTo>
                  <a:cubicBezTo>
                    <a:pt x="8" y="6"/>
                    <a:pt x="8" y="6"/>
                    <a:pt x="9" y="6"/>
                  </a:cubicBezTo>
                  <a:cubicBezTo>
                    <a:pt x="10" y="6"/>
                    <a:pt x="11" y="6"/>
                    <a:pt x="11" y="5"/>
                  </a:cubicBezTo>
                  <a:close/>
                  <a:moveTo>
                    <a:pt x="27" y="13"/>
                  </a:moveTo>
                  <a:cubicBezTo>
                    <a:pt x="30" y="13"/>
                    <a:pt x="30" y="13"/>
                    <a:pt x="30" y="13"/>
                  </a:cubicBezTo>
                  <a:cubicBezTo>
                    <a:pt x="31" y="13"/>
                    <a:pt x="32" y="13"/>
                    <a:pt x="33" y="13"/>
                  </a:cubicBezTo>
                  <a:cubicBezTo>
                    <a:pt x="35" y="13"/>
                    <a:pt x="36" y="13"/>
                    <a:pt x="36" y="13"/>
                  </a:cubicBezTo>
                  <a:cubicBezTo>
                    <a:pt x="36" y="12"/>
                    <a:pt x="37" y="12"/>
                    <a:pt x="37" y="12"/>
                  </a:cubicBezTo>
                  <a:cubicBezTo>
                    <a:pt x="37" y="12"/>
                    <a:pt x="37" y="13"/>
                    <a:pt x="37" y="13"/>
                  </a:cubicBezTo>
                  <a:cubicBezTo>
                    <a:pt x="37" y="16"/>
                    <a:pt x="37" y="16"/>
                    <a:pt x="37" y="16"/>
                  </a:cubicBezTo>
                  <a:cubicBezTo>
                    <a:pt x="37" y="16"/>
                    <a:pt x="37" y="16"/>
                    <a:pt x="37" y="16"/>
                  </a:cubicBezTo>
                  <a:cubicBezTo>
                    <a:pt x="37" y="16"/>
                    <a:pt x="37" y="16"/>
                    <a:pt x="37" y="16"/>
                  </a:cubicBezTo>
                  <a:cubicBezTo>
                    <a:pt x="36" y="17"/>
                    <a:pt x="35" y="17"/>
                    <a:pt x="34" y="17"/>
                  </a:cubicBezTo>
                  <a:cubicBezTo>
                    <a:pt x="33" y="17"/>
                    <a:pt x="32" y="17"/>
                    <a:pt x="32" y="17"/>
                  </a:cubicBezTo>
                  <a:cubicBezTo>
                    <a:pt x="32" y="17"/>
                    <a:pt x="32" y="17"/>
                    <a:pt x="32" y="17"/>
                  </a:cubicBezTo>
                  <a:cubicBezTo>
                    <a:pt x="32" y="18"/>
                    <a:pt x="32" y="19"/>
                    <a:pt x="32" y="20"/>
                  </a:cubicBezTo>
                  <a:cubicBezTo>
                    <a:pt x="32" y="21"/>
                    <a:pt x="32" y="21"/>
                    <a:pt x="32" y="22"/>
                  </a:cubicBezTo>
                  <a:cubicBezTo>
                    <a:pt x="33" y="22"/>
                    <a:pt x="35" y="21"/>
                    <a:pt x="36" y="21"/>
                  </a:cubicBezTo>
                  <a:cubicBezTo>
                    <a:pt x="37" y="21"/>
                    <a:pt x="38" y="21"/>
                    <a:pt x="39" y="21"/>
                  </a:cubicBezTo>
                  <a:cubicBezTo>
                    <a:pt x="40" y="21"/>
                    <a:pt x="40" y="21"/>
                    <a:pt x="40" y="21"/>
                  </a:cubicBezTo>
                  <a:cubicBezTo>
                    <a:pt x="40" y="21"/>
                    <a:pt x="40" y="21"/>
                    <a:pt x="40" y="21"/>
                  </a:cubicBezTo>
                  <a:cubicBezTo>
                    <a:pt x="41" y="25"/>
                    <a:pt x="41" y="25"/>
                    <a:pt x="41" y="25"/>
                  </a:cubicBezTo>
                  <a:cubicBezTo>
                    <a:pt x="41" y="25"/>
                    <a:pt x="41" y="25"/>
                    <a:pt x="40" y="25"/>
                  </a:cubicBezTo>
                  <a:cubicBezTo>
                    <a:pt x="40" y="25"/>
                    <a:pt x="40" y="25"/>
                    <a:pt x="40" y="25"/>
                  </a:cubicBezTo>
                  <a:cubicBezTo>
                    <a:pt x="38" y="25"/>
                    <a:pt x="37" y="25"/>
                    <a:pt x="36" y="25"/>
                  </a:cubicBezTo>
                  <a:cubicBezTo>
                    <a:pt x="35" y="25"/>
                    <a:pt x="34" y="25"/>
                    <a:pt x="33" y="25"/>
                  </a:cubicBezTo>
                  <a:cubicBezTo>
                    <a:pt x="34" y="26"/>
                    <a:pt x="34" y="27"/>
                    <a:pt x="34" y="27"/>
                  </a:cubicBezTo>
                  <a:cubicBezTo>
                    <a:pt x="35" y="29"/>
                    <a:pt x="36" y="29"/>
                    <a:pt x="37" y="30"/>
                  </a:cubicBezTo>
                  <a:cubicBezTo>
                    <a:pt x="38" y="31"/>
                    <a:pt x="39" y="32"/>
                    <a:pt x="40" y="32"/>
                  </a:cubicBezTo>
                  <a:cubicBezTo>
                    <a:pt x="40" y="32"/>
                    <a:pt x="41" y="33"/>
                    <a:pt x="41" y="33"/>
                  </a:cubicBezTo>
                  <a:cubicBezTo>
                    <a:pt x="42" y="33"/>
                    <a:pt x="42" y="33"/>
                    <a:pt x="42" y="33"/>
                  </a:cubicBezTo>
                  <a:cubicBezTo>
                    <a:pt x="42" y="34"/>
                    <a:pt x="42" y="34"/>
                    <a:pt x="41" y="34"/>
                  </a:cubicBezTo>
                  <a:cubicBezTo>
                    <a:pt x="40" y="35"/>
                    <a:pt x="40" y="36"/>
                    <a:pt x="40" y="36"/>
                  </a:cubicBezTo>
                  <a:cubicBezTo>
                    <a:pt x="39" y="36"/>
                    <a:pt x="38" y="36"/>
                    <a:pt x="38" y="36"/>
                  </a:cubicBezTo>
                  <a:cubicBezTo>
                    <a:pt x="36" y="35"/>
                    <a:pt x="35" y="34"/>
                    <a:pt x="34" y="33"/>
                  </a:cubicBezTo>
                  <a:cubicBezTo>
                    <a:pt x="34" y="33"/>
                    <a:pt x="33" y="32"/>
                    <a:pt x="33" y="31"/>
                  </a:cubicBezTo>
                  <a:cubicBezTo>
                    <a:pt x="32" y="31"/>
                    <a:pt x="32" y="30"/>
                    <a:pt x="31" y="29"/>
                  </a:cubicBezTo>
                  <a:cubicBezTo>
                    <a:pt x="30" y="31"/>
                    <a:pt x="29" y="33"/>
                    <a:pt x="28" y="34"/>
                  </a:cubicBezTo>
                  <a:cubicBezTo>
                    <a:pt x="27" y="36"/>
                    <a:pt x="25" y="36"/>
                    <a:pt x="24" y="37"/>
                  </a:cubicBezTo>
                  <a:cubicBezTo>
                    <a:pt x="22" y="38"/>
                    <a:pt x="22" y="38"/>
                    <a:pt x="22" y="38"/>
                  </a:cubicBezTo>
                  <a:cubicBezTo>
                    <a:pt x="21" y="37"/>
                    <a:pt x="21" y="37"/>
                    <a:pt x="20" y="36"/>
                  </a:cubicBezTo>
                  <a:cubicBezTo>
                    <a:pt x="19" y="35"/>
                    <a:pt x="19" y="35"/>
                    <a:pt x="19" y="35"/>
                  </a:cubicBezTo>
                  <a:cubicBezTo>
                    <a:pt x="19" y="35"/>
                    <a:pt x="19" y="34"/>
                    <a:pt x="20" y="34"/>
                  </a:cubicBezTo>
                  <a:cubicBezTo>
                    <a:pt x="21" y="34"/>
                    <a:pt x="22" y="33"/>
                    <a:pt x="23" y="33"/>
                  </a:cubicBezTo>
                  <a:cubicBezTo>
                    <a:pt x="25" y="32"/>
                    <a:pt x="27" y="30"/>
                    <a:pt x="27" y="28"/>
                  </a:cubicBezTo>
                  <a:cubicBezTo>
                    <a:pt x="27" y="28"/>
                    <a:pt x="28" y="27"/>
                    <a:pt x="28" y="27"/>
                  </a:cubicBezTo>
                  <a:cubicBezTo>
                    <a:pt x="28" y="27"/>
                    <a:pt x="28" y="26"/>
                    <a:pt x="28" y="26"/>
                  </a:cubicBezTo>
                  <a:cubicBezTo>
                    <a:pt x="26" y="26"/>
                    <a:pt x="25" y="26"/>
                    <a:pt x="24" y="26"/>
                  </a:cubicBezTo>
                  <a:cubicBezTo>
                    <a:pt x="23" y="26"/>
                    <a:pt x="22" y="26"/>
                    <a:pt x="21" y="27"/>
                  </a:cubicBezTo>
                  <a:cubicBezTo>
                    <a:pt x="20" y="27"/>
                    <a:pt x="20" y="27"/>
                    <a:pt x="20" y="27"/>
                  </a:cubicBezTo>
                  <a:cubicBezTo>
                    <a:pt x="20" y="27"/>
                    <a:pt x="20" y="27"/>
                    <a:pt x="20" y="26"/>
                  </a:cubicBezTo>
                  <a:cubicBezTo>
                    <a:pt x="20" y="23"/>
                    <a:pt x="20" y="23"/>
                    <a:pt x="20" y="23"/>
                  </a:cubicBezTo>
                  <a:cubicBezTo>
                    <a:pt x="20" y="23"/>
                    <a:pt x="20" y="22"/>
                    <a:pt x="20" y="22"/>
                  </a:cubicBezTo>
                  <a:cubicBezTo>
                    <a:pt x="20" y="22"/>
                    <a:pt x="20" y="22"/>
                    <a:pt x="20" y="22"/>
                  </a:cubicBezTo>
                  <a:cubicBezTo>
                    <a:pt x="22" y="22"/>
                    <a:pt x="23" y="22"/>
                    <a:pt x="25" y="22"/>
                  </a:cubicBezTo>
                  <a:cubicBezTo>
                    <a:pt x="26" y="22"/>
                    <a:pt x="27" y="22"/>
                    <a:pt x="28" y="22"/>
                  </a:cubicBezTo>
                  <a:cubicBezTo>
                    <a:pt x="28" y="21"/>
                    <a:pt x="28" y="21"/>
                    <a:pt x="28" y="20"/>
                  </a:cubicBezTo>
                  <a:cubicBezTo>
                    <a:pt x="28" y="19"/>
                    <a:pt x="28" y="19"/>
                    <a:pt x="28" y="18"/>
                  </a:cubicBezTo>
                  <a:cubicBezTo>
                    <a:pt x="28" y="18"/>
                    <a:pt x="28" y="17"/>
                    <a:pt x="28" y="17"/>
                  </a:cubicBezTo>
                  <a:cubicBezTo>
                    <a:pt x="26" y="17"/>
                    <a:pt x="26" y="17"/>
                    <a:pt x="26" y="17"/>
                  </a:cubicBezTo>
                  <a:cubicBezTo>
                    <a:pt x="25" y="20"/>
                    <a:pt x="24" y="21"/>
                    <a:pt x="24" y="21"/>
                  </a:cubicBezTo>
                  <a:cubicBezTo>
                    <a:pt x="24" y="21"/>
                    <a:pt x="23" y="21"/>
                    <a:pt x="23" y="21"/>
                  </a:cubicBezTo>
                  <a:cubicBezTo>
                    <a:pt x="23" y="21"/>
                    <a:pt x="22" y="21"/>
                    <a:pt x="21" y="20"/>
                  </a:cubicBezTo>
                  <a:cubicBezTo>
                    <a:pt x="21" y="20"/>
                    <a:pt x="20" y="20"/>
                    <a:pt x="20" y="20"/>
                  </a:cubicBezTo>
                  <a:cubicBezTo>
                    <a:pt x="20" y="19"/>
                    <a:pt x="21" y="19"/>
                    <a:pt x="21" y="18"/>
                  </a:cubicBezTo>
                  <a:cubicBezTo>
                    <a:pt x="22" y="17"/>
                    <a:pt x="22" y="16"/>
                    <a:pt x="23" y="15"/>
                  </a:cubicBezTo>
                  <a:cubicBezTo>
                    <a:pt x="23" y="13"/>
                    <a:pt x="24" y="11"/>
                    <a:pt x="24" y="11"/>
                  </a:cubicBezTo>
                  <a:cubicBezTo>
                    <a:pt x="24" y="11"/>
                    <a:pt x="24" y="10"/>
                    <a:pt x="24" y="10"/>
                  </a:cubicBezTo>
                  <a:cubicBezTo>
                    <a:pt x="24" y="10"/>
                    <a:pt x="24" y="10"/>
                    <a:pt x="24" y="10"/>
                  </a:cubicBezTo>
                  <a:cubicBezTo>
                    <a:pt x="25" y="10"/>
                    <a:pt x="26" y="10"/>
                    <a:pt x="27" y="10"/>
                  </a:cubicBezTo>
                  <a:cubicBezTo>
                    <a:pt x="28" y="11"/>
                    <a:pt x="28" y="11"/>
                    <a:pt x="28" y="11"/>
                  </a:cubicBezTo>
                  <a:cubicBezTo>
                    <a:pt x="28" y="11"/>
                    <a:pt x="28" y="12"/>
                    <a:pt x="28" y="12"/>
                  </a:cubicBezTo>
                  <a:cubicBezTo>
                    <a:pt x="28" y="12"/>
                    <a:pt x="28" y="12"/>
                    <a:pt x="28" y="12"/>
                  </a:cubicBezTo>
                  <a:cubicBezTo>
                    <a:pt x="27" y="13"/>
                    <a:pt x="27" y="13"/>
                    <a:pt x="27" y="13"/>
                  </a:cubicBezTo>
                  <a:close/>
                  <a:moveTo>
                    <a:pt x="24" y="4"/>
                  </a:moveTo>
                  <a:cubicBezTo>
                    <a:pt x="24" y="3"/>
                    <a:pt x="24" y="3"/>
                    <a:pt x="24" y="3"/>
                  </a:cubicBezTo>
                  <a:cubicBezTo>
                    <a:pt x="24" y="2"/>
                    <a:pt x="24" y="2"/>
                    <a:pt x="24" y="2"/>
                  </a:cubicBezTo>
                  <a:cubicBezTo>
                    <a:pt x="24" y="1"/>
                    <a:pt x="24" y="1"/>
                    <a:pt x="24" y="1"/>
                  </a:cubicBezTo>
                  <a:cubicBezTo>
                    <a:pt x="24" y="0"/>
                    <a:pt x="24" y="0"/>
                    <a:pt x="23" y="0"/>
                  </a:cubicBezTo>
                  <a:cubicBezTo>
                    <a:pt x="21" y="0"/>
                    <a:pt x="20" y="0"/>
                    <a:pt x="20" y="0"/>
                  </a:cubicBezTo>
                  <a:cubicBezTo>
                    <a:pt x="20" y="0"/>
                    <a:pt x="20" y="0"/>
                    <a:pt x="20" y="0"/>
                  </a:cubicBezTo>
                  <a:cubicBezTo>
                    <a:pt x="20" y="1"/>
                    <a:pt x="20" y="1"/>
                    <a:pt x="20" y="1"/>
                  </a:cubicBezTo>
                  <a:cubicBezTo>
                    <a:pt x="20" y="2"/>
                    <a:pt x="20" y="3"/>
                    <a:pt x="20" y="4"/>
                  </a:cubicBezTo>
                  <a:cubicBezTo>
                    <a:pt x="19" y="5"/>
                    <a:pt x="19" y="6"/>
                    <a:pt x="19" y="8"/>
                  </a:cubicBezTo>
                  <a:cubicBezTo>
                    <a:pt x="19" y="9"/>
                    <a:pt x="18" y="10"/>
                    <a:pt x="17" y="11"/>
                  </a:cubicBezTo>
                  <a:cubicBezTo>
                    <a:pt x="17" y="12"/>
                    <a:pt x="16" y="13"/>
                    <a:pt x="16" y="14"/>
                  </a:cubicBezTo>
                  <a:cubicBezTo>
                    <a:pt x="16" y="14"/>
                    <a:pt x="17" y="14"/>
                    <a:pt x="17" y="14"/>
                  </a:cubicBezTo>
                  <a:cubicBezTo>
                    <a:pt x="19" y="15"/>
                    <a:pt x="19" y="15"/>
                    <a:pt x="20" y="15"/>
                  </a:cubicBezTo>
                  <a:cubicBezTo>
                    <a:pt x="20" y="15"/>
                    <a:pt x="20" y="14"/>
                    <a:pt x="21" y="13"/>
                  </a:cubicBezTo>
                  <a:cubicBezTo>
                    <a:pt x="22" y="11"/>
                    <a:pt x="22" y="10"/>
                    <a:pt x="23" y="9"/>
                  </a:cubicBezTo>
                  <a:cubicBezTo>
                    <a:pt x="23" y="8"/>
                    <a:pt x="23" y="8"/>
                    <a:pt x="23" y="8"/>
                  </a:cubicBezTo>
                  <a:cubicBezTo>
                    <a:pt x="24" y="8"/>
                    <a:pt x="26" y="8"/>
                    <a:pt x="27" y="8"/>
                  </a:cubicBezTo>
                  <a:cubicBezTo>
                    <a:pt x="28" y="8"/>
                    <a:pt x="29" y="7"/>
                    <a:pt x="30" y="7"/>
                  </a:cubicBezTo>
                  <a:cubicBezTo>
                    <a:pt x="31" y="7"/>
                    <a:pt x="32" y="7"/>
                    <a:pt x="34" y="7"/>
                  </a:cubicBezTo>
                  <a:cubicBezTo>
                    <a:pt x="36" y="7"/>
                    <a:pt x="37" y="7"/>
                    <a:pt x="37" y="7"/>
                  </a:cubicBezTo>
                  <a:cubicBezTo>
                    <a:pt x="37" y="7"/>
                    <a:pt x="38" y="7"/>
                    <a:pt x="38" y="7"/>
                  </a:cubicBezTo>
                  <a:cubicBezTo>
                    <a:pt x="38" y="7"/>
                    <a:pt x="38" y="7"/>
                    <a:pt x="38" y="7"/>
                  </a:cubicBezTo>
                  <a:cubicBezTo>
                    <a:pt x="38" y="3"/>
                    <a:pt x="38" y="3"/>
                    <a:pt x="38" y="3"/>
                  </a:cubicBezTo>
                  <a:cubicBezTo>
                    <a:pt x="38" y="3"/>
                    <a:pt x="38" y="3"/>
                    <a:pt x="38" y="3"/>
                  </a:cubicBezTo>
                  <a:cubicBezTo>
                    <a:pt x="37" y="3"/>
                    <a:pt x="37" y="3"/>
                    <a:pt x="37" y="3"/>
                  </a:cubicBezTo>
                  <a:cubicBezTo>
                    <a:pt x="35" y="3"/>
                    <a:pt x="34" y="3"/>
                    <a:pt x="33" y="3"/>
                  </a:cubicBezTo>
                  <a:cubicBezTo>
                    <a:pt x="32" y="3"/>
                    <a:pt x="31" y="3"/>
                    <a:pt x="30" y="4"/>
                  </a:cubicBezTo>
                  <a:lnTo>
                    <a:pt x="24"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17" name="PA-ïś1îḑè"/>
            <p:cNvSpPr/>
            <p:nvPr>
              <p:custDataLst>
                <p:tags r:id="rId12"/>
              </p:custDataLst>
            </p:nvPr>
          </p:nvSpPr>
          <p:spPr bwMode="auto">
            <a:xfrm>
              <a:off x="4158820" y="4044128"/>
              <a:ext cx="136334" cy="132244"/>
            </a:xfrm>
            <a:custGeom>
              <a:avLst/>
              <a:gdLst>
                <a:gd name="T0" fmla="*/ 19 w 42"/>
                <a:gd name="T1" fmla="*/ 11 h 41"/>
                <a:gd name="T2" fmla="*/ 25 w 42"/>
                <a:gd name="T3" fmla="*/ 9 h 41"/>
                <a:gd name="T4" fmla="*/ 34 w 42"/>
                <a:gd name="T5" fmla="*/ 6 h 41"/>
                <a:gd name="T6" fmla="*/ 34 w 42"/>
                <a:gd name="T7" fmla="*/ 6 h 41"/>
                <a:gd name="T8" fmla="*/ 35 w 42"/>
                <a:gd name="T9" fmla="*/ 6 h 41"/>
                <a:gd name="T10" fmla="*/ 35 w 42"/>
                <a:gd name="T11" fmla="*/ 6 h 41"/>
                <a:gd name="T12" fmla="*/ 36 w 42"/>
                <a:gd name="T13" fmla="*/ 10 h 41"/>
                <a:gd name="T14" fmla="*/ 36 w 42"/>
                <a:gd name="T15" fmla="*/ 10 h 41"/>
                <a:gd name="T16" fmla="*/ 35 w 42"/>
                <a:gd name="T17" fmla="*/ 10 h 41"/>
                <a:gd name="T18" fmla="*/ 28 w 42"/>
                <a:gd name="T19" fmla="*/ 12 h 41"/>
                <a:gd name="T20" fmla="*/ 21 w 42"/>
                <a:gd name="T21" fmla="*/ 14 h 41"/>
                <a:gd name="T22" fmla="*/ 24 w 42"/>
                <a:gd name="T23" fmla="*/ 19 h 41"/>
                <a:gd name="T24" fmla="*/ 28 w 42"/>
                <a:gd name="T25" fmla="*/ 22 h 41"/>
                <a:gd name="T26" fmla="*/ 34 w 42"/>
                <a:gd name="T27" fmla="*/ 25 h 41"/>
                <a:gd name="T28" fmla="*/ 39 w 42"/>
                <a:gd name="T29" fmla="*/ 27 h 41"/>
                <a:gd name="T30" fmla="*/ 42 w 42"/>
                <a:gd name="T31" fmla="*/ 27 h 41"/>
                <a:gd name="T32" fmla="*/ 42 w 42"/>
                <a:gd name="T33" fmla="*/ 29 h 41"/>
                <a:gd name="T34" fmla="*/ 40 w 42"/>
                <a:gd name="T35" fmla="*/ 32 h 41"/>
                <a:gd name="T36" fmla="*/ 37 w 42"/>
                <a:gd name="T37" fmla="*/ 31 h 41"/>
                <a:gd name="T38" fmla="*/ 31 w 42"/>
                <a:gd name="T39" fmla="*/ 29 h 41"/>
                <a:gd name="T40" fmla="*/ 24 w 42"/>
                <a:gd name="T41" fmla="*/ 25 h 41"/>
                <a:gd name="T42" fmla="*/ 22 w 42"/>
                <a:gd name="T43" fmla="*/ 23 h 41"/>
                <a:gd name="T44" fmla="*/ 20 w 42"/>
                <a:gd name="T45" fmla="*/ 20 h 41"/>
                <a:gd name="T46" fmla="*/ 20 w 42"/>
                <a:gd name="T47" fmla="*/ 21 h 41"/>
                <a:gd name="T48" fmla="*/ 17 w 42"/>
                <a:gd name="T49" fmla="*/ 32 h 41"/>
                <a:gd name="T50" fmla="*/ 12 w 42"/>
                <a:gd name="T51" fmla="*/ 39 h 41"/>
                <a:gd name="T52" fmla="*/ 10 w 42"/>
                <a:gd name="T53" fmla="*/ 41 h 41"/>
                <a:gd name="T54" fmla="*/ 7 w 42"/>
                <a:gd name="T55" fmla="*/ 40 h 41"/>
                <a:gd name="T56" fmla="*/ 6 w 42"/>
                <a:gd name="T57" fmla="*/ 38 h 41"/>
                <a:gd name="T58" fmla="*/ 6 w 42"/>
                <a:gd name="T59" fmla="*/ 38 h 41"/>
                <a:gd name="T60" fmla="*/ 8 w 42"/>
                <a:gd name="T61" fmla="*/ 36 h 41"/>
                <a:gd name="T62" fmla="*/ 13 w 42"/>
                <a:gd name="T63" fmla="*/ 30 h 41"/>
                <a:gd name="T64" fmla="*/ 16 w 42"/>
                <a:gd name="T65" fmla="*/ 20 h 41"/>
                <a:gd name="T66" fmla="*/ 16 w 42"/>
                <a:gd name="T67" fmla="*/ 16 h 41"/>
                <a:gd name="T68" fmla="*/ 2 w 42"/>
                <a:gd name="T69" fmla="*/ 20 h 41"/>
                <a:gd name="T70" fmla="*/ 2 w 42"/>
                <a:gd name="T71" fmla="*/ 20 h 41"/>
                <a:gd name="T72" fmla="*/ 1 w 42"/>
                <a:gd name="T73" fmla="*/ 20 h 41"/>
                <a:gd name="T74" fmla="*/ 0 w 42"/>
                <a:gd name="T75" fmla="*/ 17 h 41"/>
                <a:gd name="T76" fmla="*/ 1 w 42"/>
                <a:gd name="T77" fmla="*/ 16 h 41"/>
                <a:gd name="T78" fmla="*/ 1 w 42"/>
                <a:gd name="T79" fmla="*/ 16 h 41"/>
                <a:gd name="T80" fmla="*/ 15 w 42"/>
                <a:gd name="T81" fmla="*/ 12 h 41"/>
                <a:gd name="T82" fmla="*/ 14 w 42"/>
                <a:gd name="T83" fmla="*/ 8 h 41"/>
                <a:gd name="T84" fmla="*/ 13 w 42"/>
                <a:gd name="T85" fmla="*/ 5 h 41"/>
                <a:gd name="T86" fmla="*/ 13 w 42"/>
                <a:gd name="T87" fmla="*/ 4 h 41"/>
                <a:gd name="T88" fmla="*/ 13 w 42"/>
                <a:gd name="T89" fmla="*/ 3 h 41"/>
                <a:gd name="T90" fmla="*/ 12 w 42"/>
                <a:gd name="T91" fmla="*/ 2 h 41"/>
                <a:gd name="T92" fmla="*/ 12 w 42"/>
                <a:gd name="T93" fmla="*/ 2 h 41"/>
                <a:gd name="T94" fmla="*/ 12 w 42"/>
                <a:gd name="T95" fmla="*/ 1 h 41"/>
                <a:gd name="T96" fmla="*/ 13 w 42"/>
                <a:gd name="T97" fmla="*/ 1 h 41"/>
                <a:gd name="T98" fmla="*/ 13 w 42"/>
                <a:gd name="T99" fmla="*/ 1 h 41"/>
                <a:gd name="T100" fmla="*/ 16 w 42"/>
                <a:gd name="T101" fmla="*/ 0 h 41"/>
                <a:gd name="T102" fmla="*/ 17 w 42"/>
                <a:gd name="T103" fmla="*/ 0 h 41"/>
                <a:gd name="T104" fmla="*/ 17 w 42"/>
                <a:gd name="T105" fmla="*/ 1 h 41"/>
                <a:gd name="T106" fmla="*/ 17 w 42"/>
                <a:gd name="T107" fmla="*/ 2 h 41"/>
                <a:gd name="T108" fmla="*/ 18 w 42"/>
                <a:gd name="T109" fmla="*/ 4 h 41"/>
                <a:gd name="T110" fmla="*/ 19 w 42"/>
                <a:gd name="T111" fmla="*/ 1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 h="41">
                  <a:moveTo>
                    <a:pt x="19" y="11"/>
                  </a:moveTo>
                  <a:cubicBezTo>
                    <a:pt x="21" y="10"/>
                    <a:pt x="23" y="10"/>
                    <a:pt x="25" y="9"/>
                  </a:cubicBezTo>
                  <a:cubicBezTo>
                    <a:pt x="30" y="7"/>
                    <a:pt x="33" y="6"/>
                    <a:pt x="34" y="6"/>
                  </a:cubicBezTo>
                  <a:cubicBezTo>
                    <a:pt x="34" y="6"/>
                    <a:pt x="34" y="6"/>
                    <a:pt x="34" y="6"/>
                  </a:cubicBezTo>
                  <a:cubicBezTo>
                    <a:pt x="34" y="6"/>
                    <a:pt x="34" y="6"/>
                    <a:pt x="35" y="6"/>
                  </a:cubicBezTo>
                  <a:cubicBezTo>
                    <a:pt x="35" y="6"/>
                    <a:pt x="35" y="6"/>
                    <a:pt x="35" y="6"/>
                  </a:cubicBezTo>
                  <a:cubicBezTo>
                    <a:pt x="36" y="10"/>
                    <a:pt x="36" y="10"/>
                    <a:pt x="36" y="10"/>
                  </a:cubicBezTo>
                  <a:cubicBezTo>
                    <a:pt x="36" y="10"/>
                    <a:pt x="36" y="10"/>
                    <a:pt x="36" y="10"/>
                  </a:cubicBezTo>
                  <a:cubicBezTo>
                    <a:pt x="35" y="10"/>
                    <a:pt x="35" y="10"/>
                    <a:pt x="35" y="10"/>
                  </a:cubicBezTo>
                  <a:cubicBezTo>
                    <a:pt x="34" y="11"/>
                    <a:pt x="31" y="11"/>
                    <a:pt x="28" y="12"/>
                  </a:cubicBezTo>
                  <a:cubicBezTo>
                    <a:pt x="25" y="13"/>
                    <a:pt x="22" y="14"/>
                    <a:pt x="21" y="14"/>
                  </a:cubicBezTo>
                  <a:cubicBezTo>
                    <a:pt x="22" y="16"/>
                    <a:pt x="23" y="18"/>
                    <a:pt x="24" y="19"/>
                  </a:cubicBezTo>
                  <a:cubicBezTo>
                    <a:pt x="25" y="20"/>
                    <a:pt x="26" y="21"/>
                    <a:pt x="28" y="22"/>
                  </a:cubicBezTo>
                  <a:cubicBezTo>
                    <a:pt x="29" y="23"/>
                    <a:pt x="31" y="24"/>
                    <a:pt x="34" y="25"/>
                  </a:cubicBezTo>
                  <a:cubicBezTo>
                    <a:pt x="36" y="26"/>
                    <a:pt x="37" y="26"/>
                    <a:pt x="39" y="27"/>
                  </a:cubicBezTo>
                  <a:cubicBezTo>
                    <a:pt x="40" y="27"/>
                    <a:pt x="41" y="27"/>
                    <a:pt x="42" y="27"/>
                  </a:cubicBezTo>
                  <a:cubicBezTo>
                    <a:pt x="42" y="28"/>
                    <a:pt x="42" y="28"/>
                    <a:pt x="42" y="29"/>
                  </a:cubicBezTo>
                  <a:cubicBezTo>
                    <a:pt x="42" y="30"/>
                    <a:pt x="41" y="31"/>
                    <a:pt x="40" y="32"/>
                  </a:cubicBezTo>
                  <a:cubicBezTo>
                    <a:pt x="40" y="32"/>
                    <a:pt x="39" y="32"/>
                    <a:pt x="37" y="31"/>
                  </a:cubicBezTo>
                  <a:cubicBezTo>
                    <a:pt x="35" y="31"/>
                    <a:pt x="33" y="30"/>
                    <a:pt x="31" y="29"/>
                  </a:cubicBezTo>
                  <a:cubicBezTo>
                    <a:pt x="28" y="28"/>
                    <a:pt x="26" y="27"/>
                    <a:pt x="24" y="25"/>
                  </a:cubicBezTo>
                  <a:cubicBezTo>
                    <a:pt x="24" y="24"/>
                    <a:pt x="23" y="23"/>
                    <a:pt x="22" y="23"/>
                  </a:cubicBezTo>
                  <a:cubicBezTo>
                    <a:pt x="21" y="22"/>
                    <a:pt x="21" y="21"/>
                    <a:pt x="20" y="20"/>
                  </a:cubicBezTo>
                  <a:cubicBezTo>
                    <a:pt x="20" y="21"/>
                    <a:pt x="20" y="21"/>
                    <a:pt x="20" y="21"/>
                  </a:cubicBezTo>
                  <a:cubicBezTo>
                    <a:pt x="20" y="25"/>
                    <a:pt x="19" y="29"/>
                    <a:pt x="17" y="32"/>
                  </a:cubicBezTo>
                  <a:cubicBezTo>
                    <a:pt x="16" y="35"/>
                    <a:pt x="14" y="37"/>
                    <a:pt x="12" y="39"/>
                  </a:cubicBezTo>
                  <a:cubicBezTo>
                    <a:pt x="11" y="41"/>
                    <a:pt x="10" y="41"/>
                    <a:pt x="10" y="41"/>
                  </a:cubicBezTo>
                  <a:cubicBezTo>
                    <a:pt x="9" y="41"/>
                    <a:pt x="8" y="40"/>
                    <a:pt x="7" y="40"/>
                  </a:cubicBezTo>
                  <a:cubicBezTo>
                    <a:pt x="6" y="39"/>
                    <a:pt x="6" y="39"/>
                    <a:pt x="6" y="38"/>
                  </a:cubicBezTo>
                  <a:cubicBezTo>
                    <a:pt x="6" y="38"/>
                    <a:pt x="6" y="38"/>
                    <a:pt x="6" y="38"/>
                  </a:cubicBezTo>
                  <a:cubicBezTo>
                    <a:pt x="6" y="38"/>
                    <a:pt x="7" y="37"/>
                    <a:pt x="8" y="36"/>
                  </a:cubicBezTo>
                  <a:cubicBezTo>
                    <a:pt x="10" y="34"/>
                    <a:pt x="12" y="32"/>
                    <a:pt x="13" y="30"/>
                  </a:cubicBezTo>
                  <a:cubicBezTo>
                    <a:pt x="15" y="27"/>
                    <a:pt x="16" y="24"/>
                    <a:pt x="16" y="20"/>
                  </a:cubicBezTo>
                  <a:cubicBezTo>
                    <a:pt x="16" y="19"/>
                    <a:pt x="16" y="17"/>
                    <a:pt x="16" y="16"/>
                  </a:cubicBezTo>
                  <a:cubicBezTo>
                    <a:pt x="2" y="20"/>
                    <a:pt x="2" y="20"/>
                    <a:pt x="2" y="20"/>
                  </a:cubicBezTo>
                  <a:cubicBezTo>
                    <a:pt x="2" y="20"/>
                    <a:pt x="2" y="20"/>
                    <a:pt x="2" y="20"/>
                  </a:cubicBezTo>
                  <a:cubicBezTo>
                    <a:pt x="2" y="20"/>
                    <a:pt x="1" y="20"/>
                    <a:pt x="1" y="20"/>
                  </a:cubicBezTo>
                  <a:cubicBezTo>
                    <a:pt x="0" y="17"/>
                    <a:pt x="0" y="17"/>
                    <a:pt x="0" y="17"/>
                  </a:cubicBezTo>
                  <a:cubicBezTo>
                    <a:pt x="0" y="16"/>
                    <a:pt x="0" y="16"/>
                    <a:pt x="1" y="16"/>
                  </a:cubicBezTo>
                  <a:cubicBezTo>
                    <a:pt x="1" y="16"/>
                    <a:pt x="1" y="16"/>
                    <a:pt x="1" y="16"/>
                  </a:cubicBezTo>
                  <a:cubicBezTo>
                    <a:pt x="15" y="12"/>
                    <a:pt x="15" y="12"/>
                    <a:pt x="15" y="12"/>
                  </a:cubicBezTo>
                  <a:cubicBezTo>
                    <a:pt x="15" y="11"/>
                    <a:pt x="15" y="9"/>
                    <a:pt x="14" y="8"/>
                  </a:cubicBezTo>
                  <a:cubicBezTo>
                    <a:pt x="14" y="7"/>
                    <a:pt x="14" y="6"/>
                    <a:pt x="13" y="5"/>
                  </a:cubicBezTo>
                  <a:cubicBezTo>
                    <a:pt x="13" y="4"/>
                    <a:pt x="13" y="4"/>
                    <a:pt x="13" y="4"/>
                  </a:cubicBezTo>
                  <a:cubicBezTo>
                    <a:pt x="13" y="3"/>
                    <a:pt x="13" y="3"/>
                    <a:pt x="13" y="3"/>
                  </a:cubicBezTo>
                  <a:cubicBezTo>
                    <a:pt x="13" y="3"/>
                    <a:pt x="13" y="2"/>
                    <a:pt x="12" y="2"/>
                  </a:cubicBezTo>
                  <a:cubicBezTo>
                    <a:pt x="12" y="2"/>
                    <a:pt x="12" y="2"/>
                    <a:pt x="12" y="2"/>
                  </a:cubicBezTo>
                  <a:cubicBezTo>
                    <a:pt x="12" y="1"/>
                    <a:pt x="12" y="1"/>
                    <a:pt x="12" y="1"/>
                  </a:cubicBezTo>
                  <a:cubicBezTo>
                    <a:pt x="13" y="1"/>
                    <a:pt x="13" y="1"/>
                    <a:pt x="13" y="1"/>
                  </a:cubicBezTo>
                  <a:cubicBezTo>
                    <a:pt x="13" y="1"/>
                    <a:pt x="13" y="1"/>
                    <a:pt x="13" y="1"/>
                  </a:cubicBezTo>
                  <a:cubicBezTo>
                    <a:pt x="14" y="0"/>
                    <a:pt x="15" y="0"/>
                    <a:pt x="16" y="0"/>
                  </a:cubicBezTo>
                  <a:cubicBezTo>
                    <a:pt x="17" y="0"/>
                    <a:pt x="17" y="0"/>
                    <a:pt x="17" y="0"/>
                  </a:cubicBezTo>
                  <a:cubicBezTo>
                    <a:pt x="17" y="0"/>
                    <a:pt x="17" y="1"/>
                    <a:pt x="17" y="1"/>
                  </a:cubicBezTo>
                  <a:cubicBezTo>
                    <a:pt x="17" y="1"/>
                    <a:pt x="17" y="2"/>
                    <a:pt x="17" y="2"/>
                  </a:cubicBezTo>
                  <a:cubicBezTo>
                    <a:pt x="17" y="2"/>
                    <a:pt x="18" y="3"/>
                    <a:pt x="18" y="4"/>
                  </a:cubicBezTo>
                  <a:cubicBezTo>
                    <a:pt x="18" y="7"/>
                    <a:pt x="19" y="9"/>
                    <a:pt x="1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18" name="PA-ïs1ïḑê"/>
            <p:cNvSpPr/>
            <p:nvPr>
              <p:custDataLst>
                <p:tags r:id="rId13"/>
              </p:custDataLst>
            </p:nvPr>
          </p:nvSpPr>
          <p:spPr bwMode="auto">
            <a:xfrm>
              <a:off x="4295154" y="3975961"/>
              <a:ext cx="132244" cy="133607"/>
            </a:xfrm>
            <a:custGeom>
              <a:avLst/>
              <a:gdLst>
                <a:gd name="T0" fmla="*/ 7 w 41"/>
                <a:gd name="T1" fmla="*/ 16 h 41"/>
                <a:gd name="T2" fmla="*/ 3 w 41"/>
                <a:gd name="T3" fmla="*/ 17 h 41"/>
                <a:gd name="T4" fmla="*/ 0 w 41"/>
                <a:gd name="T5" fmla="*/ 14 h 41"/>
                <a:gd name="T6" fmla="*/ 2 w 41"/>
                <a:gd name="T7" fmla="*/ 11 h 41"/>
                <a:gd name="T8" fmla="*/ 7 w 41"/>
                <a:gd name="T9" fmla="*/ 13 h 41"/>
                <a:gd name="T10" fmla="*/ 16 w 41"/>
                <a:gd name="T11" fmla="*/ 10 h 41"/>
                <a:gd name="T12" fmla="*/ 11 w 41"/>
                <a:gd name="T13" fmla="*/ 5 h 41"/>
                <a:gd name="T14" fmla="*/ 9 w 41"/>
                <a:gd name="T15" fmla="*/ 6 h 41"/>
                <a:gd name="T16" fmla="*/ 8 w 41"/>
                <a:gd name="T17" fmla="*/ 8 h 41"/>
                <a:gd name="T18" fmla="*/ 13 w 41"/>
                <a:gd name="T19" fmla="*/ 12 h 41"/>
                <a:gd name="T20" fmla="*/ 16 w 41"/>
                <a:gd name="T21" fmla="*/ 10 h 41"/>
                <a:gd name="T22" fmla="*/ 2 w 41"/>
                <a:gd name="T23" fmla="*/ 21 h 41"/>
                <a:gd name="T24" fmla="*/ 0 w 41"/>
                <a:gd name="T25" fmla="*/ 23 h 41"/>
                <a:gd name="T26" fmla="*/ 4 w 41"/>
                <a:gd name="T27" fmla="*/ 30 h 41"/>
                <a:gd name="T28" fmla="*/ 6 w 41"/>
                <a:gd name="T29" fmla="*/ 29 h 41"/>
                <a:gd name="T30" fmla="*/ 7 w 41"/>
                <a:gd name="T31" fmla="*/ 28 h 41"/>
                <a:gd name="T32" fmla="*/ 5 w 41"/>
                <a:gd name="T33" fmla="*/ 24 h 41"/>
                <a:gd name="T34" fmla="*/ 32 w 41"/>
                <a:gd name="T35" fmla="*/ 15 h 41"/>
                <a:gd name="T36" fmla="*/ 36 w 41"/>
                <a:gd name="T37" fmla="*/ 14 h 41"/>
                <a:gd name="T38" fmla="*/ 34 w 41"/>
                <a:gd name="T39" fmla="*/ 10 h 41"/>
                <a:gd name="T40" fmla="*/ 32 w 41"/>
                <a:gd name="T41" fmla="*/ 6 h 41"/>
                <a:gd name="T42" fmla="*/ 25 w 41"/>
                <a:gd name="T43" fmla="*/ 1 h 41"/>
                <a:gd name="T44" fmla="*/ 25 w 41"/>
                <a:gd name="T45" fmla="*/ 2 h 41"/>
                <a:gd name="T46" fmla="*/ 24 w 41"/>
                <a:gd name="T47" fmla="*/ 9 h 41"/>
                <a:gd name="T48" fmla="*/ 19 w 41"/>
                <a:gd name="T49" fmla="*/ 10 h 41"/>
                <a:gd name="T50" fmla="*/ 20 w 41"/>
                <a:gd name="T51" fmla="*/ 6 h 41"/>
                <a:gd name="T52" fmla="*/ 20 w 41"/>
                <a:gd name="T53" fmla="*/ 2 h 41"/>
                <a:gd name="T54" fmla="*/ 20 w 41"/>
                <a:gd name="T55" fmla="*/ 0 h 41"/>
                <a:gd name="T56" fmla="*/ 25 w 41"/>
                <a:gd name="T57" fmla="*/ 1 h 41"/>
                <a:gd name="T58" fmla="*/ 23 w 41"/>
                <a:gd name="T59" fmla="*/ 27 h 41"/>
                <a:gd name="T60" fmla="*/ 22 w 41"/>
                <a:gd name="T61" fmla="*/ 29 h 41"/>
                <a:gd name="T62" fmla="*/ 22 w 41"/>
                <a:gd name="T63" fmla="*/ 30 h 41"/>
                <a:gd name="T64" fmla="*/ 8 w 41"/>
                <a:gd name="T65" fmla="*/ 37 h 41"/>
                <a:gd name="T66" fmla="*/ 7 w 41"/>
                <a:gd name="T67" fmla="*/ 37 h 41"/>
                <a:gd name="T68" fmla="*/ 9 w 41"/>
                <a:gd name="T69" fmla="*/ 40 h 41"/>
                <a:gd name="T70" fmla="*/ 17 w 41"/>
                <a:gd name="T71" fmla="*/ 36 h 41"/>
                <a:gd name="T72" fmla="*/ 24 w 41"/>
                <a:gd name="T73" fmla="*/ 34 h 41"/>
                <a:gd name="T74" fmla="*/ 25 w 41"/>
                <a:gd name="T75" fmla="*/ 36 h 41"/>
                <a:gd name="T76" fmla="*/ 25 w 41"/>
                <a:gd name="T77" fmla="*/ 38 h 41"/>
                <a:gd name="T78" fmla="*/ 23 w 41"/>
                <a:gd name="T79" fmla="*/ 38 h 41"/>
                <a:gd name="T80" fmla="*/ 23 w 41"/>
                <a:gd name="T81" fmla="*/ 39 h 41"/>
                <a:gd name="T82" fmla="*/ 26 w 41"/>
                <a:gd name="T83" fmla="*/ 40 h 41"/>
                <a:gd name="T84" fmla="*/ 29 w 41"/>
                <a:gd name="T85" fmla="*/ 38 h 41"/>
                <a:gd name="T86" fmla="*/ 29 w 41"/>
                <a:gd name="T87" fmla="*/ 35 h 41"/>
                <a:gd name="T88" fmla="*/ 40 w 41"/>
                <a:gd name="T89" fmla="*/ 24 h 41"/>
                <a:gd name="T90" fmla="*/ 41 w 41"/>
                <a:gd name="T91" fmla="*/ 24 h 41"/>
                <a:gd name="T92" fmla="*/ 40 w 41"/>
                <a:gd name="T93" fmla="*/ 21 h 41"/>
                <a:gd name="T94" fmla="*/ 39 w 41"/>
                <a:gd name="T95" fmla="*/ 21 h 41"/>
                <a:gd name="T96" fmla="*/ 26 w 41"/>
                <a:gd name="T97" fmla="*/ 27 h 41"/>
                <a:gd name="T98" fmla="*/ 30 w 41"/>
                <a:gd name="T99" fmla="*/ 18 h 41"/>
                <a:gd name="T100" fmla="*/ 28 w 41"/>
                <a:gd name="T101" fmla="*/ 16 h 41"/>
                <a:gd name="T102" fmla="*/ 27 w 41"/>
                <a:gd name="T103" fmla="*/ 17 h 41"/>
                <a:gd name="T104" fmla="*/ 22 w 41"/>
                <a:gd name="T105" fmla="*/ 20 h 41"/>
                <a:gd name="T106" fmla="*/ 13 w 41"/>
                <a:gd name="T107" fmla="*/ 24 h 41"/>
                <a:gd name="T108" fmla="*/ 9 w 41"/>
                <a:gd name="T109" fmla="*/ 27 h 41"/>
                <a:gd name="T110" fmla="*/ 11 w 41"/>
                <a:gd name="T111" fmla="*/ 30 h 41"/>
                <a:gd name="T112" fmla="*/ 14 w 41"/>
                <a:gd name="T113" fmla="*/ 27 h 41"/>
                <a:gd name="T114" fmla="*/ 25 w 41"/>
                <a:gd name="T115" fmla="*/ 2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41">
                  <a:moveTo>
                    <a:pt x="8" y="15"/>
                  </a:moveTo>
                  <a:cubicBezTo>
                    <a:pt x="8" y="15"/>
                    <a:pt x="8" y="16"/>
                    <a:pt x="7" y="16"/>
                  </a:cubicBezTo>
                  <a:cubicBezTo>
                    <a:pt x="6" y="18"/>
                    <a:pt x="6" y="18"/>
                    <a:pt x="6" y="18"/>
                  </a:cubicBezTo>
                  <a:cubicBezTo>
                    <a:pt x="5" y="18"/>
                    <a:pt x="4" y="17"/>
                    <a:pt x="3" y="17"/>
                  </a:cubicBezTo>
                  <a:cubicBezTo>
                    <a:pt x="2" y="16"/>
                    <a:pt x="1" y="15"/>
                    <a:pt x="0" y="14"/>
                  </a:cubicBezTo>
                  <a:cubicBezTo>
                    <a:pt x="0" y="14"/>
                    <a:pt x="0" y="14"/>
                    <a:pt x="0" y="14"/>
                  </a:cubicBezTo>
                  <a:cubicBezTo>
                    <a:pt x="0" y="13"/>
                    <a:pt x="0" y="13"/>
                    <a:pt x="1" y="13"/>
                  </a:cubicBezTo>
                  <a:cubicBezTo>
                    <a:pt x="2" y="12"/>
                    <a:pt x="2" y="11"/>
                    <a:pt x="2" y="11"/>
                  </a:cubicBezTo>
                  <a:cubicBezTo>
                    <a:pt x="2" y="11"/>
                    <a:pt x="2" y="11"/>
                    <a:pt x="3" y="11"/>
                  </a:cubicBezTo>
                  <a:cubicBezTo>
                    <a:pt x="4" y="11"/>
                    <a:pt x="5" y="12"/>
                    <a:pt x="7" y="13"/>
                  </a:cubicBezTo>
                  <a:cubicBezTo>
                    <a:pt x="8" y="14"/>
                    <a:pt x="9" y="15"/>
                    <a:pt x="8" y="15"/>
                  </a:cubicBezTo>
                  <a:close/>
                  <a:moveTo>
                    <a:pt x="16" y="10"/>
                  </a:moveTo>
                  <a:cubicBezTo>
                    <a:pt x="17" y="10"/>
                    <a:pt x="16" y="9"/>
                    <a:pt x="15" y="8"/>
                  </a:cubicBezTo>
                  <a:cubicBezTo>
                    <a:pt x="14" y="7"/>
                    <a:pt x="13" y="6"/>
                    <a:pt x="11" y="5"/>
                  </a:cubicBezTo>
                  <a:cubicBezTo>
                    <a:pt x="11" y="5"/>
                    <a:pt x="11" y="5"/>
                    <a:pt x="11" y="5"/>
                  </a:cubicBezTo>
                  <a:cubicBezTo>
                    <a:pt x="11" y="5"/>
                    <a:pt x="10" y="6"/>
                    <a:pt x="9" y="6"/>
                  </a:cubicBezTo>
                  <a:cubicBezTo>
                    <a:pt x="8" y="7"/>
                    <a:pt x="8" y="7"/>
                    <a:pt x="8" y="7"/>
                  </a:cubicBezTo>
                  <a:cubicBezTo>
                    <a:pt x="8" y="8"/>
                    <a:pt x="8" y="8"/>
                    <a:pt x="8" y="8"/>
                  </a:cubicBezTo>
                  <a:cubicBezTo>
                    <a:pt x="9" y="9"/>
                    <a:pt x="10" y="10"/>
                    <a:pt x="11" y="11"/>
                  </a:cubicBezTo>
                  <a:cubicBezTo>
                    <a:pt x="13" y="12"/>
                    <a:pt x="13" y="13"/>
                    <a:pt x="13" y="12"/>
                  </a:cubicBezTo>
                  <a:cubicBezTo>
                    <a:pt x="13" y="12"/>
                    <a:pt x="14" y="12"/>
                    <a:pt x="15" y="11"/>
                  </a:cubicBezTo>
                  <a:cubicBezTo>
                    <a:pt x="16" y="11"/>
                    <a:pt x="16" y="10"/>
                    <a:pt x="16" y="10"/>
                  </a:cubicBezTo>
                  <a:close/>
                  <a:moveTo>
                    <a:pt x="29" y="8"/>
                  </a:moveTo>
                  <a:cubicBezTo>
                    <a:pt x="2" y="21"/>
                    <a:pt x="2" y="21"/>
                    <a:pt x="2" y="21"/>
                  </a:cubicBezTo>
                  <a:cubicBezTo>
                    <a:pt x="0" y="22"/>
                    <a:pt x="0" y="22"/>
                    <a:pt x="0" y="22"/>
                  </a:cubicBezTo>
                  <a:cubicBezTo>
                    <a:pt x="0" y="22"/>
                    <a:pt x="0" y="22"/>
                    <a:pt x="0" y="23"/>
                  </a:cubicBezTo>
                  <a:cubicBezTo>
                    <a:pt x="2" y="27"/>
                    <a:pt x="3" y="29"/>
                    <a:pt x="3" y="30"/>
                  </a:cubicBezTo>
                  <a:cubicBezTo>
                    <a:pt x="4" y="30"/>
                    <a:pt x="4" y="30"/>
                    <a:pt x="4" y="30"/>
                  </a:cubicBezTo>
                  <a:cubicBezTo>
                    <a:pt x="4" y="30"/>
                    <a:pt x="4" y="30"/>
                    <a:pt x="5" y="30"/>
                  </a:cubicBezTo>
                  <a:cubicBezTo>
                    <a:pt x="5" y="30"/>
                    <a:pt x="5" y="30"/>
                    <a:pt x="6" y="29"/>
                  </a:cubicBezTo>
                  <a:cubicBezTo>
                    <a:pt x="6" y="29"/>
                    <a:pt x="7" y="29"/>
                    <a:pt x="7" y="29"/>
                  </a:cubicBezTo>
                  <a:cubicBezTo>
                    <a:pt x="7" y="28"/>
                    <a:pt x="7" y="28"/>
                    <a:pt x="7" y="28"/>
                  </a:cubicBezTo>
                  <a:cubicBezTo>
                    <a:pt x="7" y="28"/>
                    <a:pt x="7" y="28"/>
                    <a:pt x="7" y="28"/>
                  </a:cubicBezTo>
                  <a:cubicBezTo>
                    <a:pt x="5" y="24"/>
                    <a:pt x="5" y="24"/>
                    <a:pt x="5" y="24"/>
                  </a:cubicBezTo>
                  <a:cubicBezTo>
                    <a:pt x="30" y="11"/>
                    <a:pt x="30" y="11"/>
                    <a:pt x="30" y="11"/>
                  </a:cubicBezTo>
                  <a:cubicBezTo>
                    <a:pt x="32" y="15"/>
                    <a:pt x="32" y="15"/>
                    <a:pt x="32" y="15"/>
                  </a:cubicBezTo>
                  <a:cubicBezTo>
                    <a:pt x="32" y="16"/>
                    <a:pt x="33" y="16"/>
                    <a:pt x="33" y="16"/>
                  </a:cubicBezTo>
                  <a:cubicBezTo>
                    <a:pt x="36" y="14"/>
                    <a:pt x="36" y="14"/>
                    <a:pt x="36" y="14"/>
                  </a:cubicBezTo>
                  <a:cubicBezTo>
                    <a:pt x="36" y="14"/>
                    <a:pt x="36" y="14"/>
                    <a:pt x="36" y="13"/>
                  </a:cubicBezTo>
                  <a:cubicBezTo>
                    <a:pt x="35" y="13"/>
                    <a:pt x="35" y="12"/>
                    <a:pt x="34" y="10"/>
                  </a:cubicBezTo>
                  <a:cubicBezTo>
                    <a:pt x="32" y="6"/>
                    <a:pt x="32" y="6"/>
                    <a:pt x="32" y="6"/>
                  </a:cubicBezTo>
                  <a:cubicBezTo>
                    <a:pt x="32" y="6"/>
                    <a:pt x="32" y="6"/>
                    <a:pt x="32" y="6"/>
                  </a:cubicBezTo>
                  <a:cubicBezTo>
                    <a:pt x="29" y="8"/>
                    <a:pt x="29" y="8"/>
                    <a:pt x="29" y="8"/>
                  </a:cubicBezTo>
                  <a:close/>
                  <a:moveTo>
                    <a:pt x="25" y="1"/>
                  </a:moveTo>
                  <a:cubicBezTo>
                    <a:pt x="25" y="1"/>
                    <a:pt x="25" y="1"/>
                    <a:pt x="25" y="1"/>
                  </a:cubicBezTo>
                  <a:cubicBezTo>
                    <a:pt x="25" y="1"/>
                    <a:pt x="25" y="2"/>
                    <a:pt x="25" y="2"/>
                  </a:cubicBezTo>
                  <a:cubicBezTo>
                    <a:pt x="24" y="6"/>
                    <a:pt x="24" y="6"/>
                    <a:pt x="24" y="6"/>
                  </a:cubicBezTo>
                  <a:cubicBezTo>
                    <a:pt x="24" y="7"/>
                    <a:pt x="24" y="8"/>
                    <a:pt x="24" y="9"/>
                  </a:cubicBezTo>
                  <a:cubicBezTo>
                    <a:pt x="23" y="10"/>
                    <a:pt x="23" y="10"/>
                    <a:pt x="23" y="10"/>
                  </a:cubicBezTo>
                  <a:cubicBezTo>
                    <a:pt x="19" y="10"/>
                    <a:pt x="19" y="10"/>
                    <a:pt x="19" y="10"/>
                  </a:cubicBezTo>
                  <a:cubicBezTo>
                    <a:pt x="19" y="10"/>
                    <a:pt x="19" y="9"/>
                    <a:pt x="19" y="9"/>
                  </a:cubicBezTo>
                  <a:cubicBezTo>
                    <a:pt x="20" y="8"/>
                    <a:pt x="20" y="7"/>
                    <a:pt x="20" y="6"/>
                  </a:cubicBezTo>
                  <a:cubicBezTo>
                    <a:pt x="20" y="5"/>
                    <a:pt x="20" y="4"/>
                    <a:pt x="20" y="4"/>
                  </a:cubicBezTo>
                  <a:cubicBezTo>
                    <a:pt x="20" y="3"/>
                    <a:pt x="20" y="2"/>
                    <a:pt x="20" y="2"/>
                  </a:cubicBezTo>
                  <a:cubicBezTo>
                    <a:pt x="20" y="1"/>
                    <a:pt x="20" y="1"/>
                    <a:pt x="20" y="1"/>
                  </a:cubicBezTo>
                  <a:cubicBezTo>
                    <a:pt x="20" y="1"/>
                    <a:pt x="20" y="1"/>
                    <a:pt x="20" y="0"/>
                  </a:cubicBezTo>
                  <a:cubicBezTo>
                    <a:pt x="21" y="0"/>
                    <a:pt x="21" y="0"/>
                    <a:pt x="23" y="0"/>
                  </a:cubicBezTo>
                  <a:cubicBezTo>
                    <a:pt x="24" y="0"/>
                    <a:pt x="25" y="0"/>
                    <a:pt x="25" y="1"/>
                  </a:cubicBezTo>
                  <a:close/>
                  <a:moveTo>
                    <a:pt x="25" y="22"/>
                  </a:moveTo>
                  <a:cubicBezTo>
                    <a:pt x="25" y="24"/>
                    <a:pt x="24" y="25"/>
                    <a:pt x="23" y="27"/>
                  </a:cubicBezTo>
                  <a:cubicBezTo>
                    <a:pt x="22" y="27"/>
                    <a:pt x="22" y="28"/>
                    <a:pt x="22" y="29"/>
                  </a:cubicBezTo>
                  <a:cubicBezTo>
                    <a:pt x="21" y="29"/>
                    <a:pt x="21" y="29"/>
                    <a:pt x="22" y="29"/>
                  </a:cubicBezTo>
                  <a:cubicBezTo>
                    <a:pt x="22" y="29"/>
                    <a:pt x="22" y="29"/>
                    <a:pt x="22" y="30"/>
                  </a:cubicBezTo>
                  <a:cubicBezTo>
                    <a:pt x="22" y="30"/>
                    <a:pt x="22" y="30"/>
                    <a:pt x="22" y="30"/>
                  </a:cubicBezTo>
                  <a:cubicBezTo>
                    <a:pt x="20" y="31"/>
                    <a:pt x="18" y="32"/>
                    <a:pt x="15" y="33"/>
                  </a:cubicBezTo>
                  <a:cubicBezTo>
                    <a:pt x="11" y="35"/>
                    <a:pt x="9" y="36"/>
                    <a:pt x="8" y="37"/>
                  </a:cubicBezTo>
                  <a:cubicBezTo>
                    <a:pt x="8" y="37"/>
                    <a:pt x="8" y="37"/>
                    <a:pt x="8" y="37"/>
                  </a:cubicBezTo>
                  <a:cubicBezTo>
                    <a:pt x="7" y="37"/>
                    <a:pt x="7" y="37"/>
                    <a:pt x="7" y="37"/>
                  </a:cubicBezTo>
                  <a:cubicBezTo>
                    <a:pt x="9" y="40"/>
                    <a:pt x="9" y="40"/>
                    <a:pt x="9" y="40"/>
                  </a:cubicBezTo>
                  <a:cubicBezTo>
                    <a:pt x="9" y="40"/>
                    <a:pt x="9" y="40"/>
                    <a:pt x="9" y="40"/>
                  </a:cubicBezTo>
                  <a:cubicBezTo>
                    <a:pt x="9" y="40"/>
                    <a:pt x="10" y="40"/>
                    <a:pt x="10" y="40"/>
                  </a:cubicBezTo>
                  <a:cubicBezTo>
                    <a:pt x="13" y="38"/>
                    <a:pt x="15" y="37"/>
                    <a:pt x="17" y="36"/>
                  </a:cubicBezTo>
                  <a:cubicBezTo>
                    <a:pt x="20" y="35"/>
                    <a:pt x="22" y="33"/>
                    <a:pt x="24" y="32"/>
                  </a:cubicBezTo>
                  <a:cubicBezTo>
                    <a:pt x="24" y="33"/>
                    <a:pt x="24" y="33"/>
                    <a:pt x="24" y="34"/>
                  </a:cubicBezTo>
                  <a:cubicBezTo>
                    <a:pt x="25" y="34"/>
                    <a:pt x="25" y="35"/>
                    <a:pt x="25" y="35"/>
                  </a:cubicBezTo>
                  <a:cubicBezTo>
                    <a:pt x="25" y="35"/>
                    <a:pt x="25" y="35"/>
                    <a:pt x="25" y="36"/>
                  </a:cubicBezTo>
                  <a:cubicBezTo>
                    <a:pt x="26" y="36"/>
                    <a:pt x="26" y="37"/>
                    <a:pt x="26" y="37"/>
                  </a:cubicBezTo>
                  <a:cubicBezTo>
                    <a:pt x="25" y="37"/>
                    <a:pt x="25" y="37"/>
                    <a:pt x="25" y="38"/>
                  </a:cubicBezTo>
                  <a:cubicBezTo>
                    <a:pt x="25" y="38"/>
                    <a:pt x="24" y="38"/>
                    <a:pt x="24" y="38"/>
                  </a:cubicBezTo>
                  <a:cubicBezTo>
                    <a:pt x="24" y="38"/>
                    <a:pt x="23" y="38"/>
                    <a:pt x="23" y="38"/>
                  </a:cubicBezTo>
                  <a:cubicBezTo>
                    <a:pt x="23" y="38"/>
                    <a:pt x="23" y="39"/>
                    <a:pt x="23" y="39"/>
                  </a:cubicBezTo>
                  <a:cubicBezTo>
                    <a:pt x="23" y="39"/>
                    <a:pt x="23" y="39"/>
                    <a:pt x="23" y="39"/>
                  </a:cubicBezTo>
                  <a:cubicBezTo>
                    <a:pt x="24" y="40"/>
                    <a:pt x="25" y="40"/>
                    <a:pt x="25" y="41"/>
                  </a:cubicBezTo>
                  <a:cubicBezTo>
                    <a:pt x="25" y="41"/>
                    <a:pt x="26" y="41"/>
                    <a:pt x="26" y="40"/>
                  </a:cubicBezTo>
                  <a:cubicBezTo>
                    <a:pt x="27" y="40"/>
                    <a:pt x="28" y="40"/>
                    <a:pt x="28" y="39"/>
                  </a:cubicBezTo>
                  <a:cubicBezTo>
                    <a:pt x="29" y="39"/>
                    <a:pt x="29" y="39"/>
                    <a:pt x="29" y="38"/>
                  </a:cubicBezTo>
                  <a:cubicBezTo>
                    <a:pt x="30" y="38"/>
                    <a:pt x="30" y="37"/>
                    <a:pt x="30" y="36"/>
                  </a:cubicBezTo>
                  <a:cubicBezTo>
                    <a:pt x="30" y="36"/>
                    <a:pt x="30" y="35"/>
                    <a:pt x="29" y="35"/>
                  </a:cubicBezTo>
                  <a:cubicBezTo>
                    <a:pt x="27" y="31"/>
                    <a:pt x="27" y="31"/>
                    <a:pt x="27" y="31"/>
                  </a:cubicBezTo>
                  <a:cubicBezTo>
                    <a:pt x="40" y="24"/>
                    <a:pt x="40" y="24"/>
                    <a:pt x="40" y="24"/>
                  </a:cubicBezTo>
                  <a:cubicBezTo>
                    <a:pt x="41" y="24"/>
                    <a:pt x="41" y="24"/>
                    <a:pt x="41" y="24"/>
                  </a:cubicBezTo>
                  <a:cubicBezTo>
                    <a:pt x="41" y="24"/>
                    <a:pt x="41" y="24"/>
                    <a:pt x="41" y="24"/>
                  </a:cubicBezTo>
                  <a:cubicBezTo>
                    <a:pt x="41" y="24"/>
                    <a:pt x="41" y="24"/>
                    <a:pt x="41" y="24"/>
                  </a:cubicBezTo>
                  <a:cubicBezTo>
                    <a:pt x="40" y="21"/>
                    <a:pt x="40" y="21"/>
                    <a:pt x="40" y="21"/>
                  </a:cubicBezTo>
                  <a:cubicBezTo>
                    <a:pt x="40" y="21"/>
                    <a:pt x="40" y="21"/>
                    <a:pt x="39" y="21"/>
                  </a:cubicBezTo>
                  <a:cubicBezTo>
                    <a:pt x="39" y="21"/>
                    <a:pt x="39" y="21"/>
                    <a:pt x="39" y="21"/>
                  </a:cubicBezTo>
                  <a:cubicBezTo>
                    <a:pt x="38" y="22"/>
                    <a:pt x="36" y="23"/>
                    <a:pt x="33" y="24"/>
                  </a:cubicBezTo>
                  <a:cubicBezTo>
                    <a:pt x="30" y="26"/>
                    <a:pt x="28" y="27"/>
                    <a:pt x="26" y="27"/>
                  </a:cubicBezTo>
                  <a:cubicBezTo>
                    <a:pt x="27" y="26"/>
                    <a:pt x="28" y="25"/>
                    <a:pt x="28" y="24"/>
                  </a:cubicBezTo>
                  <a:cubicBezTo>
                    <a:pt x="29" y="22"/>
                    <a:pt x="30" y="20"/>
                    <a:pt x="30" y="18"/>
                  </a:cubicBezTo>
                  <a:cubicBezTo>
                    <a:pt x="30" y="18"/>
                    <a:pt x="30" y="17"/>
                    <a:pt x="29" y="17"/>
                  </a:cubicBezTo>
                  <a:cubicBezTo>
                    <a:pt x="29" y="16"/>
                    <a:pt x="28" y="16"/>
                    <a:pt x="28" y="16"/>
                  </a:cubicBezTo>
                  <a:cubicBezTo>
                    <a:pt x="27" y="17"/>
                    <a:pt x="27" y="17"/>
                    <a:pt x="27" y="17"/>
                  </a:cubicBezTo>
                  <a:cubicBezTo>
                    <a:pt x="27" y="17"/>
                    <a:pt x="27" y="17"/>
                    <a:pt x="27" y="17"/>
                  </a:cubicBezTo>
                  <a:cubicBezTo>
                    <a:pt x="26" y="18"/>
                    <a:pt x="26" y="18"/>
                    <a:pt x="26" y="18"/>
                  </a:cubicBezTo>
                  <a:cubicBezTo>
                    <a:pt x="24" y="18"/>
                    <a:pt x="23" y="19"/>
                    <a:pt x="22" y="20"/>
                  </a:cubicBezTo>
                  <a:cubicBezTo>
                    <a:pt x="21" y="20"/>
                    <a:pt x="20" y="21"/>
                    <a:pt x="18" y="22"/>
                  </a:cubicBezTo>
                  <a:cubicBezTo>
                    <a:pt x="17" y="22"/>
                    <a:pt x="15" y="23"/>
                    <a:pt x="13" y="24"/>
                  </a:cubicBezTo>
                  <a:cubicBezTo>
                    <a:pt x="11" y="25"/>
                    <a:pt x="10" y="26"/>
                    <a:pt x="9" y="26"/>
                  </a:cubicBezTo>
                  <a:cubicBezTo>
                    <a:pt x="9" y="26"/>
                    <a:pt x="8" y="26"/>
                    <a:pt x="9" y="27"/>
                  </a:cubicBezTo>
                  <a:cubicBezTo>
                    <a:pt x="10" y="29"/>
                    <a:pt x="10" y="29"/>
                    <a:pt x="10" y="29"/>
                  </a:cubicBezTo>
                  <a:cubicBezTo>
                    <a:pt x="10" y="30"/>
                    <a:pt x="10" y="30"/>
                    <a:pt x="11" y="30"/>
                  </a:cubicBezTo>
                  <a:cubicBezTo>
                    <a:pt x="11" y="30"/>
                    <a:pt x="11" y="29"/>
                    <a:pt x="11" y="29"/>
                  </a:cubicBezTo>
                  <a:cubicBezTo>
                    <a:pt x="12" y="29"/>
                    <a:pt x="13" y="28"/>
                    <a:pt x="14" y="27"/>
                  </a:cubicBezTo>
                  <a:cubicBezTo>
                    <a:pt x="16" y="26"/>
                    <a:pt x="18" y="25"/>
                    <a:pt x="20" y="25"/>
                  </a:cubicBezTo>
                  <a:lnTo>
                    <a:pt x="25"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19" name="PA-îṣļiḑé"/>
            <p:cNvSpPr/>
            <p:nvPr>
              <p:custDataLst>
                <p:tags r:id="rId14"/>
              </p:custDataLst>
            </p:nvPr>
          </p:nvSpPr>
          <p:spPr bwMode="auto">
            <a:xfrm>
              <a:off x="3178577" y="2608530"/>
              <a:ext cx="1603290" cy="1083856"/>
            </a:xfrm>
            <a:custGeom>
              <a:avLst/>
              <a:gdLst>
                <a:gd name="T0" fmla="*/ 41 w 497"/>
                <a:gd name="T1" fmla="*/ 282 h 335"/>
                <a:gd name="T2" fmla="*/ 37 w 497"/>
                <a:gd name="T3" fmla="*/ 306 h 335"/>
                <a:gd name="T4" fmla="*/ 50 w 497"/>
                <a:gd name="T5" fmla="*/ 317 h 335"/>
                <a:gd name="T6" fmla="*/ 46 w 497"/>
                <a:gd name="T7" fmla="*/ 300 h 335"/>
                <a:gd name="T8" fmla="*/ 40 w 497"/>
                <a:gd name="T9" fmla="*/ 273 h 335"/>
                <a:gd name="T10" fmla="*/ 2 w 497"/>
                <a:gd name="T11" fmla="*/ 219 h 335"/>
                <a:gd name="T12" fmla="*/ 1 w 497"/>
                <a:gd name="T13" fmla="*/ 241 h 335"/>
                <a:gd name="T14" fmla="*/ 7 w 497"/>
                <a:gd name="T15" fmla="*/ 246 h 335"/>
                <a:gd name="T16" fmla="*/ 41 w 497"/>
                <a:gd name="T17" fmla="*/ 213 h 335"/>
                <a:gd name="T18" fmla="*/ 18 w 497"/>
                <a:gd name="T19" fmla="*/ 177 h 335"/>
                <a:gd name="T20" fmla="*/ 15 w 497"/>
                <a:gd name="T21" fmla="*/ 187 h 335"/>
                <a:gd name="T22" fmla="*/ 46 w 497"/>
                <a:gd name="T23" fmla="*/ 147 h 335"/>
                <a:gd name="T24" fmla="*/ 38 w 497"/>
                <a:gd name="T25" fmla="*/ 162 h 335"/>
                <a:gd name="T26" fmla="*/ 58 w 497"/>
                <a:gd name="T27" fmla="*/ 162 h 335"/>
                <a:gd name="T28" fmla="*/ 63 w 497"/>
                <a:gd name="T29" fmla="*/ 84 h 335"/>
                <a:gd name="T30" fmla="*/ 76 w 497"/>
                <a:gd name="T31" fmla="*/ 114 h 335"/>
                <a:gd name="T32" fmla="*/ 65 w 497"/>
                <a:gd name="T33" fmla="*/ 118 h 335"/>
                <a:gd name="T34" fmla="*/ 63 w 497"/>
                <a:gd name="T35" fmla="*/ 84 h 335"/>
                <a:gd name="T36" fmla="*/ 91 w 497"/>
                <a:gd name="T37" fmla="*/ 65 h 335"/>
                <a:gd name="T38" fmla="*/ 90 w 497"/>
                <a:gd name="T39" fmla="*/ 57 h 335"/>
                <a:gd name="T40" fmla="*/ 107 w 497"/>
                <a:gd name="T41" fmla="*/ 43 h 335"/>
                <a:gd name="T42" fmla="*/ 140 w 497"/>
                <a:gd name="T43" fmla="*/ 68 h 335"/>
                <a:gd name="T44" fmla="*/ 138 w 497"/>
                <a:gd name="T45" fmla="*/ 25 h 335"/>
                <a:gd name="T46" fmla="*/ 164 w 497"/>
                <a:gd name="T47" fmla="*/ 14 h 335"/>
                <a:gd name="T48" fmla="*/ 193 w 497"/>
                <a:gd name="T49" fmla="*/ 45 h 335"/>
                <a:gd name="T50" fmla="*/ 198 w 497"/>
                <a:gd name="T51" fmla="*/ 27 h 335"/>
                <a:gd name="T52" fmla="*/ 195 w 497"/>
                <a:gd name="T53" fmla="*/ 12 h 335"/>
                <a:gd name="T54" fmla="*/ 193 w 497"/>
                <a:gd name="T55" fmla="*/ 45 h 335"/>
                <a:gd name="T56" fmla="*/ 242 w 497"/>
                <a:gd name="T57" fmla="*/ 16 h 335"/>
                <a:gd name="T58" fmla="*/ 244 w 497"/>
                <a:gd name="T59" fmla="*/ 23 h 335"/>
                <a:gd name="T60" fmla="*/ 256 w 497"/>
                <a:gd name="T61" fmla="*/ 29 h 335"/>
                <a:gd name="T62" fmla="*/ 257 w 497"/>
                <a:gd name="T63" fmla="*/ 9 h 335"/>
                <a:gd name="T64" fmla="*/ 236 w 497"/>
                <a:gd name="T65" fmla="*/ 38 h 335"/>
                <a:gd name="T66" fmla="*/ 269 w 497"/>
                <a:gd name="T67" fmla="*/ 12 h 335"/>
                <a:gd name="T68" fmla="*/ 280 w 497"/>
                <a:gd name="T69" fmla="*/ 35 h 335"/>
                <a:gd name="T70" fmla="*/ 297 w 497"/>
                <a:gd name="T71" fmla="*/ 31 h 335"/>
                <a:gd name="T72" fmla="*/ 285 w 497"/>
                <a:gd name="T73" fmla="*/ 8 h 335"/>
                <a:gd name="T74" fmla="*/ 314 w 497"/>
                <a:gd name="T75" fmla="*/ 8 h 335"/>
                <a:gd name="T76" fmla="*/ 330 w 497"/>
                <a:gd name="T77" fmla="*/ 20 h 335"/>
                <a:gd name="T78" fmla="*/ 348 w 497"/>
                <a:gd name="T79" fmla="*/ 27 h 335"/>
                <a:gd name="T80" fmla="*/ 330 w 497"/>
                <a:gd name="T81" fmla="*/ 20 h 335"/>
                <a:gd name="T82" fmla="*/ 379 w 497"/>
                <a:gd name="T83" fmla="*/ 36 h 335"/>
                <a:gd name="T84" fmla="*/ 374 w 497"/>
                <a:gd name="T85" fmla="*/ 64 h 335"/>
                <a:gd name="T86" fmla="*/ 430 w 497"/>
                <a:gd name="T87" fmla="*/ 107 h 335"/>
                <a:gd name="T88" fmla="*/ 427 w 497"/>
                <a:gd name="T89" fmla="*/ 84 h 335"/>
                <a:gd name="T90" fmla="*/ 427 w 497"/>
                <a:gd name="T91" fmla="*/ 84 h 335"/>
                <a:gd name="T92" fmla="*/ 466 w 497"/>
                <a:gd name="T93" fmla="*/ 128 h 335"/>
                <a:gd name="T94" fmla="*/ 453 w 497"/>
                <a:gd name="T95" fmla="*/ 135 h 335"/>
                <a:gd name="T96" fmla="*/ 477 w 497"/>
                <a:gd name="T97" fmla="*/ 187 h 335"/>
                <a:gd name="T98" fmla="*/ 464 w 497"/>
                <a:gd name="T99" fmla="*/ 191 h 335"/>
                <a:gd name="T100" fmla="*/ 479 w 497"/>
                <a:gd name="T101" fmla="*/ 169 h 335"/>
                <a:gd name="T102" fmla="*/ 472 w 497"/>
                <a:gd name="T103" fmla="*/ 207 h 335"/>
                <a:gd name="T104" fmla="*/ 497 w 497"/>
                <a:gd name="T105" fmla="*/ 225 h 335"/>
                <a:gd name="T106" fmla="*/ 493 w 497"/>
                <a:gd name="T107" fmla="*/ 203 h 335"/>
                <a:gd name="T108" fmla="*/ 497 w 497"/>
                <a:gd name="T109" fmla="*/ 249 h 335"/>
                <a:gd name="T110" fmla="*/ 497 w 497"/>
                <a:gd name="T111" fmla="*/ 249 h 335"/>
                <a:gd name="T112" fmla="*/ 463 w 497"/>
                <a:gd name="T113" fmla="*/ 287 h 335"/>
                <a:gd name="T114" fmla="*/ 458 w 497"/>
                <a:gd name="T115" fmla="*/ 260 h 335"/>
                <a:gd name="T116" fmla="*/ 456 w 497"/>
                <a:gd name="T117" fmla="*/ 282 h 335"/>
                <a:gd name="T118" fmla="*/ 451 w 497"/>
                <a:gd name="T119" fmla="*/ 327 h 335"/>
                <a:gd name="T120" fmla="*/ 484 w 497"/>
                <a:gd name="T121" fmla="*/ 326 h 335"/>
                <a:gd name="T122" fmla="*/ 475 w 497"/>
                <a:gd name="T123" fmla="*/ 328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7" h="335">
                  <a:moveTo>
                    <a:pt x="11" y="298"/>
                  </a:moveTo>
                  <a:cubicBezTo>
                    <a:pt x="12" y="298"/>
                    <a:pt x="12" y="298"/>
                    <a:pt x="12" y="298"/>
                  </a:cubicBezTo>
                  <a:cubicBezTo>
                    <a:pt x="43" y="290"/>
                    <a:pt x="43" y="290"/>
                    <a:pt x="43" y="290"/>
                  </a:cubicBezTo>
                  <a:cubicBezTo>
                    <a:pt x="41" y="282"/>
                    <a:pt x="41" y="282"/>
                    <a:pt x="41" y="282"/>
                  </a:cubicBezTo>
                  <a:cubicBezTo>
                    <a:pt x="4" y="292"/>
                    <a:pt x="4" y="292"/>
                    <a:pt x="4" y="292"/>
                  </a:cubicBezTo>
                  <a:cubicBezTo>
                    <a:pt x="8" y="305"/>
                    <a:pt x="8" y="305"/>
                    <a:pt x="8" y="305"/>
                  </a:cubicBezTo>
                  <a:cubicBezTo>
                    <a:pt x="37" y="306"/>
                    <a:pt x="37" y="306"/>
                    <a:pt x="37" y="306"/>
                  </a:cubicBezTo>
                  <a:cubicBezTo>
                    <a:pt x="37" y="306"/>
                    <a:pt x="37" y="306"/>
                    <a:pt x="37" y="306"/>
                  </a:cubicBezTo>
                  <a:cubicBezTo>
                    <a:pt x="12" y="321"/>
                    <a:pt x="12" y="321"/>
                    <a:pt x="12" y="321"/>
                  </a:cubicBezTo>
                  <a:cubicBezTo>
                    <a:pt x="15" y="334"/>
                    <a:pt x="15" y="334"/>
                    <a:pt x="15" y="334"/>
                  </a:cubicBezTo>
                  <a:cubicBezTo>
                    <a:pt x="52" y="324"/>
                    <a:pt x="52" y="324"/>
                    <a:pt x="52" y="324"/>
                  </a:cubicBezTo>
                  <a:cubicBezTo>
                    <a:pt x="50" y="317"/>
                    <a:pt x="50" y="317"/>
                    <a:pt x="50" y="317"/>
                  </a:cubicBezTo>
                  <a:cubicBezTo>
                    <a:pt x="19" y="325"/>
                    <a:pt x="19" y="325"/>
                    <a:pt x="19" y="325"/>
                  </a:cubicBezTo>
                  <a:cubicBezTo>
                    <a:pt x="18" y="325"/>
                    <a:pt x="18" y="325"/>
                    <a:pt x="18" y="325"/>
                  </a:cubicBezTo>
                  <a:cubicBezTo>
                    <a:pt x="48" y="307"/>
                    <a:pt x="48" y="307"/>
                    <a:pt x="48" y="307"/>
                  </a:cubicBezTo>
                  <a:cubicBezTo>
                    <a:pt x="46" y="300"/>
                    <a:pt x="46" y="300"/>
                    <a:pt x="46" y="300"/>
                  </a:cubicBezTo>
                  <a:cubicBezTo>
                    <a:pt x="11" y="298"/>
                    <a:pt x="11" y="298"/>
                    <a:pt x="11" y="298"/>
                  </a:cubicBezTo>
                  <a:close/>
                  <a:moveTo>
                    <a:pt x="2" y="268"/>
                  </a:moveTo>
                  <a:cubicBezTo>
                    <a:pt x="3" y="277"/>
                    <a:pt x="3" y="277"/>
                    <a:pt x="3" y="277"/>
                  </a:cubicBezTo>
                  <a:cubicBezTo>
                    <a:pt x="40" y="273"/>
                    <a:pt x="40" y="273"/>
                    <a:pt x="40" y="273"/>
                  </a:cubicBezTo>
                  <a:cubicBezTo>
                    <a:pt x="40" y="264"/>
                    <a:pt x="40" y="264"/>
                    <a:pt x="40" y="264"/>
                  </a:cubicBezTo>
                  <a:cubicBezTo>
                    <a:pt x="2" y="268"/>
                    <a:pt x="2" y="268"/>
                    <a:pt x="2" y="268"/>
                  </a:cubicBezTo>
                  <a:close/>
                  <a:moveTo>
                    <a:pt x="40" y="221"/>
                  </a:moveTo>
                  <a:cubicBezTo>
                    <a:pt x="2" y="219"/>
                    <a:pt x="2" y="219"/>
                    <a:pt x="2" y="219"/>
                  </a:cubicBezTo>
                  <a:cubicBezTo>
                    <a:pt x="2" y="227"/>
                    <a:pt x="2" y="227"/>
                    <a:pt x="2" y="227"/>
                  </a:cubicBezTo>
                  <a:cubicBezTo>
                    <a:pt x="31" y="228"/>
                    <a:pt x="31" y="228"/>
                    <a:pt x="31" y="228"/>
                  </a:cubicBezTo>
                  <a:cubicBezTo>
                    <a:pt x="32" y="228"/>
                    <a:pt x="32" y="228"/>
                    <a:pt x="32" y="228"/>
                  </a:cubicBezTo>
                  <a:cubicBezTo>
                    <a:pt x="1" y="241"/>
                    <a:pt x="1" y="241"/>
                    <a:pt x="1" y="241"/>
                  </a:cubicBezTo>
                  <a:cubicBezTo>
                    <a:pt x="0" y="253"/>
                    <a:pt x="0" y="253"/>
                    <a:pt x="0" y="253"/>
                  </a:cubicBezTo>
                  <a:cubicBezTo>
                    <a:pt x="39" y="255"/>
                    <a:pt x="39" y="255"/>
                    <a:pt x="39" y="255"/>
                  </a:cubicBezTo>
                  <a:cubicBezTo>
                    <a:pt x="39" y="247"/>
                    <a:pt x="39" y="247"/>
                    <a:pt x="39" y="247"/>
                  </a:cubicBezTo>
                  <a:cubicBezTo>
                    <a:pt x="7" y="246"/>
                    <a:pt x="7" y="246"/>
                    <a:pt x="7" y="246"/>
                  </a:cubicBezTo>
                  <a:cubicBezTo>
                    <a:pt x="7" y="246"/>
                    <a:pt x="7" y="246"/>
                    <a:pt x="7" y="246"/>
                  </a:cubicBezTo>
                  <a:cubicBezTo>
                    <a:pt x="39" y="232"/>
                    <a:pt x="39" y="232"/>
                    <a:pt x="39" y="232"/>
                  </a:cubicBezTo>
                  <a:cubicBezTo>
                    <a:pt x="40" y="221"/>
                    <a:pt x="40" y="221"/>
                    <a:pt x="40" y="221"/>
                  </a:cubicBezTo>
                  <a:close/>
                  <a:moveTo>
                    <a:pt x="41" y="213"/>
                  </a:moveTo>
                  <a:cubicBezTo>
                    <a:pt x="48" y="185"/>
                    <a:pt x="48" y="185"/>
                    <a:pt x="48" y="185"/>
                  </a:cubicBezTo>
                  <a:cubicBezTo>
                    <a:pt x="42" y="183"/>
                    <a:pt x="42" y="183"/>
                    <a:pt x="42" y="183"/>
                  </a:cubicBezTo>
                  <a:cubicBezTo>
                    <a:pt x="38" y="202"/>
                    <a:pt x="38" y="202"/>
                    <a:pt x="38" y="202"/>
                  </a:cubicBezTo>
                  <a:cubicBezTo>
                    <a:pt x="18" y="177"/>
                    <a:pt x="18" y="177"/>
                    <a:pt x="18" y="177"/>
                  </a:cubicBezTo>
                  <a:cubicBezTo>
                    <a:pt x="11" y="176"/>
                    <a:pt x="11" y="176"/>
                    <a:pt x="11" y="176"/>
                  </a:cubicBezTo>
                  <a:cubicBezTo>
                    <a:pt x="5" y="203"/>
                    <a:pt x="5" y="203"/>
                    <a:pt x="5" y="203"/>
                  </a:cubicBezTo>
                  <a:cubicBezTo>
                    <a:pt x="11" y="204"/>
                    <a:pt x="11" y="204"/>
                    <a:pt x="11" y="204"/>
                  </a:cubicBezTo>
                  <a:cubicBezTo>
                    <a:pt x="15" y="187"/>
                    <a:pt x="15" y="187"/>
                    <a:pt x="15" y="187"/>
                  </a:cubicBezTo>
                  <a:cubicBezTo>
                    <a:pt x="35" y="212"/>
                    <a:pt x="35" y="212"/>
                    <a:pt x="35" y="212"/>
                  </a:cubicBezTo>
                  <a:cubicBezTo>
                    <a:pt x="41" y="213"/>
                    <a:pt x="41" y="213"/>
                    <a:pt x="41" y="213"/>
                  </a:cubicBezTo>
                  <a:close/>
                  <a:moveTo>
                    <a:pt x="27" y="138"/>
                  </a:moveTo>
                  <a:cubicBezTo>
                    <a:pt x="46" y="147"/>
                    <a:pt x="46" y="147"/>
                    <a:pt x="46" y="147"/>
                  </a:cubicBezTo>
                  <a:cubicBezTo>
                    <a:pt x="50" y="148"/>
                    <a:pt x="52" y="150"/>
                    <a:pt x="53" y="152"/>
                  </a:cubicBezTo>
                  <a:cubicBezTo>
                    <a:pt x="54" y="154"/>
                    <a:pt x="54" y="156"/>
                    <a:pt x="53" y="159"/>
                  </a:cubicBezTo>
                  <a:cubicBezTo>
                    <a:pt x="52" y="162"/>
                    <a:pt x="50" y="164"/>
                    <a:pt x="48" y="164"/>
                  </a:cubicBezTo>
                  <a:cubicBezTo>
                    <a:pt x="46" y="165"/>
                    <a:pt x="43" y="164"/>
                    <a:pt x="38" y="162"/>
                  </a:cubicBezTo>
                  <a:cubicBezTo>
                    <a:pt x="20" y="153"/>
                    <a:pt x="20" y="153"/>
                    <a:pt x="20" y="153"/>
                  </a:cubicBezTo>
                  <a:cubicBezTo>
                    <a:pt x="16" y="160"/>
                    <a:pt x="16" y="160"/>
                    <a:pt x="16" y="160"/>
                  </a:cubicBezTo>
                  <a:cubicBezTo>
                    <a:pt x="38" y="170"/>
                    <a:pt x="38" y="170"/>
                    <a:pt x="38" y="170"/>
                  </a:cubicBezTo>
                  <a:cubicBezTo>
                    <a:pt x="46" y="174"/>
                    <a:pt x="53" y="171"/>
                    <a:pt x="58" y="162"/>
                  </a:cubicBezTo>
                  <a:cubicBezTo>
                    <a:pt x="62" y="152"/>
                    <a:pt x="60" y="145"/>
                    <a:pt x="52" y="140"/>
                  </a:cubicBezTo>
                  <a:cubicBezTo>
                    <a:pt x="30" y="130"/>
                    <a:pt x="30" y="130"/>
                    <a:pt x="30" y="130"/>
                  </a:cubicBezTo>
                  <a:cubicBezTo>
                    <a:pt x="27" y="138"/>
                    <a:pt x="27" y="138"/>
                    <a:pt x="27" y="138"/>
                  </a:cubicBezTo>
                  <a:close/>
                  <a:moveTo>
                    <a:pt x="63" y="84"/>
                  </a:moveTo>
                  <a:cubicBezTo>
                    <a:pt x="79" y="97"/>
                    <a:pt x="79" y="97"/>
                    <a:pt x="79" y="97"/>
                  </a:cubicBezTo>
                  <a:cubicBezTo>
                    <a:pt x="82" y="100"/>
                    <a:pt x="84" y="102"/>
                    <a:pt x="85" y="104"/>
                  </a:cubicBezTo>
                  <a:cubicBezTo>
                    <a:pt x="86" y="106"/>
                    <a:pt x="85" y="108"/>
                    <a:pt x="83" y="111"/>
                  </a:cubicBezTo>
                  <a:cubicBezTo>
                    <a:pt x="81" y="113"/>
                    <a:pt x="79" y="114"/>
                    <a:pt x="76" y="114"/>
                  </a:cubicBezTo>
                  <a:cubicBezTo>
                    <a:pt x="74" y="114"/>
                    <a:pt x="72" y="113"/>
                    <a:pt x="68" y="110"/>
                  </a:cubicBezTo>
                  <a:cubicBezTo>
                    <a:pt x="52" y="97"/>
                    <a:pt x="52" y="97"/>
                    <a:pt x="52" y="97"/>
                  </a:cubicBezTo>
                  <a:cubicBezTo>
                    <a:pt x="47" y="103"/>
                    <a:pt x="47" y="103"/>
                    <a:pt x="47" y="103"/>
                  </a:cubicBezTo>
                  <a:cubicBezTo>
                    <a:pt x="65" y="118"/>
                    <a:pt x="65" y="118"/>
                    <a:pt x="65" y="118"/>
                  </a:cubicBezTo>
                  <a:cubicBezTo>
                    <a:pt x="73" y="124"/>
                    <a:pt x="80" y="123"/>
                    <a:pt x="87" y="114"/>
                  </a:cubicBezTo>
                  <a:cubicBezTo>
                    <a:pt x="94" y="106"/>
                    <a:pt x="93" y="99"/>
                    <a:pt x="86" y="92"/>
                  </a:cubicBezTo>
                  <a:cubicBezTo>
                    <a:pt x="68" y="77"/>
                    <a:pt x="68" y="77"/>
                    <a:pt x="68" y="77"/>
                  </a:cubicBezTo>
                  <a:cubicBezTo>
                    <a:pt x="63" y="84"/>
                    <a:pt x="63" y="84"/>
                    <a:pt x="63" y="84"/>
                  </a:cubicBezTo>
                  <a:close/>
                  <a:moveTo>
                    <a:pt x="132" y="73"/>
                  </a:moveTo>
                  <a:cubicBezTo>
                    <a:pt x="123" y="80"/>
                    <a:pt x="123" y="80"/>
                    <a:pt x="123" y="80"/>
                  </a:cubicBezTo>
                  <a:cubicBezTo>
                    <a:pt x="91" y="65"/>
                    <a:pt x="91" y="65"/>
                    <a:pt x="91" y="65"/>
                  </a:cubicBezTo>
                  <a:cubicBezTo>
                    <a:pt x="91" y="65"/>
                    <a:pt x="91" y="65"/>
                    <a:pt x="91" y="65"/>
                  </a:cubicBezTo>
                  <a:cubicBezTo>
                    <a:pt x="111" y="90"/>
                    <a:pt x="111" y="90"/>
                    <a:pt x="111" y="90"/>
                  </a:cubicBezTo>
                  <a:cubicBezTo>
                    <a:pt x="105" y="95"/>
                    <a:pt x="105" y="95"/>
                    <a:pt x="105" y="95"/>
                  </a:cubicBezTo>
                  <a:cubicBezTo>
                    <a:pt x="81" y="65"/>
                    <a:pt x="81" y="65"/>
                    <a:pt x="81" y="65"/>
                  </a:cubicBezTo>
                  <a:cubicBezTo>
                    <a:pt x="90" y="57"/>
                    <a:pt x="90" y="57"/>
                    <a:pt x="90" y="57"/>
                  </a:cubicBezTo>
                  <a:cubicBezTo>
                    <a:pt x="120" y="71"/>
                    <a:pt x="120" y="71"/>
                    <a:pt x="120" y="71"/>
                  </a:cubicBezTo>
                  <a:cubicBezTo>
                    <a:pt x="120" y="71"/>
                    <a:pt x="120" y="71"/>
                    <a:pt x="120" y="71"/>
                  </a:cubicBezTo>
                  <a:cubicBezTo>
                    <a:pt x="101" y="48"/>
                    <a:pt x="101" y="48"/>
                    <a:pt x="101" y="48"/>
                  </a:cubicBezTo>
                  <a:cubicBezTo>
                    <a:pt x="107" y="43"/>
                    <a:pt x="107" y="43"/>
                    <a:pt x="107" y="43"/>
                  </a:cubicBezTo>
                  <a:cubicBezTo>
                    <a:pt x="132" y="73"/>
                    <a:pt x="132" y="73"/>
                    <a:pt x="132" y="73"/>
                  </a:cubicBezTo>
                  <a:close/>
                  <a:moveTo>
                    <a:pt x="129" y="31"/>
                  </a:moveTo>
                  <a:cubicBezTo>
                    <a:pt x="121" y="35"/>
                    <a:pt x="121" y="35"/>
                    <a:pt x="121" y="35"/>
                  </a:cubicBezTo>
                  <a:cubicBezTo>
                    <a:pt x="140" y="68"/>
                    <a:pt x="140" y="68"/>
                    <a:pt x="140" y="68"/>
                  </a:cubicBezTo>
                  <a:cubicBezTo>
                    <a:pt x="147" y="64"/>
                    <a:pt x="147" y="64"/>
                    <a:pt x="147" y="64"/>
                  </a:cubicBezTo>
                  <a:cubicBezTo>
                    <a:pt x="129" y="31"/>
                    <a:pt x="129" y="31"/>
                    <a:pt x="129" y="31"/>
                  </a:cubicBezTo>
                  <a:close/>
                  <a:moveTo>
                    <a:pt x="165" y="55"/>
                  </a:moveTo>
                  <a:cubicBezTo>
                    <a:pt x="138" y="25"/>
                    <a:pt x="138" y="25"/>
                    <a:pt x="138" y="25"/>
                  </a:cubicBezTo>
                  <a:cubicBezTo>
                    <a:pt x="146" y="22"/>
                    <a:pt x="146" y="22"/>
                    <a:pt x="146" y="22"/>
                  </a:cubicBezTo>
                  <a:cubicBezTo>
                    <a:pt x="167" y="46"/>
                    <a:pt x="167" y="46"/>
                    <a:pt x="167" y="46"/>
                  </a:cubicBezTo>
                  <a:cubicBezTo>
                    <a:pt x="167" y="45"/>
                    <a:pt x="167" y="45"/>
                    <a:pt x="167" y="45"/>
                  </a:cubicBezTo>
                  <a:cubicBezTo>
                    <a:pt x="164" y="14"/>
                    <a:pt x="164" y="14"/>
                    <a:pt x="164" y="14"/>
                  </a:cubicBezTo>
                  <a:cubicBezTo>
                    <a:pt x="172" y="11"/>
                    <a:pt x="172" y="11"/>
                    <a:pt x="172" y="11"/>
                  </a:cubicBezTo>
                  <a:cubicBezTo>
                    <a:pt x="174" y="51"/>
                    <a:pt x="174" y="51"/>
                    <a:pt x="174" y="51"/>
                  </a:cubicBezTo>
                  <a:cubicBezTo>
                    <a:pt x="165" y="55"/>
                    <a:pt x="165" y="55"/>
                    <a:pt x="165" y="55"/>
                  </a:cubicBezTo>
                  <a:close/>
                  <a:moveTo>
                    <a:pt x="193" y="45"/>
                  </a:moveTo>
                  <a:cubicBezTo>
                    <a:pt x="219" y="40"/>
                    <a:pt x="219" y="40"/>
                    <a:pt x="219" y="40"/>
                  </a:cubicBezTo>
                  <a:cubicBezTo>
                    <a:pt x="217" y="34"/>
                    <a:pt x="217" y="34"/>
                    <a:pt x="217" y="34"/>
                  </a:cubicBezTo>
                  <a:cubicBezTo>
                    <a:pt x="200" y="37"/>
                    <a:pt x="200" y="37"/>
                    <a:pt x="200" y="37"/>
                  </a:cubicBezTo>
                  <a:cubicBezTo>
                    <a:pt x="198" y="27"/>
                    <a:pt x="198" y="27"/>
                    <a:pt x="198" y="27"/>
                  </a:cubicBezTo>
                  <a:cubicBezTo>
                    <a:pt x="213" y="24"/>
                    <a:pt x="213" y="24"/>
                    <a:pt x="213" y="24"/>
                  </a:cubicBezTo>
                  <a:cubicBezTo>
                    <a:pt x="212" y="18"/>
                    <a:pt x="212" y="18"/>
                    <a:pt x="212" y="18"/>
                  </a:cubicBezTo>
                  <a:cubicBezTo>
                    <a:pt x="196" y="21"/>
                    <a:pt x="196" y="21"/>
                    <a:pt x="196" y="21"/>
                  </a:cubicBezTo>
                  <a:cubicBezTo>
                    <a:pt x="195" y="12"/>
                    <a:pt x="195" y="12"/>
                    <a:pt x="195" y="12"/>
                  </a:cubicBezTo>
                  <a:cubicBezTo>
                    <a:pt x="211" y="9"/>
                    <a:pt x="211" y="9"/>
                    <a:pt x="211" y="9"/>
                  </a:cubicBezTo>
                  <a:cubicBezTo>
                    <a:pt x="210" y="3"/>
                    <a:pt x="210" y="3"/>
                    <a:pt x="210" y="3"/>
                  </a:cubicBezTo>
                  <a:cubicBezTo>
                    <a:pt x="185" y="8"/>
                    <a:pt x="185" y="8"/>
                    <a:pt x="185" y="8"/>
                  </a:cubicBezTo>
                  <a:cubicBezTo>
                    <a:pt x="193" y="45"/>
                    <a:pt x="193" y="45"/>
                    <a:pt x="193" y="45"/>
                  </a:cubicBezTo>
                  <a:close/>
                  <a:moveTo>
                    <a:pt x="235" y="6"/>
                  </a:moveTo>
                  <a:cubicBezTo>
                    <a:pt x="242" y="6"/>
                    <a:pt x="242" y="6"/>
                    <a:pt x="242" y="6"/>
                  </a:cubicBezTo>
                  <a:cubicBezTo>
                    <a:pt x="246" y="6"/>
                    <a:pt x="248" y="7"/>
                    <a:pt x="248" y="11"/>
                  </a:cubicBezTo>
                  <a:cubicBezTo>
                    <a:pt x="248" y="14"/>
                    <a:pt x="246" y="16"/>
                    <a:pt x="242" y="16"/>
                  </a:cubicBezTo>
                  <a:cubicBezTo>
                    <a:pt x="236" y="16"/>
                    <a:pt x="236" y="16"/>
                    <a:pt x="236" y="16"/>
                  </a:cubicBezTo>
                  <a:cubicBezTo>
                    <a:pt x="235" y="6"/>
                    <a:pt x="235" y="6"/>
                    <a:pt x="235" y="6"/>
                  </a:cubicBezTo>
                  <a:close/>
                  <a:moveTo>
                    <a:pt x="236" y="23"/>
                  </a:moveTo>
                  <a:cubicBezTo>
                    <a:pt x="244" y="23"/>
                    <a:pt x="244" y="23"/>
                    <a:pt x="244" y="23"/>
                  </a:cubicBezTo>
                  <a:cubicBezTo>
                    <a:pt x="246" y="23"/>
                    <a:pt x="248" y="24"/>
                    <a:pt x="248" y="27"/>
                  </a:cubicBezTo>
                  <a:cubicBezTo>
                    <a:pt x="248" y="31"/>
                    <a:pt x="249" y="34"/>
                    <a:pt x="249" y="38"/>
                  </a:cubicBezTo>
                  <a:cubicBezTo>
                    <a:pt x="258" y="38"/>
                    <a:pt x="258" y="38"/>
                    <a:pt x="258" y="38"/>
                  </a:cubicBezTo>
                  <a:cubicBezTo>
                    <a:pt x="257" y="36"/>
                    <a:pt x="257" y="33"/>
                    <a:pt x="256" y="29"/>
                  </a:cubicBezTo>
                  <a:cubicBezTo>
                    <a:pt x="256" y="28"/>
                    <a:pt x="256" y="28"/>
                    <a:pt x="256" y="27"/>
                  </a:cubicBezTo>
                  <a:cubicBezTo>
                    <a:pt x="256" y="22"/>
                    <a:pt x="253" y="19"/>
                    <a:pt x="249" y="19"/>
                  </a:cubicBezTo>
                  <a:cubicBezTo>
                    <a:pt x="249" y="19"/>
                    <a:pt x="249" y="19"/>
                    <a:pt x="249" y="19"/>
                  </a:cubicBezTo>
                  <a:cubicBezTo>
                    <a:pt x="254" y="17"/>
                    <a:pt x="257" y="14"/>
                    <a:pt x="257" y="9"/>
                  </a:cubicBezTo>
                  <a:cubicBezTo>
                    <a:pt x="256" y="3"/>
                    <a:pt x="252" y="0"/>
                    <a:pt x="243" y="0"/>
                  </a:cubicBezTo>
                  <a:cubicBezTo>
                    <a:pt x="227" y="0"/>
                    <a:pt x="227" y="0"/>
                    <a:pt x="227" y="0"/>
                  </a:cubicBezTo>
                  <a:cubicBezTo>
                    <a:pt x="228" y="38"/>
                    <a:pt x="228" y="38"/>
                    <a:pt x="228" y="38"/>
                  </a:cubicBezTo>
                  <a:cubicBezTo>
                    <a:pt x="236" y="38"/>
                    <a:pt x="236" y="38"/>
                    <a:pt x="236" y="38"/>
                  </a:cubicBezTo>
                  <a:cubicBezTo>
                    <a:pt x="236" y="23"/>
                    <a:pt x="236" y="23"/>
                    <a:pt x="236" y="23"/>
                  </a:cubicBezTo>
                  <a:close/>
                  <a:moveTo>
                    <a:pt x="298" y="15"/>
                  </a:moveTo>
                  <a:cubicBezTo>
                    <a:pt x="298" y="8"/>
                    <a:pt x="295" y="4"/>
                    <a:pt x="287" y="2"/>
                  </a:cubicBezTo>
                  <a:cubicBezTo>
                    <a:pt x="277" y="1"/>
                    <a:pt x="271" y="4"/>
                    <a:pt x="269" y="12"/>
                  </a:cubicBezTo>
                  <a:cubicBezTo>
                    <a:pt x="268" y="17"/>
                    <a:pt x="272" y="21"/>
                    <a:pt x="280" y="24"/>
                  </a:cubicBezTo>
                  <a:cubicBezTo>
                    <a:pt x="280" y="25"/>
                    <a:pt x="281" y="25"/>
                    <a:pt x="281" y="25"/>
                  </a:cubicBezTo>
                  <a:cubicBezTo>
                    <a:pt x="286" y="27"/>
                    <a:pt x="288" y="29"/>
                    <a:pt x="288" y="31"/>
                  </a:cubicBezTo>
                  <a:cubicBezTo>
                    <a:pt x="287" y="34"/>
                    <a:pt x="284" y="36"/>
                    <a:pt x="280" y="35"/>
                  </a:cubicBezTo>
                  <a:cubicBezTo>
                    <a:pt x="275" y="34"/>
                    <a:pt x="274" y="32"/>
                    <a:pt x="274" y="27"/>
                  </a:cubicBezTo>
                  <a:cubicBezTo>
                    <a:pt x="266" y="26"/>
                    <a:pt x="266" y="26"/>
                    <a:pt x="266" y="26"/>
                  </a:cubicBezTo>
                  <a:cubicBezTo>
                    <a:pt x="265" y="34"/>
                    <a:pt x="269" y="39"/>
                    <a:pt x="279" y="41"/>
                  </a:cubicBezTo>
                  <a:cubicBezTo>
                    <a:pt x="289" y="42"/>
                    <a:pt x="295" y="39"/>
                    <a:pt x="297" y="31"/>
                  </a:cubicBezTo>
                  <a:cubicBezTo>
                    <a:pt x="298" y="26"/>
                    <a:pt x="294" y="21"/>
                    <a:pt x="285" y="18"/>
                  </a:cubicBezTo>
                  <a:cubicBezTo>
                    <a:pt x="285" y="18"/>
                    <a:pt x="284" y="18"/>
                    <a:pt x="284" y="18"/>
                  </a:cubicBezTo>
                  <a:cubicBezTo>
                    <a:pt x="279" y="17"/>
                    <a:pt x="277" y="15"/>
                    <a:pt x="278" y="12"/>
                  </a:cubicBezTo>
                  <a:cubicBezTo>
                    <a:pt x="279" y="9"/>
                    <a:pt x="281" y="7"/>
                    <a:pt x="285" y="8"/>
                  </a:cubicBezTo>
                  <a:cubicBezTo>
                    <a:pt x="289" y="8"/>
                    <a:pt x="290" y="11"/>
                    <a:pt x="290" y="14"/>
                  </a:cubicBezTo>
                  <a:cubicBezTo>
                    <a:pt x="298" y="15"/>
                    <a:pt x="298" y="15"/>
                    <a:pt x="298" y="15"/>
                  </a:cubicBezTo>
                  <a:close/>
                  <a:moveTo>
                    <a:pt x="322" y="11"/>
                  </a:moveTo>
                  <a:cubicBezTo>
                    <a:pt x="314" y="8"/>
                    <a:pt x="314" y="8"/>
                    <a:pt x="314" y="8"/>
                  </a:cubicBezTo>
                  <a:cubicBezTo>
                    <a:pt x="303" y="45"/>
                    <a:pt x="303" y="45"/>
                    <a:pt x="303" y="45"/>
                  </a:cubicBezTo>
                  <a:cubicBezTo>
                    <a:pt x="311" y="47"/>
                    <a:pt x="311" y="47"/>
                    <a:pt x="311" y="47"/>
                  </a:cubicBezTo>
                  <a:cubicBezTo>
                    <a:pt x="322" y="11"/>
                    <a:pt x="322" y="11"/>
                    <a:pt x="322" y="11"/>
                  </a:cubicBezTo>
                  <a:close/>
                  <a:moveTo>
                    <a:pt x="330" y="20"/>
                  </a:moveTo>
                  <a:cubicBezTo>
                    <a:pt x="340" y="24"/>
                    <a:pt x="340" y="24"/>
                    <a:pt x="340" y="24"/>
                  </a:cubicBezTo>
                  <a:cubicBezTo>
                    <a:pt x="328" y="53"/>
                    <a:pt x="328" y="53"/>
                    <a:pt x="328" y="53"/>
                  </a:cubicBezTo>
                  <a:cubicBezTo>
                    <a:pt x="336" y="56"/>
                    <a:pt x="336" y="56"/>
                    <a:pt x="336" y="56"/>
                  </a:cubicBezTo>
                  <a:cubicBezTo>
                    <a:pt x="348" y="27"/>
                    <a:pt x="348" y="27"/>
                    <a:pt x="348" y="27"/>
                  </a:cubicBezTo>
                  <a:cubicBezTo>
                    <a:pt x="358" y="31"/>
                    <a:pt x="358" y="31"/>
                    <a:pt x="358" y="31"/>
                  </a:cubicBezTo>
                  <a:cubicBezTo>
                    <a:pt x="361" y="25"/>
                    <a:pt x="361" y="25"/>
                    <a:pt x="361" y="25"/>
                  </a:cubicBezTo>
                  <a:cubicBezTo>
                    <a:pt x="332" y="14"/>
                    <a:pt x="332" y="14"/>
                    <a:pt x="332" y="14"/>
                  </a:cubicBezTo>
                  <a:cubicBezTo>
                    <a:pt x="330" y="20"/>
                    <a:pt x="330" y="20"/>
                    <a:pt x="330" y="20"/>
                  </a:cubicBezTo>
                  <a:close/>
                  <a:moveTo>
                    <a:pt x="361" y="70"/>
                  </a:moveTo>
                  <a:cubicBezTo>
                    <a:pt x="367" y="60"/>
                    <a:pt x="367" y="60"/>
                    <a:pt x="367" y="60"/>
                  </a:cubicBezTo>
                  <a:cubicBezTo>
                    <a:pt x="371" y="31"/>
                    <a:pt x="371" y="31"/>
                    <a:pt x="371" y="31"/>
                  </a:cubicBezTo>
                  <a:cubicBezTo>
                    <a:pt x="379" y="36"/>
                    <a:pt x="379" y="36"/>
                    <a:pt x="379" y="36"/>
                  </a:cubicBezTo>
                  <a:cubicBezTo>
                    <a:pt x="376" y="55"/>
                    <a:pt x="376" y="55"/>
                    <a:pt x="376" y="55"/>
                  </a:cubicBezTo>
                  <a:cubicBezTo>
                    <a:pt x="392" y="45"/>
                    <a:pt x="392" y="45"/>
                    <a:pt x="392" y="45"/>
                  </a:cubicBezTo>
                  <a:cubicBezTo>
                    <a:pt x="399" y="50"/>
                    <a:pt x="399" y="50"/>
                    <a:pt x="399" y="50"/>
                  </a:cubicBezTo>
                  <a:cubicBezTo>
                    <a:pt x="374" y="64"/>
                    <a:pt x="374" y="64"/>
                    <a:pt x="374" y="64"/>
                  </a:cubicBezTo>
                  <a:cubicBezTo>
                    <a:pt x="367" y="75"/>
                    <a:pt x="367" y="75"/>
                    <a:pt x="367" y="75"/>
                  </a:cubicBezTo>
                  <a:cubicBezTo>
                    <a:pt x="361" y="70"/>
                    <a:pt x="361" y="70"/>
                    <a:pt x="361" y="70"/>
                  </a:cubicBezTo>
                  <a:close/>
                  <a:moveTo>
                    <a:pt x="403" y="107"/>
                  </a:moveTo>
                  <a:cubicBezTo>
                    <a:pt x="412" y="115"/>
                    <a:pt x="420" y="115"/>
                    <a:pt x="430" y="107"/>
                  </a:cubicBezTo>
                  <a:cubicBezTo>
                    <a:pt x="439" y="97"/>
                    <a:pt x="440" y="88"/>
                    <a:pt x="432" y="80"/>
                  </a:cubicBezTo>
                  <a:cubicBezTo>
                    <a:pt x="423" y="71"/>
                    <a:pt x="414" y="71"/>
                    <a:pt x="405" y="80"/>
                  </a:cubicBezTo>
                  <a:cubicBezTo>
                    <a:pt x="396" y="89"/>
                    <a:pt x="395" y="98"/>
                    <a:pt x="403" y="107"/>
                  </a:cubicBezTo>
                  <a:close/>
                  <a:moveTo>
                    <a:pt x="427" y="84"/>
                  </a:moveTo>
                  <a:cubicBezTo>
                    <a:pt x="432" y="88"/>
                    <a:pt x="431" y="94"/>
                    <a:pt x="424" y="100"/>
                  </a:cubicBezTo>
                  <a:cubicBezTo>
                    <a:pt x="417" y="107"/>
                    <a:pt x="412" y="108"/>
                    <a:pt x="407" y="103"/>
                  </a:cubicBezTo>
                  <a:cubicBezTo>
                    <a:pt x="403" y="98"/>
                    <a:pt x="404" y="93"/>
                    <a:pt x="411" y="86"/>
                  </a:cubicBezTo>
                  <a:cubicBezTo>
                    <a:pt x="417" y="80"/>
                    <a:pt x="423" y="79"/>
                    <a:pt x="427" y="84"/>
                  </a:cubicBezTo>
                  <a:close/>
                  <a:moveTo>
                    <a:pt x="425" y="134"/>
                  </a:moveTo>
                  <a:cubicBezTo>
                    <a:pt x="421" y="127"/>
                    <a:pt x="421" y="127"/>
                    <a:pt x="421" y="127"/>
                  </a:cubicBezTo>
                  <a:cubicBezTo>
                    <a:pt x="453" y="107"/>
                    <a:pt x="453" y="107"/>
                    <a:pt x="453" y="107"/>
                  </a:cubicBezTo>
                  <a:cubicBezTo>
                    <a:pt x="466" y="128"/>
                    <a:pt x="466" y="128"/>
                    <a:pt x="466" y="128"/>
                  </a:cubicBezTo>
                  <a:cubicBezTo>
                    <a:pt x="461" y="132"/>
                    <a:pt x="461" y="132"/>
                    <a:pt x="461" y="132"/>
                  </a:cubicBezTo>
                  <a:cubicBezTo>
                    <a:pt x="452" y="118"/>
                    <a:pt x="452" y="118"/>
                    <a:pt x="452" y="118"/>
                  </a:cubicBezTo>
                  <a:cubicBezTo>
                    <a:pt x="444" y="122"/>
                    <a:pt x="444" y="122"/>
                    <a:pt x="444" y="122"/>
                  </a:cubicBezTo>
                  <a:cubicBezTo>
                    <a:pt x="453" y="135"/>
                    <a:pt x="453" y="135"/>
                    <a:pt x="453" y="135"/>
                  </a:cubicBezTo>
                  <a:cubicBezTo>
                    <a:pt x="447" y="139"/>
                    <a:pt x="447" y="139"/>
                    <a:pt x="447" y="139"/>
                  </a:cubicBezTo>
                  <a:cubicBezTo>
                    <a:pt x="439" y="126"/>
                    <a:pt x="439" y="126"/>
                    <a:pt x="439" y="126"/>
                  </a:cubicBezTo>
                  <a:cubicBezTo>
                    <a:pt x="425" y="134"/>
                    <a:pt x="425" y="134"/>
                    <a:pt x="425" y="134"/>
                  </a:cubicBezTo>
                  <a:close/>
                  <a:moveTo>
                    <a:pt x="477" y="187"/>
                  </a:moveTo>
                  <a:cubicBezTo>
                    <a:pt x="485" y="183"/>
                    <a:pt x="487" y="177"/>
                    <a:pt x="484" y="167"/>
                  </a:cubicBezTo>
                  <a:cubicBezTo>
                    <a:pt x="481" y="158"/>
                    <a:pt x="473" y="155"/>
                    <a:pt x="460" y="158"/>
                  </a:cubicBezTo>
                  <a:cubicBezTo>
                    <a:pt x="448" y="162"/>
                    <a:pt x="444" y="169"/>
                    <a:pt x="447" y="179"/>
                  </a:cubicBezTo>
                  <a:cubicBezTo>
                    <a:pt x="450" y="189"/>
                    <a:pt x="456" y="193"/>
                    <a:pt x="464" y="191"/>
                  </a:cubicBezTo>
                  <a:cubicBezTo>
                    <a:pt x="461" y="182"/>
                    <a:pt x="461" y="182"/>
                    <a:pt x="461" y="182"/>
                  </a:cubicBezTo>
                  <a:cubicBezTo>
                    <a:pt x="457" y="184"/>
                    <a:pt x="454" y="182"/>
                    <a:pt x="452" y="178"/>
                  </a:cubicBezTo>
                  <a:cubicBezTo>
                    <a:pt x="451" y="173"/>
                    <a:pt x="455" y="169"/>
                    <a:pt x="463" y="166"/>
                  </a:cubicBezTo>
                  <a:cubicBezTo>
                    <a:pt x="472" y="164"/>
                    <a:pt x="477" y="165"/>
                    <a:pt x="479" y="169"/>
                  </a:cubicBezTo>
                  <a:cubicBezTo>
                    <a:pt x="480" y="174"/>
                    <a:pt x="478" y="177"/>
                    <a:pt x="474" y="178"/>
                  </a:cubicBezTo>
                  <a:cubicBezTo>
                    <a:pt x="477" y="187"/>
                    <a:pt x="477" y="187"/>
                    <a:pt x="477" y="187"/>
                  </a:cubicBezTo>
                  <a:close/>
                  <a:moveTo>
                    <a:pt x="455" y="210"/>
                  </a:moveTo>
                  <a:cubicBezTo>
                    <a:pt x="472" y="207"/>
                    <a:pt x="472" y="207"/>
                    <a:pt x="472" y="207"/>
                  </a:cubicBezTo>
                  <a:cubicBezTo>
                    <a:pt x="474" y="221"/>
                    <a:pt x="474" y="221"/>
                    <a:pt x="474" y="221"/>
                  </a:cubicBezTo>
                  <a:cubicBezTo>
                    <a:pt x="458" y="224"/>
                    <a:pt x="458" y="224"/>
                    <a:pt x="458" y="224"/>
                  </a:cubicBezTo>
                  <a:cubicBezTo>
                    <a:pt x="459" y="232"/>
                    <a:pt x="459" y="232"/>
                    <a:pt x="459" y="232"/>
                  </a:cubicBezTo>
                  <a:cubicBezTo>
                    <a:pt x="497" y="225"/>
                    <a:pt x="497" y="225"/>
                    <a:pt x="497" y="225"/>
                  </a:cubicBezTo>
                  <a:cubicBezTo>
                    <a:pt x="495" y="217"/>
                    <a:pt x="495" y="217"/>
                    <a:pt x="495" y="217"/>
                  </a:cubicBezTo>
                  <a:cubicBezTo>
                    <a:pt x="481" y="220"/>
                    <a:pt x="481" y="220"/>
                    <a:pt x="481" y="220"/>
                  </a:cubicBezTo>
                  <a:cubicBezTo>
                    <a:pt x="478" y="205"/>
                    <a:pt x="478" y="205"/>
                    <a:pt x="478" y="205"/>
                  </a:cubicBezTo>
                  <a:cubicBezTo>
                    <a:pt x="493" y="203"/>
                    <a:pt x="493" y="203"/>
                    <a:pt x="493" y="203"/>
                  </a:cubicBezTo>
                  <a:cubicBezTo>
                    <a:pt x="491" y="195"/>
                    <a:pt x="491" y="195"/>
                    <a:pt x="491" y="195"/>
                  </a:cubicBezTo>
                  <a:cubicBezTo>
                    <a:pt x="454" y="202"/>
                    <a:pt x="454" y="202"/>
                    <a:pt x="454" y="202"/>
                  </a:cubicBezTo>
                  <a:cubicBezTo>
                    <a:pt x="455" y="210"/>
                    <a:pt x="455" y="210"/>
                    <a:pt x="455" y="210"/>
                  </a:cubicBezTo>
                  <a:close/>
                  <a:moveTo>
                    <a:pt x="497" y="249"/>
                  </a:moveTo>
                  <a:cubicBezTo>
                    <a:pt x="497" y="241"/>
                    <a:pt x="497" y="241"/>
                    <a:pt x="497" y="241"/>
                  </a:cubicBezTo>
                  <a:cubicBezTo>
                    <a:pt x="459" y="242"/>
                    <a:pt x="459" y="242"/>
                    <a:pt x="459" y="242"/>
                  </a:cubicBezTo>
                  <a:cubicBezTo>
                    <a:pt x="459" y="250"/>
                    <a:pt x="459" y="250"/>
                    <a:pt x="459" y="250"/>
                  </a:cubicBezTo>
                  <a:cubicBezTo>
                    <a:pt x="497" y="249"/>
                    <a:pt x="497" y="249"/>
                    <a:pt x="497" y="249"/>
                  </a:cubicBezTo>
                  <a:close/>
                  <a:moveTo>
                    <a:pt x="454" y="294"/>
                  </a:moveTo>
                  <a:cubicBezTo>
                    <a:pt x="492" y="299"/>
                    <a:pt x="492" y="299"/>
                    <a:pt x="492" y="299"/>
                  </a:cubicBezTo>
                  <a:cubicBezTo>
                    <a:pt x="493" y="291"/>
                    <a:pt x="493" y="291"/>
                    <a:pt x="493" y="291"/>
                  </a:cubicBezTo>
                  <a:cubicBezTo>
                    <a:pt x="463" y="287"/>
                    <a:pt x="463" y="287"/>
                    <a:pt x="463" y="287"/>
                  </a:cubicBezTo>
                  <a:cubicBezTo>
                    <a:pt x="463" y="287"/>
                    <a:pt x="463" y="287"/>
                    <a:pt x="463" y="287"/>
                  </a:cubicBezTo>
                  <a:cubicBezTo>
                    <a:pt x="495" y="277"/>
                    <a:pt x="495" y="277"/>
                    <a:pt x="495" y="277"/>
                  </a:cubicBezTo>
                  <a:cubicBezTo>
                    <a:pt x="496" y="265"/>
                    <a:pt x="496" y="265"/>
                    <a:pt x="496" y="265"/>
                  </a:cubicBezTo>
                  <a:cubicBezTo>
                    <a:pt x="458" y="260"/>
                    <a:pt x="458" y="260"/>
                    <a:pt x="458" y="260"/>
                  </a:cubicBezTo>
                  <a:cubicBezTo>
                    <a:pt x="457" y="267"/>
                    <a:pt x="457" y="267"/>
                    <a:pt x="457" y="267"/>
                  </a:cubicBezTo>
                  <a:cubicBezTo>
                    <a:pt x="489" y="271"/>
                    <a:pt x="489" y="271"/>
                    <a:pt x="489" y="271"/>
                  </a:cubicBezTo>
                  <a:cubicBezTo>
                    <a:pt x="489" y="272"/>
                    <a:pt x="489" y="272"/>
                    <a:pt x="489" y="272"/>
                  </a:cubicBezTo>
                  <a:cubicBezTo>
                    <a:pt x="456" y="282"/>
                    <a:pt x="456" y="282"/>
                    <a:pt x="456" y="282"/>
                  </a:cubicBezTo>
                  <a:cubicBezTo>
                    <a:pt x="454" y="294"/>
                    <a:pt x="454" y="294"/>
                    <a:pt x="454" y="294"/>
                  </a:cubicBezTo>
                  <a:close/>
                  <a:moveTo>
                    <a:pt x="450" y="308"/>
                  </a:moveTo>
                  <a:cubicBezTo>
                    <a:pt x="456" y="313"/>
                    <a:pt x="456" y="313"/>
                    <a:pt x="456" y="313"/>
                  </a:cubicBezTo>
                  <a:cubicBezTo>
                    <a:pt x="451" y="327"/>
                    <a:pt x="451" y="327"/>
                    <a:pt x="451" y="327"/>
                  </a:cubicBezTo>
                  <a:cubicBezTo>
                    <a:pt x="443" y="327"/>
                    <a:pt x="443" y="327"/>
                    <a:pt x="443" y="327"/>
                  </a:cubicBezTo>
                  <a:cubicBezTo>
                    <a:pt x="440" y="335"/>
                    <a:pt x="440" y="335"/>
                    <a:pt x="440" y="335"/>
                  </a:cubicBezTo>
                  <a:cubicBezTo>
                    <a:pt x="481" y="335"/>
                    <a:pt x="481" y="335"/>
                    <a:pt x="481" y="335"/>
                  </a:cubicBezTo>
                  <a:cubicBezTo>
                    <a:pt x="484" y="326"/>
                    <a:pt x="484" y="326"/>
                    <a:pt x="484" y="326"/>
                  </a:cubicBezTo>
                  <a:cubicBezTo>
                    <a:pt x="452" y="300"/>
                    <a:pt x="452" y="300"/>
                    <a:pt x="452" y="300"/>
                  </a:cubicBezTo>
                  <a:cubicBezTo>
                    <a:pt x="450" y="308"/>
                    <a:pt x="450" y="308"/>
                    <a:pt x="450" y="308"/>
                  </a:cubicBezTo>
                  <a:close/>
                  <a:moveTo>
                    <a:pt x="462" y="317"/>
                  </a:moveTo>
                  <a:cubicBezTo>
                    <a:pt x="475" y="328"/>
                    <a:pt x="475" y="328"/>
                    <a:pt x="475" y="328"/>
                  </a:cubicBezTo>
                  <a:cubicBezTo>
                    <a:pt x="475" y="328"/>
                    <a:pt x="475" y="328"/>
                    <a:pt x="475" y="328"/>
                  </a:cubicBezTo>
                  <a:cubicBezTo>
                    <a:pt x="458" y="327"/>
                    <a:pt x="458" y="327"/>
                    <a:pt x="458" y="327"/>
                  </a:cubicBezTo>
                  <a:lnTo>
                    <a:pt x="462" y="3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20" name="PA-îSľïḑe"/>
            <p:cNvSpPr/>
            <p:nvPr>
              <p:custDataLst>
                <p:tags r:id="rId15"/>
              </p:custDataLst>
            </p:nvPr>
          </p:nvSpPr>
          <p:spPr bwMode="auto">
            <a:xfrm>
              <a:off x="8400175" y="2903012"/>
              <a:ext cx="400822" cy="396732"/>
            </a:xfrm>
            <a:custGeom>
              <a:avLst/>
              <a:gdLst>
                <a:gd name="T0" fmla="*/ 64 w 124"/>
                <a:gd name="T1" fmla="*/ 67 h 123"/>
                <a:gd name="T2" fmla="*/ 66 w 124"/>
                <a:gd name="T3" fmla="*/ 73 h 123"/>
                <a:gd name="T4" fmla="*/ 48 w 124"/>
                <a:gd name="T5" fmla="*/ 76 h 123"/>
                <a:gd name="T6" fmla="*/ 30 w 124"/>
                <a:gd name="T7" fmla="*/ 63 h 123"/>
                <a:gd name="T8" fmla="*/ 33 w 124"/>
                <a:gd name="T9" fmla="*/ 65 h 123"/>
                <a:gd name="T10" fmla="*/ 26 w 124"/>
                <a:gd name="T11" fmla="*/ 74 h 123"/>
                <a:gd name="T12" fmla="*/ 30 w 124"/>
                <a:gd name="T13" fmla="*/ 63 h 123"/>
                <a:gd name="T14" fmla="*/ 61 w 124"/>
                <a:gd name="T15" fmla="*/ 32 h 123"/>
                <a:gd name="T16" fmla="*/ 65 w 124"/>
                <a:gd name="T17" fmla="*/ 49 h 123"/>
                <a:gd name="T18" fmla="*/ 55 w 124"/>
                <a:gd name="T19" fmla="*/ 31 h 123"/>
                <a:gd name="T20" fmla="*/ 48 w 124"/>
                <a:gd name="T21" fmla="*/ 23 h 123"/>
                <a:gd name="T22" fmla="*/ 42 w 124"/>
                <a:gd name="T23" fmla="*/ 28 h 123"/>
                <a:gd name="T24" fmla="*/ 36 w 124"/>
                <a:gd name="T25" fmla="*/ 43 h 123"/>
                <a:gd name="T26" fmla="*/ 30 w 124"/>
                <a:gd name="T27" fmla="*/ 39 h 123"/>
                <a:gd name="T28" fmla="*/ 21 w 124"/>
                <a:gd name="T29" fmla="*/ 34 h 123"/>
                <a:gd name="T30" fmla="*/ 5 w 124"/>
                <a:gd name="T31" fmla="*/ 52 h 123"/>
                <a:gd name="T32" fmla="*/ 0 w 124"/>
                <a:gd name="T33" fmla="*/ 73 h 123"/>
                <a:gd name="T34" fmla="*/ 2 w 124"/>
                <a:gd name="T35" fmla="*/ 85 h 123"/>
                <a:gd name="T36" fmla="*/ 14 w 124"/>
                <a:gd name="T37" fmla="*/ 89 h 123"/>
                <a:gd name="T38" fmla="*/ 30 w 124"/>
                <a:gd name="T39" fmla="*/ 83 h 123"/>
                <a:gd name="T40" fmla="*/ 36 w 124"/>
                <a:gd name="T41" fmla="*/ 91 h 123"/>
                <a:gd name="T42" fmla="*/ 8 w 124"/>
                <a:gd name="T43" fmla="*/ 115 h 123"/>
                <a:gd name="T44" fmla="*/ 105 w 124"/>
                <a:gd name="T45" fmla="*/ 97 h 123"/>
                <a:gd name="T46" fmla="*/ 91 w 124"/>
                <a:gd name="T47" fmla="*/ 116 h 123"/>
                <a:gd name="T48" fmla="*/ 92 w 124"/>
                <a:gd name="T49" fmla="*/ 120 h 123"/>
                <a:gd name="T50" fmla="*/ 122 w 124"/>
                <a:gd name="T51" fmla="*/ 97 h 123"/>
                <a:gd name="T52" fmla="*/ 107 w 124"/>
                <a:gd name="T53" fmla="*/ 78 h 123"/>
                <a:gd name="T54" fmla="*/ 85 w 124"/>
                <a:gd name="T55" fmla="*/ 79 h 123"/>
                <a:gd name="T56" fmla="*/ 83 w 124"/>
                <a:gd name="T57" fmla="*/ 59 h 123"/>
                <a:gd name="T58" fmla="*/ 77 w 124"/>
                <a:gd name="T59" fmla="*/ 38 h 123"/>
                <a:gd name="T60" fmla="*/ 94 w 124"/>
                <a:gd name="T61" fmla="*/ 16 h 123"/>
                <a:gd name="T62" fmla="*/ 85 w 124"/>
                <a:gd name="T63" fmla="*/ 6 h 123"/>
                <a:gd name="T64" fmla="*/ 81 w 124"/>
                <a:gd name="T65" fmla="*/ 0 h 123"/>
                <a:gd name="T66" fmla="*/ 70 w 124"/>
                <a:gd name="T67" fmla="*/ 1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4" h="123">
                  <a:moveTo>
                    <a:pt x="48" y="74"/>
                  </a:moveTo>
                  <a:cubicBezTo>
                    <a:pt x="48" y="63"/>
                    <a:pt x="56" y="67"/>
                    <a:pt x="64" y="67"/>
                  </a:cubicBezTo>
                  <a:cubicBezTo>
                    <a:pt x="65" y="69"/>
                    <a:pt x="65" y="69"/>
                    <a:pt x="65" y="69"/>
                  </a:cubicBezTo>
                  <a:cubicBezTo>
                    <a:pt x="66" y="73"/>
                    <a:pt x="66" y="73"/>
                    <a:pt x="66" y="73"/>
                  </a:cubicBezTo>
                  <a:cubicBezTo>
                    <a:pt x="64" y="76"/>
                    <a:pt x="58" y="82"/>
                    <a:pt x="53" y="82"/>
                  </a:cubicBezTo>
                  <a:cubicBezTo>
                    <a:pt x="51" y="82"/>
                    <a:pt x="48" y="79"/>
                    <a:pt x="48" y="76"/>
                  </a:cubicBezTo>
                  <a:cubicBezTo>
                    <a:pt x="48" y="74"/>
                    <a:pt x="48" y="74"/>
                    <a:pt x="48" y="74"/>
                  </a:cubicBezTo>
                  <a:close/>
                  <a:moveTo>
                    <a:pt x="30" y="63"/>
                  </a:moveTo>
                  <a:cubicBezTo>
                    <a:pt x="30" y="64"/>
                    <a:pt x="30" y="64"/>
                    <a:pt x="30" y="64"/>
                  </a:cubicBezTo>
                  <a:cubicBezTo>
                    <a:pt x="33" y="65"/>
                    <a:pt x="33" y="65"/>
                    <a:pt x="33" y="65"/>
                  </a:cubicBezTo>
                  <a:cubicBezTo>
                    <a:pt x="33" y="68"/>
                    <a:pt x="34" y="76"/>
                    <a:pt x="30" y="76"/>
                  </a:cubicBezTo>
                  <a:cubicBezTo>
                    <a:pt x="29" y="76"/>
                    <a:pt x="29" y="75"/>
                    <a:pt x="26" y="74"/>
                  </a:cubicBezTo>
                  <a:cubicBezTo>
                    <a:pt x="25" y="70"/>
                    <a:pt x="25" y="70"/>
                    <a:pt x="25" y="70"/>
                  </a:cubicBezTo>
                  <a:cubicBezTo>
                    <a:pt x="30" y="63"/>
                    <a:pt x="30" y="63"/>
                    <a:pt x="30" y="63"/>
                  </a:cubicBezTo>
                  <a:close/>
                  <a:moveTo>
                    <a:pt x="61" y="29"/>
                  </a:moveTo>
                  <a:cubicBezTo>
                    <a:pt x="61" y="32"/>
                    <a:pt x="61" y="32"/>
                    <a:pt x="61" y="32"/>
                  </a:cubicBezTo>
                  <a:cubicBezTo>
                    <a:pt x="61" y="37"/>
                    <a:pt x="65" y="41"/>
                    <a:pt x="65" y="45"/>
                  </a:cubicBezTo>
                  <a:cubicBezTo>
                    <a:pt x="65" y="49"/>
                    <a:pt x="65" y="49"/>
                    <a:pt x="65" y="49"/>
                  </a:cubicBezTo>
                  <a:cubicBezTo>
                    <a:pt x="65" y="53"/>
                    <a:pt x="62" y="56"/>
                    <a:pt x="58" y="56"/>
                  </a:cubicBezTo>
                  <a:cubicBezTo>
                    <a:pt x="47" y="56"/>
                    <a:pt x="55" y="37"/>
                    <a:pt x="55" y="31"/>
                  </a:cubicBezTo>
                  <a:cubicBezTo>
                    <a:pt x="55" y="30"/>
                    <a:pt x="55" y="30"/>
                    <a:pt x="55" y="30"/>
                  </a:cubicBezTo>
                  <a:cubicBezTo>
                    <a:pt x="55" y="26"/>
                    <a:pt x="51" y="23"/>
                    <a:pt x="48" y="23"/>
                  </a:cubicBezTo>
                  <a:cubicBezTo>
                    <a:pt x="46" y="23"/>
                    <a:pt x="44" y="24"/>
                    <a:pt x="43" y="25"/>
                  </a:cubicBezTo>
                  <a:cubicBezTo>
                    <a:pt x="42" y="27"/>
                    <a:pt x="42" y="27"/>
                    <a:pt x="42" y="28"/>
                  </a:cubicBezTo>
                  <a:cubicBezTo>
                    <a:pt x="41" y="30"/>
                    <a:pt x="41" y="28"/>
                    <a:pt x="40" y="30"/>
                  </a:cubicBezTo>
                  <a:cubicBezTo>
                    <a:pt x="39" y="31"/>
                    <a:pt x="36" y="42"/>
                    <a:pt x="36" y="43"/>
                  </a:cubicBezTo>
                  <a:cubicBezTo>
                    <a:pt x="36" y="43"/>
                    <a:pt x="35" y="44"/>
                    <a:pt x="34" y="44"/>
                  </a:cubicBezTo>
                  <a:cubicBezTo>
                    <a:pt x="32" y="44"/>
                    <a:pt x="31" y="40"/>
                    <a:pt x="30" y="39"/>
                  </a:cubicBezTo>
                  <a:cubicBezTo>
                    <a:pt x="29" y="37"/>
                    <a:pt x="24" y="34"/>
                    <a:pt x="23" y="34"/>
                  </a:cubicBezTo>
                  <a:cubicBezTo>
                    <a:pt x="21" y="34"/>
                    <a:pt x="21" y="34"/>
                    <a:pt x="21" y="34"/>
                  </a:cubicBezTo>
                  <a:cubicBezTo>
                    <a:pt x="17" y="34"/>
                    <a:pt x="11" y="37"/>
                    <a:pt x="9" y="39"/>
                  </a:cubicBezTo>
                  <a:cubicBezTo>
                    <a:pt x="7" y="43"/>
                    <a:pt x="5" y="48"/>
                    <a:pt x="5" y="52"/>
                  </a:cubicBezTo>
                  <a:cubicBezTo>
                    <a:pt x="2" y="54"/>
                    <a:pt x="2" y="57"/>
                    <a:pt x="2" y="62"/>
                  </a:cubicBezTo>
                  <a:cubicBezTo>
                    <a:pt x="2" y="66"/>
                    <a:pt x="0" y="71"/>
                    <a:pt x="0" y="73"/>
                  </a:cubicBezTo>
                  <a:cubicBezTo>
                    <a:pt x="0" y="76"/>
                    <a:pt x="0" y="76"/>
                    <a:pt x="0" y="76"/>
                  </a:cubicBezTo>
                  <a:cubicBezTo>
                    <a:pt x="0" y="76"/>
                    <a:pt x="2" y="84"/>
                    <a:pt x="2" y="85"/>
                  </a:cubicBezTo>
                  <a:cubicBezTo>
                    <a:pt x="3" y="86"/>
                    <a:pt x="8" y="89"/>
                    <a:pt x="10" y="89"/>
                  </a:cubicBezTo>
                  <a:cubicBezTo>
                    <a:pt x="14" y="89"/>
                    <a:pt x="14" y="89"/>
                    <a:pt x="14" y="89"/>
                  </a:cubicBezTo>
                  <a:cubicBezTo>
                    <a:pt x="21" y="89"/>
                    <a:pt x="24" y="83"/>
                    <a:pt x="28" y="83"/>
                  </a:cubicBezTo>
                  <a:cubicBezTo>
                    <a:pt x="30" y="83"/>
                    <a:pt x="30" y="83"/>
                    <a:pt x="30" y="83"/>
                  </a:cubicBezTo>
                  <a:cubicBezTo>
                    <a:pt x="34" y="83"/>
                    <a:pt x="35" y="86"/>
                    <a:pt x="37" y="87"/>
                  </a:cubicBezTo>
                  <a:cubicBezTo>
                    <a:pt x="36" y="91"/>
                    <a:pt x="36" y="91"/>
                    <a:pt x="36" y="91"/>
                  </a:cubicBezTo>
                  <a:cubicBezTo>
                    <a:pt x="29" y="97"/>
                    <a:pt x="30" y="97"/>
                    <a:pt x="19" y="101"/>
                  </a:cubicBezTo>
                  <a:cubicBezTo>
                    <a:pt x="9" y="104"/>
                    <a:pt x="8" y="105"/>
                    <a:pt x="8" y="115"/>
                  </a:cubicBezTo>
                  <a:cubicBezTo>
                    <a:pt x="22" y="123"/>
                    <a:pt x="44" y="103"/>
                    <a:pt x="53" y="98"/>
                  </a:cubicBezTo>
                  <a:cubicBezTo>
                    <a:pt x="58" y="96"/>
                    <a:pt x="105" y="85"/>
                    <a:pt x="105" y="97"/>
                  </a:cubicBezTo>
                  <a:cubicBezTo>
                    <a:pt x="105" y="98"/>
                    <a:pt x="105" y="98"/>
                    <a:pt x="105" y="98"/>
                  </a:cubicBezTo>
                  <a:cubicBezTo>
                    <a:pt x="105" y="102"/>
                    <a:pt x="91" y="109"/>
                    <a:pt x="91" y="116"/>
                  </a:cubicBezTo>
                  <a:cubicBezTo>
                    <a:pt x="91" y="117"/>
                    <a:pt x="91" y="117"/>
                    <a:pt x="91" y="117"/>
                  </a:cubicBezTo>
                  <a:cubicBezTo>
                    <a:pt x="91" y="119"/>
                    <a:pt x="91" y="119"/>
                    <a:pt x="92" y="120"/>
                  </a:cubicBezTo>
                  <a:cubicBezTo>
                    <a:pt x="97" y="121"/>
                    <a:pt x="97" y="121"/>
                    <a:pt x="97" y="121"/>
                  </a:cubicBezTo>
                  <a:cubicBezTo>
                    <a:pt x="109" y="114"/>
                    <a:pt x="118" y="113"/>
                    <a:pt x="122" y="97"/>
                  </a:cubicBezTo>
                  <a:cubicBezTo>
                    <a:pt x="124" y="89"/>
                    <a:pt x="123" y="84"/>
                    <a:pt x="116" y="81"/>
                  </a:cubicBezTo>
                  <a:cubicBezTo>
                    <a:pt x="111" y="80"/>
                    <a:pt x="114" y="78"/>
                    <a:pt x="107" y="78"/>
                  </a:cubicBezTo>
                  <a:cubicBezTo>
                    <a:pt x="103" y="78"/>
                    <a:pt x="99" y="77"/>
                    <a:pt x="95" y="77"/>
                  </a:cubicBezTo>
                  <a:cubicBezTo>
                    <a:pt x="85" y="79"/>
                    <a:pt x="85" y="79"/>
                    <a:pt x="85" y="79"/>
                  </a:cubicBezTo>
                  <a:cubicBezTo>
                    <a:pt x="83" y="79"/>
                    <a:pt x="81" y="77"/>
                    <a:pt x="81" y="77"/>
                  </a:cubicBezTo>
                  <a:cubicBezTo>
                    <a:pt x="81" y="72"/>
                    <a:pt x="79" y="62"/>
                    <a:pt x="83" y="59"/>
                  </a:cubicBezTo>
                  <a:cubicBezTo>
                    <a:pt x="85" y="57"/>
                    <a:pt x="96" y="51"/>
                    <a:pt x="96" y="50"/>
                  </a:cubicBezTo>
                  <a:cubicBezTo>
                    <a:pt x="96" y="37"/>
                    <a:pt x="77" y="51"/>
                    <a:pt x="77" y="38"/>
                  </a:cubicBezTo>
                  <a:cubicBezTo>
                    <a:pt x="77" y="34"/>
                    <a:pt x="82" y="29"/>
                    <a:pt x="84" y="27"/>
                  </a:cubicBezTo>
                  <a:cubicBezTo>
                    <a:pt x="90" y="21"/>
                    <a:pt x="90" y="25"/>
                    <a:pt x="94" y="16"/>
                  </a:cubicBezTo>
                  <a:cubicBezTo>
                    <a:pt x="85" y="14"/>
                    <a:pt x="85" y="14"/>
                    <a:pt x="85" y="14"/>
                  </a:cubicBezTo>
                  <a:cubicBezTo>
                    <a:pt x="85" y="6"/>
                    <a:pt x="85" y="6"/>
                    <a:pt x="85" y="6"/>
                  </a:cubicBezTo>
                  <a:cubicBezTo>
                    <a:pt x="85" y="6"/>
                    <a:pt x="85" y="6"/>
                    <a:pt x="85" y="6"/>
                  </a:cubicBezTo>
                  <a:cubicBezTo>
                    <a:pt x="85" y="2"/>
                    <a:pt x="84" y="0"/>
                    <a:pt x="81" y="0"/>
                  </a:cubicBezTo>
                  <a:cubicBezTo>
                    <a:pt x="78" y="0"/>
                    <a:pt x="78" y="0"/>
                    <a:pt x="78" y="0"/>
                  </a:cubicBezTo>
                  <a:cubicBezTo>
                    <a:pt x="73" y="0"/>
                    <a:pt x="73" y="11"/>
                    <a:pt x="70" y="15"/>
                  </a:cubicBezTo>
                  <a:cubicBezTo>
                    <a:pt x="67" y="20"/>
                    <a:pt x="61" y="22"/>
                    <a:pt x="6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21" name="PA-îṡ1ïdé"/>
            <p:cNvSpPr/>
            <p:nvPr>
              <p:custDataLst>
                <p:tags r:id="rId16"/>
              </p:custDataLst>
            </p:nvPr>
          </p:nvSpPr>
          <p:spPr bwMode="auto">
            <a:xfrm>
              <a:off x="5320386" y="3167500"/>
              <a:ext cx="109067" cy="174508"/>
            </a:xfrm>
            <a:custGeom>
              <a:avLst/>
              <a:gdLst>
                <a:gd name="T0" fmla="*/ 3 w 34"/>
                <a:gd name="T1" fmla="*/ 17 h 54"/>
                <a:gd name="T2" fmla="*/ 1 w 34"/>
                <a:gd name="T3" fmla="*/ 20 h 54"/>
                <a:gd name="T4" fmla="*/ 0 w 34"/>
                <a:gd name="T5" fmla="*/ 29 h 54"/>
                <a:gd name="T6" fmla="*/ 20 w 34"/>
                <a:gd name="T7" fmla="*/ 54 h 54"/>
                <a:gd name="T8" fmla="*/ 34 w 34"/>
                <a:gd name="T9" fmla="*/ 40 h 54"/>
                <a:gd name="T10" fmla="*/ 29 w 34"/>
                <a:gd name="T11" fmla="*/ 15 h 54"/>
                <a:gd name="T12" fmla="*/ 27 w 34"/>
                <a:gd name="T13" fmla="*/ 10 h 54"/>
                <a:gd name="T14" fmla="*/ 24 w 34"/>
                <a:gd name="T15" fmla="*/ 5 h 54"/>
                <a:gd name="T16" fmla="*/ 14 w 34"/>
                <a:gd name="T17" fmla="*/ 0 h 54"/>
                <a:gd name="T18" fmla="*/ 3 w 34"/>
                <a:gd name="T19" fmla="*/ 1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54">
                  <a:moveTo>
                    <a:pt x="3" y="17"/>
                  </a:moveTo>
                  <a:cubicBezTo>
                    <a:pt x="1" y="20"/>
                    <a:pt x="1" y="20"/>
                    <a:pt x="1" y="20"/>
                  </a:cubicBezTo>
                  <a:cubicBezTo>
                    <a:pt x="1" y="25"/>
                    <a:pt x="0" y="26"/>
                    <a:pt x="0" y="29"/>
                  </a:cubicBezTo>
                  <a:cubicBezTo>
                    <a:pt x="0" y="44"/>
                    <a:pt x="6" y="54"/>
                    <a:pt x="20" y="54"/>
                  </a:cubicBezTo>
                  <a:cubicBezTo>
                    <a:pt x="27" y="54"/>
                    <a:pt x="34" y="47"/>
                    <a:pt x="34" y="40"/>
                  </a:cubicBezTo>
                  <a:cubicBezTo>
                    <a:pt x="34" y="34"/>
                    <a:pt x="32" y="20"/>
                    <a:pt x="29" y="15"/>
                  </a:cubicBezTo>
                  <a:cubicBezTo>
                    <a:pt x="28" y="13"/>
                    <a:pt x="28" y="12"/>
                    <a:pt x="27" y="10"/>
                  </a:cubicBezTo>
                  <a:cubicBezTo>
                    <a:pt x="27" y="8"/>
                    <a:pt x="25" y="8"/>
                    <a:pt x="24" y="5"/>
                  </a:cubicBezTo>
                  <a:cubicBezTo>
                    <a:pt x="23" y="3"/>
                    <a:pt x="18" y="0"/>
                    <a:pt x="14" y="0"/>
                  </a:cubicBezTo>
                  <a:cubicBezTo>
                    <a:pt x="6" y="0"/>
                    <a:pt x="3" y="9"/>
                    <a:pt x="3"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22" name="PA-iṩḻîḑé"/>
            <p:cNvSpPr/>
            <p:nvPr>
              <p:custDataLst>
                <p:tags r:id="rId17"/>
              </p:custDataLst>
            </p:nvPr>
          </p:nvSpPr>
          <p:spPr bwMode="auto">
            <a:xfrm>
              <a:off x="8310194" y="3254754"/>
              <a:ext cx="77710" cy="145878"/>
            </a:xfrm>
            <a:custGeom>
              <a:avLst/>
              <a:gdLst>
                <a:gd name="T0" fmla="*/ 7 w 24"/>
                <a:gd name="T1" fmla="*/ 17 h 45"/>
                <a:gd name="T2" fmla="*/ 3 w 24"/>
                <a:gd name="T3" fmla="*/ 24 h 45"/>
                <a:gd name="T4" fmla="*/ 0 w 24"/>
                <a:gd name="T5" fmla="*/ 33 h 45"/>
                <a:gd name="T6" fmla="*/ 0 w 24"/>
                <a:gd name="T7" fmla="*/ 38 h 45"/>
                <a:gd name="T8" fmla="*/ 4 w 24"/>
                <a:gd name="T9" fmla="*/ 44 h 45"/>
                <a:gd name="T10" fmla="*/ 5 w 24"/>
                <a:gd name="T11" fmla="*/ 45 h 45"/>
                <a:gd name="T12" fmla="*/ 23 w 24"/>
                <a:gd name="T13" fmla="*/ 31 h 45"/>
                <a:gd name="T14" fmla="*/ 24 w 24"/>
                <a:gd name="T15" fmla="*/ 5 h 45"/>
                <a:gd name="T16" fmla="*/ 21 w 24"/>
                <a:gd name="T17" fmla="*/ 0 h 45"/>
                <a:gd name="T18" fmla="*/ 12 w 24"/>
                <a:gd name="T19" fmla="*/ 6 h 45"/>
                <a:gd name="T20" fmla="*/ 7 w 24"/>
                <a:gd name="T21" fmla="*/ 1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45">
                  <a:moveTo>
                    <a:pt x="7" y="17"/>
                  </a:moveTo>
                  <a:cubicBezTo>
                    <a:pt x="2" y="19"/>
                    <a:pt x="5" y="20"/>
                    <a:pt x="3" y="24"/>
                  </a:cubicBezTo>
                  <a:cubicBezTo>
                    <a:pt x="2" y="27"/>
                    <a:pt x="0" y="26"/>
                    <a:pt x="0" y="33"/>
                  </a:cubicBezTo>
                  <a:cubicBezTo>
                    <a:pt x="0" y="38"/>
                    <a:pt x="0" y="38"/>
                    <a:pt x="0" y="38"/>
                  </a:cubicBezTo>
                  <a:cubicBezTo>
                    <a:pt x="0" y="41"/>
                    <a:pt x="3" y="40"/>
                    <a:pt x="4" y="44"/>
                  </a:cubicBezTo>
                  <a:cubicBezTo>
                    <a:pt x="5" y="45"/>
                    <a:pt x="5" y="45"/>
                    <a:pt x="5" y="45"/>
                  </a:cubicBezTo>
                  <a:cubicBezTo>
                    <a:pt x="18" y="44"/>
                    <a:pt x="19" y="40"/>
                    <a:pt x="23" y="31"/>
                  </a:cubicBezTo>
                  <a:cubicBezTo>
                    <a:pt x="12" y="11"/>
                    <a:pt x="24" y="12"/>
                    <a:pt x="24" y="5"/>
                  </a:cubicBezTo>
                  <a:cubicBezTo>
                    <a:pt x="24" y="2"/>
                    <a:pt x="23" y="2"/>
                    <a:pt x="21" y="0"/>
                  </a:cubicBezTo>
                  <a:cubicBezTo>
                    <a:pt x="16" y="3"/>
                    <a:pt x="14" y="0"/>
                    <a:pt x="12" y="6"/>
                  </a:cubicBezTo>
                  <a:cubicBezTo>
                    <a:pt x="9" y="11"/>
                    <a:pt x="7" y="10"/>
                    <a:pt x="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23" name="PA-ïšľîḍè"/>
            <p:cNvSpPr/>
            <p:nvPr>
              <p:custDataLst>
                <p:tags r:id="rId18"/>
              </p:custDataLst>
            </p:nvPr>
          </p:nvSpPr>
          <p:spPr bwMode="auto">
            <a:xfrm>
              <a:off x="7778491" y="3096606"/>
              <a:ext cx="444449" cy="414456"/>
            </a:xfrm>
            <a:custGeom>
              <a:avLst/>
              <a:gdLst>
                <a:gd name="T0" fmla="*/ 53 w 138"/>
                <a:gd name="T1" fmla="*/ 65 h 128"/>
                <a:gd name="T2" fmla="*/ 61 w 138"/>
                <a:gd name="T3" fmla="*/ 54 h 128"/>
                <a:gd name="T4" fmla="*/ 73 w 138"/>
                <a:gd name="T5" fmla="*/ 48 h 128"/>
                <a:gd name="T6" fmla="*/ 86 w 138"/>
                <a:gd name="T7" fmla="*/ 42 h 128"/>
                <a:gd name="T8" fmla="*/ 93 w 138"/>
                <a:gd name="T9" fmla="*/ 30 h 128"/>
                <a:gd name="T10" fmla="*/ 93 w 138"/>
                <a:gd name="T11" fmla="*/ 29 h 128"/>
                <a:gd name="T12" fmla="*/ 73 w 138"/>
                <a:gd name="T13" fmla="*/ 21 h 128"/>
                <a:gd name="T14" fmla="*/ 68 w 138"/>
                <a:gd name="T15" fmla="*/ 14 h 128"/>
                <a:gd name="T16" fmla="*/ 64 w 138"/>
                <a:gd name="T17" fmla="*/ 8 h 128"/>
                <a:gd name="T18" fmla="*/ 59 w 138"/>
                <a:gd name="T19" fmla="*/ 3 h 128"/>
                <a:gd name="T20" fmla="*/ 52 w 138"/>
                <a:gd name="T21" fmla="*/ 0 h 128"/>
                <a:gd name="T22" fmla="*/ 50 w 138"/>
                <a:gd name="T23" fmla="*/ 0 h 128"/>
                <a:gd name="T24" fmla="*/ 46 w 138"/>
                <a:gd name="T25" fmla="*/ 2 h 128"/>
                <a:gd name="T26" fmla="*/ 41 w 138"/>
                <a:gd name="T27" fmla="*/ 4 h 128"/>
                <a:gd name="T28" fmla="*/ 36 w 138"/>
                <a:gd name="T29" fmla="*/ 13 h 128"/>
                <a:gd name="T30" fmla="*/ 35 w 138"/>
                <a:gd name="T31" fmla="*/ 25 h 128"/>
                <a:gd name="T32" fmla="*/ 32 w 138"/>
                <a:gd name="T33" fmla="*/ 35 h 128"/>
                <a:gd name="T34" fmla="*/ 15 w 138"/>
                <a:gd name="T35" fmla="*/ 40 h 128"/>
                <a:gd name="T36" fmla="*/ 8 w 138"/>
                <a:gd name="T37" fmla="*/ 44 h 128"/>
                <a:gd name="T38" fmla="*/ 5 w 138"/>
                <a:gd name="T39" fmla="*/ 51 h 128"/>
                <a:gd name="T40" fmla="*/ 29 w 138"/>
                <a:gd name="T41" fmla="*/ 69 h 128"/>
                <a:gd name="T42" fmla="*/ 29 w 138"/>
                <a:gd name="T43" fmla="*/ 70 h 128"/>
                <a:gd name="T44" fmla="*/ 16 w 138"/>
                <a:gd name="T45" fmla="*/ 94 h 128"/>
                <a:gd name="T46" fmla="*/ 2 w 138"/>
                <a:gd name="T47" fmla="*/ 110 h 128"/>
                <a:gd name="T48" fmla="*/ 0 w 138"/>
                <a:gd name="T49" fmla="*/ 121 h 128"/>
                <a:gd name="T50" fmla="*/ 3 w 138"/>
                <a:gd name="T51" fmla="*/ 123 h 128"/>
                <a:gd name="T52" fmla="*/ 18 w 138"/>
                <a:gd name="T53" fmla="*/ 116 h 128"/>
                <a:gd name="T54" fmla="*/ 28 w 138"/>
                <a:gd name="T55" fmla="*/ 106 h 128"/>
                <a:gd name="T56" fmla="*/ 46 w 138"/>
                <a:gd name="T57" fmla="*/ 83 h 128"/>
                <a:gd name="T58" fmla="*/ 49 w 138"/>
                <a:gd name="T59" fmla="*/ 83 h 128"/>
                <a:gd name="T60" fmla="*/ 64 w 138"/>
                <a:gd name="T61" fmla="*/ 96 h 128"/>
                <a:gd name="T62" fmla="*/ 74 w 138"/>
                <a:gd name="T63" fmla="*/ 111 h 128"/>
                <a:gd name="T64" fmla="*/ 89 w 138"/>
                <a:gd name="T65" fmla="*/ 123 h 128"/>
                <a:gd name="T66" fmla="*/ 110 w 138"/>
                <a:gd name="T67" fmla="*/ 128 h 128"/>
                <a:gd name="T68" fmla="*/ 138 w 138"/>
                <a:gd name="T69" fmla="*/ 121 h 128"/>
                <a:gd name="T70" fmla="*/ 138 w 138"/>
                <a:gd name="T71" fmla="*/ 120 h 128"/>
                <a:gd name="T72" fmla="*/ 127 w 138"/>
                <a:gd name="T73" fmla="*/ 112 h 128"/>
                <a:gd name="T74" fmla="*/ 126 w 138"/>
                <a:gd name="T75" fmla="*/ 113 h 128"/>
                <a:gd name="T76" fmla="*/ 120 w 138"/>
                <a:gd name="T77" fmla="*/ 110 h 128"/>
                <a:gd name="T78" fmla="*/ 108 w 138"/>
                <a:gd name="T79" fmla="*/ 104 h 128"/>
                <a:gd name="T80" fmla="*/ 97 w 138"/>
                <a:gd name="T81" fmla="*/ 98 h 128"/>
                <a:gd name="T82" fmla="*/ 79 w 138"/>
                <a:gd name="T83" fmla="*/ 83 h 128"/>
                <a:gd name="T84" fmla="*/ 75 w 138"/>
                <a:gd name="T85" fmla="*/ 80 h 128"/>
                <a:gd name="T86" fmla="*/ 75 w 138"/>
                <a:gd name="T87" fmla="*/ 80 h 128"/>
                <a:gd name="T88" fmla="*/ 64 w 138"/>
                <a:gd name="T89" fmla="*/ 72 h 128"/>
                <a:gd name="T90" fmla="*/ 53 w 138"/>
                <a:gd name="T91" fmla="*/ 65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8" h="128">
                  <a:moveTo>
                    <a:pt x="53" y="65"/>
                  </a:moveTo>
                  <a:cubicBezTo>
                    <a:pt x="57" y="57"/>
                    <a:pt x="53" y="60"/>
                    <a:pt x="61" y="54"/>
                  </a:cubicBezTo>
                  <a:cubicBezTo>
                    <a:pt x="64" y="52"/>
                    <a:pt x="69" y="49"/>
                    <a:pt x="73" y="48"/>
                  </a:cubicBezTo>
                  <a:cubicBezTo>
                    <a:pt x="75" y="47"/>
                    <a:pt x="84" y="43"/>
                    <a:pt x="86" y="42"/>
                  </a:cubicBezTo>
                  <a:cubicBezTo>
                    <a:pt x="88" y="40"/>
                    <a:pt x="93" y="33"/>
                    <a:pt x="93" y="30"/>
                  </a:cubicBezTo>
                  <a:cubicBezTo>
                    <a:pt x="93" y="29"/>
                    <a:pt x="93" y="29"/>
                    <a:pt x="93" y="29"/>
                  </a:cubicBezTo>
                  <a:cubicBezTo>
                    <a:pt x="93" y="22"/>
                    <a:pt x="80" y="21"/>
                    <a:pt x="73" y="21"/>
                  </a:cubicBezTo>
                  <a:cubicBezTo>
                    <a:pt x="71" y="18"/>
                    <a:pt x="70" y="18"/>
                    <a:pt x="68" y="14"/>
                  </a:cubicBezTo>
                  <a:cubicBezTo>
                    <a:pt x="66" y="11"/>
                    <a:pt x="67" y="11"/>
                    <a:pt x="64" y="8"/>
                  </a:cubicBezTo>
                  <a:cubicBezTo>
                    <a:pt x="62" y="6"/>
                    <a:pt x="62" y="4"/>
                    <a:pt x="59" y="3"/>
                  </a:cubicBezTo>
                  <a:cubicBezTo>
                    <a:pt x="57" y="2"/>
                    <a:pt x="52" y="0"/>
                    <a:pt x="52" y="0"/>
                  </a:cubicBezTo>
                  <a:cubicBezTo>
                    <a:pt x="50" y="0"/>
                    <a:pt x="50" y="0"/>
                    <a:pt x="50" y="0"/>
                  </a:cubicBezTo>
                  <a:cubicBezTo>
                    <a:pt x="48" y="0"/>
                    <a:pt x="48" y="1"/>
                    <a:pt x="46" y="2"/>
                  </a:cubicBezTo>
                  <a:cubicBezTo>
                    <a:pt x="44" y="3"/>
                    <a:pt x="42" y="3"/>
                    <a:pt x="41" y="4"/>
                  </a:cubicBezTo>
                  <a:cubicBezTo>
                    <a:pt x="40" y="4"/>
                    <a:pt x="36" y="12"/>
                    <a:pt x="36" y="13"/>
                  </a:cubicBezTo>
                  <a:cubicBezTo>
                    <a:pt x="35" y="16"/>
                    <a:pt x="35" y="21"/>
                    <a:pt x="35" y="25"/>
                  </a:cubicBezTo>
                  <a:cubicBezTo>
                    <a:pt x="35" y="36"/>
                    <a:pt x="33" y="30"/>
                    <a:pt x="32" y="35"/>
                  </a:cubicBezTo>
                  <a:cubicBezTo>
                    <a:pt x="23" y="36"/>
                    <a:pt x="21" y="38"/>
                    <a:pt x="15" y="40"/>
                  </a:cubicBezTo>
                  <a:cubicBezTo>
                    <a:pt x="9" y="41"/>
                    <a:pt x="12" y="41"/>
                    <a:pt x="8" y="44"/>
                  </a:cubicBezTo>
                  <a:cubicBezTo>
                    <a:pt x="5" y="45"/>
                    <a:pt x="5" y="47"/>
                    <a:pt x="5" y="51"/>
                  </a:cubicBezTo>
                  <a:cubicBezTo>
                    <a:pt x="3" y="69"/>
                    <a:pt x="29" y="60"/>
                    <a:pt x="29" y="69"/>
                  </a:cubicBezTo>
                  <a:cubicBezTo>
                    <a:pt x="29" y="70"/>
                    <a:pt x="29" y="70"/>
                    <a:pt x="29" y="70"/>
                  </a:cubicBezTo>
                  <a:cubicBezTo>
                    <a:pt x="29" y="77"/>
                    <a:pt x="17" y="88"/>
                    <a:pt x="16" y="94"/>
                  </a:cubicBezTo>
                  <a:cubicBezTo>
                    <a:pt x="11" y="97"/>
                    <a:pt x="6" y="110"/>
                    <a:pt x="2" y="110"/>
                  </a:cubicBezTo>
                  <a:cubicBezTo>
                    <a:pt x="0" y="121"/>
                    <a:pt x="0" y="121"/>
                    <a:pt x="0" y="121"/>
                  </a:cubicBezTo>
                  <a:cubicBezTo>
                    <a:pt x="1" y="122"/>
                    <a:pt x="1" y="123"/>
                    <a:pt x="3" y="123"/>
                  </a:cubicBezTo>
                  <a:cubicBezTo>
                    <a:pt x="4" y="123"/>
                    <a:pt x="17" y="117"/>
                    <a:pt x="18" y="116"/>
                  </a:cubicBezTo>
                  <a:cubicBezTo>
                    <a:pt x="21" y="114"/>
                    <a:pt x="26" y="109"/>
                    <a:pt x="28" y="106"/>
                  </a:cubicBezTo>
                  <a:cubicBezTo>
                    <a:pt x="31" y="103"/>
                    <a:pt x="43" y="83"/>
                    <a:pt x="46" y="83"/>
                  </a:cubicBezTo>
                  <a:cubicBezTo>
                    <a:pt x="49" y="83"/>
                    <a:pt x="49" y="83"/>
                    <a:pt x="49" y="83"/>
                  </a:cubicBezTo>
                  <a:cubicBezTo>
                    <a:pt x="55" y="83"/>
                    <a:pt x="61" y="92"/>
                    <a:pt x="64" y="96"/>
                  </a:cubicBezTo>
                  <a:cubicBezTo>
                    <a:pt x="66" y="99"/>
                    <a:pt x="71" y="110"/>
                    <a:pt x="74" y="111"/>
                  </a:cubicBezTo>
                  <a:cubicBezTo>
                    <a:pt x="78" y="115"/>
                    <a:pt x="83" y="121"/>
                    <a:pt x="89" y="123"/>
                  </a:cubicBezTo>
                  <a:cubicBezTo>
                    <a:pt x="96" y="126"/>
                    <a:pt x="99" y="128"/>
                    <a:pt x="110" y="128"/>
                  </a:cubicBezTo>
                  <a:cubicBezTo>
                    <a:pt x="118" y="128"/>
                    <a:pt x="133" y="124"/>
                    <a:pt x="138" y="121"/>
                  </a:cubicBezTo>
                  <a:cubicBezTo>
                    <a:pt x="138" y="120"/>
                    <a:pt x="138" y="120"/>
                    <a:pt x="138" y="120"/>
                  </a:cubicBezTo>
                  <a:cubicBezTo>
                    <a:pt x="127" y="112"/>
                    <a:pt x="127" y="112"/>
                    <a:pt x="127" y="112"/>
                  </a:cubicBezTo>
                  <a:cubicBezTo>
                    <a:pt x="126" y="113"/>
                    <a:pt x="126" y="113"/>
                    <a:pt x="126" y="113"/>
                  </a:cubicBezTo>
                  <a:cubicBezTo>
                    <a:pt x="125" y="110"/>
                    <a:pt x="123" y="110"/>
                    <a:pt x="120" y="110"/>
                  </a:cubicBezTo>
                  <a:cubicBezTo>
                    <a:pt x="115" y="103"/>
                    <a:pt x="112" y="108"/>
                    <a:pt x="108" y="104"/>
                  </a:cubicBezTo>
                  <a:cubicBezTo>
                    <a:pt x="107" y="103"/>
                    <a:pt x="100" y="98"/>
                    <a:pt x="97" y="98"/>
                  </a:cubicBezTo>
                  <a:cubicBezTo>
                    <a:pt x="79" y="83"/>
                    <a:pt x="79" y="83"/>
                    <a:pt x="79" y="83"/>
                  </a:cubicBezTo>
                  <a:cubicBezTo>
                    <a:pt x="75" y="80"/>
                    <a:pt x="75" y="80"/>
                    <a:pt x="75" y="80"/>
                  </a:cubicBezTo>
                  <a:cubicBezTo>
                    <a:pt x="75" y="80"/>
                    <a:pt x="75" y="80"/>
                    <a:pt x="75" y="80"/>
                  </a:cubicBezTo>
                  <a:cubicBezTo>
                    <a:pt x="74" y="76"/>
                    <a:pt x="68" y="73"/>
                    <a:pt x="64" y="72"/>
                  </a:cubicBezTo>
                  <a:cubicBezTo>
                    <a:pt x="56" y="68"/>
                    <a:pt x="58" y="69"/>
                    <a:pt x="53"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24" name="PA-iŝḷîḋe"/>
            <p:cNvSpPr/>
            <p:nvPr>
              <p:custDataLst>
                <p:tags r:id="rId19"/>
              </p:custDataLst>
            </p:nvPr>
          </p:nvSpPr>
          <p:spPr bwMode="auto">
            <a:xfrm>
              <a:off x="7306775" y="2999809"/>
              <a:ext cx="316295" cy="546700"/>
            </a:xfrm>
            <a:custGeom>
              <a:avLst/>
              <a:gdLst>
                <a:gd name="T0" fmla="*/ 6 w 98"/>
                <a:gd name="T1" fmla="*/ 157 h 169"/>
                <a:gd name="T2" fmla="*/ 5 w 98"/>
                <a:gd name="T3" fmla="*/ 158 h 169"/>
                <a:gd name="T4" fmla="*/ 21 w 98"/>
                <a:gd name="T5" fmla="*/ 145 h 169"/>
                <a:gd name="T6" fmla="*/ 19 w 98"/>
                <a:gd name="T7" fmla="*/ 147 h 169"/>
                <a:gd name="T8" fmla="*/ 21 w 98"/>
                <a:gd name="T9" fmla="*/ 145 h 169"/>
                <a:gd name="T10" fmla="*/ 41 w 98"/>
                <a:gd name="T11" fmla="*/ 99 h 169"/>
                <a:gd name="T12" fmla="*/ 37 w 98"/>
                <a:gd name="T13" fmla="*/ 104 h 169"/>
                <a:gd name="T14" fmla="*/ 35 w 98"/>
                <a:gd name="T15" fmla="*/ 98 h 169"/>
                <a:gd name="T16" fmla="*/ 2 w 98"/>
                <a:gd name="T17" fmla="*/ 157 h 169"/>
                <a:gd name="T18" fmla="*/ 0 w 98"/>
                <a:gd name="T19" fmla="*/ 167 h 169"/>
                <a:gd name="T20" fmla="*/ 4 w 98"/>
                <a:gd name="T21" fmla="*/ 169 h 169"/>
                <a:gd name="T22" fmla="*/ 51 w 98"/>
                <a:gd name="T23" fmla="*/ 136 h 169"/>
                <a:gd name="T24" fmla="*/ 87 w 98"/>
                <a:gd name="T25" fmla="*/ 163 h 169"/>
                <a:gd name="T26" fmla="*/ 95 w 98"/>
                <a:gd name="T27" fmla="*/ 147 h 169"/>
                <a:gd name="T28" fmla="*/ 72 w 98"/>
                <a:gd name="T29" fmla="*/ 130 h 169"/>
                <a:gd name="T30" fmla="*/ 64 w 98"/>
                <a:gd name="T31" fmla="*/ 113 h 169"/>
                <a:gd name="T32" fmla="*/ 86 w 98"/>
                <a:gd name="T33" fmla="*/ 101 h 169"/>
                <a:gd name="T34" fmla="*/ 92 w 98"/>
                <a:gd name="T35" fmla="*/ 88 h 169"/>
                <a:gd name="T36" fmla="*/ 69 w 98"/>
                <a:gd name="T37" fmla="*/ 96 h 169"/>
                <a:gd name="T38" fmla="*/ 67 w 98"/>
                <a:gd name="T39" fmla="*/ 92 h 169"/>
                <a:gd name="T40" fmla="*/ 68 w 98"/>
                <a:gd name="T41" fmla="*/ 73 h 169"/>
                <a:gd name="T42" fmla="*/ 73 w 98"/>
                <a:gd name="T43" fmla="*/ 56 h 169"/>
                <a:gd name="T44" fmla="*/ 61 w 98"/>
                <a:gd name="T45" fmla="*/ 45 h 169"/>
                <a:gd name="T46" fmla="*/ 94 w 98"/>
                <a:gd name="T47" fmla="*/ 17 h 169"/>
                <a:gd name="T48" fmla="*/ 71 w 98"/>
                <a:gd name="T49" fmla="*/ 18 h 169"/>
                <a:gd name="T50" fmla="*/ 51 w 98"/>
                <a:gd name="T51" fmla="*/ 29 h 169"/>
                <a:gd name="T52" fmla="*/ 49 w 98"/>
                <a:gd name="T53" fmla="*/ 0 h 169"/>
                <a:gd name="T54" fmla="*/ 32 w 98"/>
                <a:gd name="T55" fmla="*/ 18 h 169"/>
                <a:gd name="T56" fmla="*/ 25 w 98"/>
                <a:gd name="T57" fmla="*/ 41 h 169"/>
                <a:gd name="T58" fmla="*/ 31 w 98"/>
                <a:gd name="T59" fmla="*/ 49 h 169"/>
                <a:gd name="T60" fmla="*/ 50 w 98"/>
                <a:gd name="T61" fmla="*/ 44 h 169"/>
                <a:gd name="T62" fmla="*/ 33 w 98"/>
                <a:gd name="T63" fmla="*/ 62 h 169"/>
                <a:gd name="T64" fmla="*/ 32 w 98"/>
                <a:gd name="T65" fmla="*/ 90 h 169"/>
                <a:gd name="T66" fmla="*/ 28 w 98"/>
                <a:gd name="T67" fmla="*/ 95 h 169"/>
                <a:gd name="T68" fmla="*/ 25 w 98"/>
                <a:gd name="T69" fmla="*/ 90 h 169"/>
                <a:gd name="T70" fmla="*/ 14 w 98"/>
                <a:gd name="T71" fmla="*/ 118 h 169"/>
                <a:gd name="T72" fmla="*/ 39 w 98"/>
                <a:gd name="T73" fmla="*/ 119 h 169"/>
                <a:gd name="T74" fmla="*/ 43 w 98"/>
                <a:gd name="T75" fmla="*/ 125 h 169"/>
                <a:gd name="T76" fmla="*/ 26 w 98"/>
                <a:gd name="T77" fmla="*/ 138 h 169"/>
                <a:gd name="T78" fmla="*/ 20 w 98"/>
                <a:gd name="T79" fmla="*/ 136 h 169"/>
                <a:gd name="T80" fmla="*/ 17 w 98"/>
                <a:gd name="T81" fmla="*/ 131 h 169"/>
                <a:gd name="T82" fmla="*/ 13 w 98"/>
                <a:gd name="T83" fmla="*/ 14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8" h="169">
                  <a:moveTo>
                    <a:pt x="5" y="157"/>
                  </a:moveTo>
                  <a:cubicBezTo>
                    <a:pt x="6" y="157"/>
                    <a:pt x="6" y="157"/>
                    <a:pt x="6" y="157"/>
                  </a:cubicBezTo>
                  <a:cubicBezTo>
                    <a:pt x="6" y="158"/>
                    <a:pt x="6" y="158"/>
                    <a:pt x="6" y="158"/>
                  </a:cubicBezTo>
                  <a:cubicBezTo>
                    <a:pt x="5" y="158"/>
                    <a:pt x="5" y="158"/>
                    <a:pt x="5" y="158"/>
                  </a:cubicBezTo>
                  <a:cubicBezTo>
                    <a:pt x="5" y="157"/>
                    <a:pt x="5" y="157"/>
                    <a:pt x="5" y="157"/>
                  </a:cubicBezTo>
                  <a:close/>
                  <a:moveTo>
                    <a:pt x="21" y="145"/>
                  </a:moveTo>
                  <a:cubicBezTo>
                    <a:pt x="22" y="147"/>
                    <a:pt x="22" y="147"/>
                    <a:pt x="22" y="147"/>
                  </a:cubicBezTo>
                  <a:cubicBezTo>
                    <a:pt x="19" y="147"/>
                    <a:pt x="19" y="147"/>
                    <a:pt x="19" y="147"/>
                  </a:cubicBezTo>
                  <a:cubicBezTo>
                    <a:pt x="19" y="146"/>
                    <a:pt x="19" y="146"/>
                    <a:pt x="19" y="146"/>
                  </a:cubicBezTo>
                  <a:cubicBezTo>
                    <a:pt x="21" y="145"/>
                    <a:pt x="21" y="145"/>
                    <a:pt x="21" y="145"/>
                  </a:cubicBezTo>
                  <a:close/>
                  <a:moveTo>
                    <a:pt x="35" y="98"/>
                  </a:moveTo>
                  <a:cubicBezTo>
                    <a:pt x="38" y="98"/>
                    <a:pt x="41" y="96"/>
                    <a:pt x="41" y="99"/>
                  </a:cubicBezTo>
                  <a:cubicBezTo>
                    <a:pt x="41" y="101"/>
                    <a:pt x="41" y="101"/>
                    <a:pt x="41" y="101"/>
                  </a:cubicBezTo>
                  <a:cubicBezTo>
                    <a:pt x="41" y="104"/>
                    <a:pt x="39" y="103"/>
                    <a:pt x="37" y="104"/>
                  </a:cubicBezTo>
                  <a:cubicBezTo>
                    <a:pt x="34" y="102"/>
                    <a:pt x="34" y="102"/>
                    <a:pt x="34" y="102"/>
                  </a:cubicBezTo>
                  <a:cubicBezTo>
                    <a:pt x="35" y="98"/>
                    <a:pt x="35" y="98"/>
                    <a:pt x="35" y="98"/>
                  </a:cubicBezTo>
                  <a:close/>
                  <a:moveTo>
                    <a:pt x="5" y="157"/>
                  </a:moveTo>
                  <a:cubicBezTo>
                    <a:pt x="2" y="157"/>
                    <a:pt x="2" y="157"/>
                    <a:pt x="2" y="157"/>
                  </a:cubicBezTo>
                  <a:cubicBezTo>
                    <a:pt x="2" y="157"/>
                    <a:pt x="0" y="162"/>
                    <a:pt x="0" y="163"/>
                  </a:cubicBezTo>
                  <a:cubicBezTo>
                    <a:pt x="0" y="167"/>
                    <a:pt x="0" y="167"/>
                    <a:pt x="0" y="167"/>
                  </a:cubicBezTo>
                  <a:cubicBezTo>
                    <a:pt x="0" y="168"/>
                    <a:pt x="0" y="169"/>
                    <a:pt x="2" y="169"/>
                  </a:cubicBezTo>
                  <a:cubicBezTo>
                    <a:pt x="4" y="169"/>
                    <a:pt x="4" y="169"/>
                    <a:pt x="4" y="169"/>
                  </a:cubicBezTo>
                  <a:cubicBezTo>
                    <a:pt x="9" y="169"/>
                    <a:pt x="28" y="158"/>
                    <a:pt x="32" y="156"/>
                  </a:cubicBezTo>
                  <a:cubicBezTo>
                    <a:pt x="41" y="150"/>
                    <a:pt x="46" y="139"/>
                    <a:pt x="51" y="136"/>
                  </a:cubicBezTo>
                  <a:cubicBezTo>
                    <a:pt x="59" y="138"/>
                    <a:pt x="71" y="163"/>
                    <a:pt x="85" y="163"/>
                  </a:cubicBezTo>
                  <a:cubicBezTo>
                    <a:pt x="87" y="163"/>
                    <a:pt x="87" y="163"/>
                    <a:pt x="87" y="163"/>
                  </a:cubicBezTo>
                  <a:cubicBezTo>
                    <a:pt x="92" y="163"/>
                    <a:pt x="93" y="153"/>
                    <a:pt x="98" y="151"/>
                  </a:cubicBezTo>
                  <a:cubicBezTo>
                    <a:pt x="95" y="147"/>
                    <a:pt x="95" y="147"/>
                    <a:pt x="95" y="147"/>
                  </a:cubicBezTo>
                  <a:cubicBezTo>
                    <a:pt x="94" y="144"/>
                    <a:pt x="84" y="136"/>
                    <a:pt x="79" y="136"/>
                  </a:cubicBezTo>
                  <a:cubicBezTo>
                    <a:pt x="78" y="132"/>
                    <a:pt x="76" y="133"/>
                    <a:pt x="72" y="130"/>
                  </a:cubicBezTo>
                  <a:cubicBezTo>
                    <a:pt x="66" y="130"/>
                    <a:pt x="61" y="129"/>
                    <a:pt x="59" y="124"/>
                  </a:cubicBezTo>
                  <a:cubicBezTo>
                    <a:pt x="61" y="119"/>
                    <a:pt x="60" y="119"/>
                    <a:pt x="64" y="113"/>
                  </a:cubicBezTo>
                  <a:cubicBezTo>
                    <a:pt x="68" y="107"/>
                    <a:pt x="69" y="109"/>
                    <a:pt x="74" y="106"/>
                  </a:cubicBezTo>
                  <a:cubicBezTo>
                    <a:pt x="78" y="104"/>
                    <a:pt x="81" y="104"/>
                    <a:pt x="86" y="101"/>
                  </a:cubicBezTo>
                  <a:cubicBezTo>
                    <a:pt x="89" y="99"/>
                    <a:pt x="92" y="96"/>
                    <a:pt x="96" y="95"/>
                  </a:cubicBezTo>
                  <a:cubicBezTo>
                    <a:pt x="94" y="92"/>
                    <a:pt x="95" y="89"/>
                    <a:pt x="92" y="88"/>
                  </a:cubicBezTo>
                  <a:cubicBezTo>
                    <a:pt x="89" y="88"/>
                    <a:pt x="85" y="88"/>
                    <a:pt x="82" y="88"/>
                  </a:cubicBezTo>
                  <a:cubicBezTo>
                    <a:pt x="75" y="87"/>
                    <a:pt x="73" y="94"/>
                    <a:pt x="69" y="96"/>
                  </a:cubicBezTo>
                  <a:cubicBezTo>
                    <a:pt x="67" y="95"/>
                    <a:pt x="67" y="95"/>
                    <a:pt x="67" y="95"/>
                  </a:cubicBezTo>
                  <a:cubicBezTo>
                    <a:pt x="67" y="92"/>
                    <a:pt x="67" y="92"/>
                    <a:pt x="67" y="92"/>
                  </a:cubicBezTo>
                  <a:cubicBezTo>
                    <a:pt x="59" y="84"/>
                    <a:pt x="59" y="84"/>
                    <a:pt x="59" y="84"/>
                  </a:cubicBezTo>
                  <a:cubicBezTo>
                    <a:pt x="62" y="77"/>
                    <a:pt x="64" y="77"/>
                    <a:pt x="68" y="73"/>
                  </a:cubicBezTo>
                  <a:cubicBezTo>
                    <a:pt x="71" y="70"/>
                    <a:pt x="77" y="66"/>
                    <a:pt x="77" y="61"/>
                  </a:cubicBezTo>
                  <a:cubicBezTo>
                    <a:pt x="77" y="60"/>
                    <a:pt x="74" y="56"/>
                    <a:pt x="73" y="56"/>
                  </a:cubicBezTo>
                  <a:cubicBezTo>
                    <a:pt x="73" y="56"/>
                    <a:pt x="53" y="64"/>
                    <a:pt x="53" y="58"/>
                  </a:cubicBezTo>
                  <a:cubicBezTo>
                    <a:pt x="53" y="55"/>
                    <a:pt x="59" y="48"/>
                    <a:pt x="61" y="45"/>
                  </a:cubicBezTo>
                  <a:cubicBezTo>
                    <a:pt x="63" y="41"/>
                    <a:pt x="68" y="38"/>
                    <a:pt x="72" y="36"/>
                  </a:cubicBezTo>
                  <a:cubicBezTo>
                    <a:pt x="75" y="33"/>
                    <a:pt x="94" y="20"/>
                    <a:pt x="94" y="17"/>
                  </a:cubicBezTo>
                  <a:cubicBezTo>
                    <a:pt x="94" y="12"/>
                    <a:pt x="87" y="13"/>
                    <a:pt x="83" y="14"/>
                  </a:cubicBezTo>
                  <a:cubicBezTo>
                    <a:pt x="75" y="14"/>
                    <a:pt x="76" y="16"/>
                    <a:pt x="71" y="18"/>
                  </a:cubicBezTo>
                  <a:cubicBezTo>
                    <a:pt x="67" y="19"/>
                    <a:pt x="57" y="28"/>
                    <a:pt x="55" y="32"/>
                  </a:cubicBezTo>
                  <a:cubicBezTo>
                    <a:pt x="51" y="29"/>
                    <a:pt x="51" y="29"/>
                    <a:pt x="51" y="29"/>
                  </a:cubicBezTo>
                  <a:cubicBezTo>
                    <a:pt x="53" y="24"/>
                    <a:pt x="63" y="17"/>
                    <a:pt x="63" y="9"/>
                  </a:cubicBezTo>
                  <a:cubicBezTo>
                    <a:pt x="63" y="6"/>
                    <a:pt x="54" y="0"/>
                    <a:pt x="49" y="0"/>
                  </a:cubicBezTo>
                  <a:cubicBezTo>
                    <a:pt x="47" y="0"/>
                    <a:pt x="47" y="0"/>
                    <a:pt x="47" y="0"/>
                  </a:cubicBezTo>
                  <a:cubicBezTo>
                    <a:pt x="40" y="0"/>
                    <a:pt x="33" y="10"/>
                    <a:pt x="32" y="18"/>
                  </a:cubicBezTo>
                  <a:cubicBezTo>
                    <a:pt x="29" y="20"/>
                    <a:pt x="25" y="31"/>
                    <a:pt x="25" y="38"/>
                  </a:cubicBezTo>
                  <a:cubicBezTo>
                    <a:pt x="25" y="41"/>
                    <a:pt x="25" y="41"/>
                    <a:pt x="25" y="41"/>
                  </a:cubicBezTo>
                  <a:cubicBezTo>
                    <a:pt x="25" y="44"/>
                    <a:pt x="26" y="49"/>
                    <a:pt x="28" y="49"/>
                  </a:cubicBezTo>
                  <a:cubicBezTo>
                    <a:pt x="31" y="49"/>
                    <a:pt x="31" y="49"/>
                    <a:pt x="31" y="49"/>
                  </a:cubicBezTo>
                  <a:cubicBezTo>
                    <a:pt x="31" y="49"/>
                    <a:pt x="42" y="43"/>
                    <a:pt x="43" y="42"/>
                  </a:cubicBezTo>
                  <a:cubicBezTo>
                    <a:pt x="45" y="42"/>
                    <a:pt x="50" y="40"/>
                    <a:pt x="50" y="44"/>
                  </a:cubicBezTo>
                  <a:cubicBezTo>
                    <a:pt x="50" y="47"/>
                    <a:pt x="50" y="47"/>
                    <a:pt x="50" y="47"/>
                  </a:cubicBezTo>
                  <a:cubicBezTo>
                    <a:pt x="46" y="48"/>
                    <a:pt x="35" y="58"/>
                    <a:pt x="33" y="62"/>
                  </a:cubicBezTo>
                  <a:cubicBezTo>
                    <a:pt x="26" y="81"/>
                    <a:pt x="34" y="73"/>
                    <a:pt x="37" y="83"/>
                  </a:cubicBezTo>
                  <a:cubicBezTo>
                    <a:pt x="35" y="86"/>
                    <a:pt x="32" y="88"/>
                    <a:pt x="32" y="90"/>
                  </a:cubicBezTo>
                  <a:cubicBezTo>
                    <a:pt x="32" y="92"/>
                    <a:pt x="32" y="92"/>
                    <a:pt x="32" y="92"/>
                  </a:cubicBezTo>
                  <a:cubicBezTo>
                    <a:pt x="29" y="92"/>
                    <a:pt x="29" y="92"/>
                    <a:pt x="28" y="95"/>
                  </a:cubicBezTo>
                  <a:cubicBezTo>
                    <a:pt x="25" y="94"/>
                    <a:pt x="25" y="94"/>
                    <a:pt x="25" y="94"/>
                  </a:cubicBezTo>
                  <a:cubicBezTo>
                    <a:pt x="25" y="90"/>
                    <a:pt x="25" y="90"/>
                    <a:pt x="25" y="90"/>
                  </a:cubicBezTo>
                  <a:cubicBezTo>
                    <a:pt x="24" y="90"/>
                    <a:pt x="24" y="90"/>
                    <a:pt x="24" y="90"/>
                  </a:cubicBezTo>
                  <a:cubicBezTo>
                    <a:pt x="24" y="102"/>
                    <a:pt x="14" y="108"/>
                    <a:pt x="14" y="118"/>
                  </a:cubicBezTo>
                  <a:cubicBezTo>
                    <a:pt x="14" y="121"/>
                    <a:pt x="16" y="122"/>
                    <a:pt x="17" y="124"/>
                  </a:cubicBezTo>
                  <a:cubicBezTo>
                    <a:pt x="22" y="122"/>
                    <a:pt x="34" y="119"/>
                    <a:pt x="39" y="119"/>
                  </a:cubicBezTo>
                  <a:cubicBezTo>
                    <a:pt x="40" y="119"/>
                    <a:pt x="43" y="120"/>
                    <a:pt x="44" y="120"/>
                  </a:cubicBezTo>
                  <a:cubicBezTo>
                    <a:pt x="43" y="125"/>
                    <a:pt x="43" y="125"/>
                    <a:pt x="43" y="125"/>
                  </a:cubicBezTo>
                  <a:cubicBezTo>
                    <a:pt x="32" y="138"/>
                    <a:pt x="32" y="138"/>
                    <a:pt x="32" y="138"/>
                  </a:cubicBezTo>
                  <a:cubicBezTo>
                    <a:pt x="30" y="138"/>
                    <a:pt x="28" y="139"/>
                    <a:pt x="26" y="138"/>
                  </a:cubicBezTo>
                  <a:cubicBezTo>
                    <a:pt x="25" y="136"/>
                    <a:pt x="23" y="133"/>
                    <a:pt x="22" y="136"/>
                  </a:cubicBezTo>
                  <a:cubicBezTo>
                    <a:pt x="20" y="136"/>
                    <a:pt x="20" y="136"/>
                    <a:pt x="20" y="136"/>
                  </a:cubicBezTo>
                  <a:cubicBezTo>
                    <a:pt x="17" y="131"/>
                    <a:pt x="17" y="131"/>
                    <a:pt x="17" y="131"/>
                  </a:cubicBezTo>
                  <a:cubicBezTo>
                    <a:pt x="17" y="131"/>
                    <a:pt x="17" y="131"/>
                    <a:pt x="17" y="131"/>
                  </a:cubicBezTo>
                  <a:cubicBezTo>
                    <a:pt x="12" y="140"/>
                    <a:pt x="12" y="140"/>
                    <a:pt x="12" y="140"/>
                  </a:cubicBezTo>
                  <a:cubicBezTo>
                    <a:pt x="13" y="143"/>
                    <a:pt x="13" y="143"/>
                    <a:pt x="13" y="143"/>
                  </a:cubicBezTo>
                  <a:cubicBezTo>
                    <a:pt x="9" y="145"/>
                    <a:pt x="5" y="151"/>
                    <a:pt x="5"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25" name="PA-î$ľîďe"/>
            <p:cNvSpPr/>
            <p:nvPr>
              <p:custDataLst>
                <p:tags r:id="rId20"/>
              </p:custDataLst>
            </p:nvPr>
          </p:nvSpPr>
          <p:spPr bwMode="auto">
            <a:xfrm>
              <a:off x="6182018" y="3355641"/>
              <a:ext cx="173144" cy="177234"/>
            </a:xfrm>
            <a:custGeom>
              <a:avLst/>
              <a:gdLst>
                <a:gd name="T0" fmla="*/ 14 w 54"/>
                <a:gd name="T1" fmla="*/ 0 h 55"/>
                <a:gd name="T2" fmla="*/ 2 w 54"/>
                <a:gd name="T3" fmla="*/ 9 h 55"/>
                <a:gd name="T4" fmla="*/ 11 w 54"/>
                <a:gd name="T5" fmla="*/ 20 h 55"/>
                <a:gd name="T6" fmla="*/ 19 w 54"/>
                <a:gd name="T7" fmla="*/ 32 h 55"/>
                <a:gd name="T8" fmla="*/ 22 w 54"/>
                <a:gd name="T9" fmla="*/ 40 h 55"/>
                <a:gd name="T10" fmla="*/ 26 w 54"/>
                <a:gd name="T11" fmla="*/ 47 h 55"/>
                <a:gd name="T12" fmla="*/ 26 w 54"/>
                <a:gd name="T13" fmla="*/ 50 h 55"/>
                <a:gd name="T14" fmla="*/ 30 w 54"/>
                <a:gd name="T15" fmla="*/ 53 h 55"/>
                <a:gd name="T16" fmla="*/ 39 w 54"/>
                <a:gd name="T17" fmla="*/ 55 h 55"/>
                <a:gd name="T18" fmla="*/ 40 w 54"/>
                <a:gd name="T19" fmla="*/ 55 h 55"/>
                <a:gd name="T20" fmla="*/ 48 w 54"/>
                <a:gd name="T21" fmla="*/ 20 h 55"/>
                <a:gd name="T22" fmla="*/ 42 w 54"/>
                <a:gd name="T23" fmla="*/ 13 h 55"/>
                <a:gd name="T24" fmla="*/ 34 w 54"/>
                <a:gd name="T25" fmla="*/ 8 h 55"/>
                <a:gd name="T26" fmla="*/ 26 w 54"/>
                <a:gd name="T27" fmla="*/ 3 h 55"/>
                <a:gd name="T28" fmla="*/ 16 w 54"/>
                <a:gd name="T29" fmla="*/ 0 h 55"/>
                <a:gd name="T30" fmla="*/ 14 w 54"/>
                <a:gd name="T3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 h="55">
                  <a:moveTo>
                    <a:pt x="14" y="0"/>
                  </a:moveTo>
                  <a:cubicBezTo>
                    <a:pt x="7" y="0"/>
                    <a:pt x="4" y="3"/>
                    <a:pt x="2" y="9"/>
                  </a:cubicBezTo>
                  <a:cubicBezTo>
                    <a:pt x="0" y="21"/>
                    <a:pt x="6" y="15"/>
                    <a:pt x="11" y="20"/>
                  </a:cubicBezTo>
                  <a:cubicBezTo>
                    <a:pt x="15" y="23"/>
                    <a:pt x="18" y="27"/>
                    <a:pt x="19" y="32"/>
                  </a:cubicBezTo>
                  <a:cubicBezTo>
                    <a:pt x="20" y="35"/>
                    <a:pt x="22" y="35"/>
                    <a:pt x="22" y="40"/>
                  </a:cubicBezTo>
                  <a:cubicBezTo>
                    <a:pt x="23" y="44"/>
                    <a:pt x="23" y="45"/>
                    <a:pt x="26" y="47"/>
                  </a:cubicBezTo>
                  <a:cubicBezTo>
                    <a:pt x="26" y="50"/>
                    <a:pt x="26" y="50"/>
                    <a:pt x="26" y="50"/>
                  </a:cubicBezTo>
                  <a:cubicBezTo>
                    <a:pt x="30" y="53"/>
                    <a:pt x="30" y="53"/>
                    <a:pt x="30" y="53"/>
                  </a:cubicBezTo>
                  <a:cubicBezTo>
                    <a:pt x="39" y="55"/>
                    <a:pt x="39" y="55"/>
                    <a:pt x="39" y="55"/>
                  </a:cubicBezTo>
                  <a:cubicBezTo>
                    <a:pt x="40" y="55"/>
                    <a:pt x="40" y="55"/>
                    <a:pt x="40" y="55"/>
                  </a:cubicBezTo>
                  <a:cubicBezTo>
                    <a:pt x="53" y="55"/>
                    <a:pt x="54" y="25"/>
                    <a:pt x="48" y="20"/>
                  </a:cubicBezTo>
                  <a:cubicBezTo>
                    <a:pt x="46" y="18"/>
                    <a:pt x="45" y="16"/>
                    <a:pt x="42" y="13"/>
                  </a:cubicBezTo>
                  <a:cubicBezTo>
                    <a:pt x="42" y="13"/>
                    <a:pt x="35" y="8"/>
                    <a:pt x="34" y="8"/>
                  </a:cubicBezTo>
                  <a:cubicBezTo>
                    <a:pt x="29" y="4"/>
                    <a:pt x="35" y="6"/>
                    <a:pt x="26" y="3"/>
                  </a:cubicBezTo>
                  <a:cubicBezTo>
                    <a:pt x="23" y="3"/>
                    <a:pt x="21" y="0"/>
                    <a:pt x="16" y="0"/>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26" name="PA-ísḷiḓe"/>
            <p:cNvSpPr/>
            <p:nvPr>
              <p:custDataLst>
                <p:tags r:id="rId21"/>
              </p:custDataLst>
            </p:nvPr>
          </p:nvSpPr>
          <p:spPr bwMode="auto">
            <a:xfrm>
              <a:off x="6565117" y="2986176"/>
              <a:ext cx="422636" cy="546700"/>
            </a:xfrm>
            <a:custGeom>
              <a:avLst/>
              <a:gdLst>
                <a:gd name="T0" fmla="*/ 47 w 131"/>
                <a:gd name="T1" fmla="*/ 118 h 169"/>
                <a:gd name="T2" fmla="*/ 59 w 131"/>
                <a:gd name="T3" fmla="*/ 46 h 169"/>
                <a:gd name="T4" fmla="*/ 91 w 131"/>
                <a:gd name="T5" fmla="*/ 15 h 169"/>
                <a:gd name="T6" fmla="*/ 77 w 131"/>
                <a:gd name="T7" fmla="*/ 0 h 169"/>
                <a:gd name="T8" fmla="*/ 60 w 131"/>
                <a:gd name="T9" fmla="*/ 4 h 169"/>
                <a:gd name="T10" fmla="*/ 47 w 131"/>
                <a:gd name="T11" fmla="*/ 8 h 169"/>
                <a:gd name="T12" fmla="*/ 29 w 131"/>
                <a:gd name="T13" fmla="*/ 24 h 169"/>
                <a:gd name="T14" fmla="*/ 48 w 131"/>
                <a:gd name="T15" fmla="*/ 29 h 169"/>
                <a:gd name="T16" fmla="*/ 58 w 131"/>
                <a:gd name="T17" fmla="*/ 28 h 169"/>
                <a:gd name="T18" fmla="*/ 29 w 131"/>
                <a:gd name="T19" fmla="*/ 36 h 169"/>
                <a:gd name="T20" fmla="*/ 7 w 131"/>
                <a:gd name="T21" fmla="*/ 77 h 169"/>
                <a:gd name="T22" fmla="*/ 1 w 131"/>
                <a:gd name="T23" fmla="*/ 150 h 169"/>
                <a:gd name="T24" fmla="*/ 20 w 131"/>
                <a:gd name="T25" fmla="*/ 163 h 169"/>
                <a:gd name="T26" fmla="*/ 47 w 131"/>
                <a:gd name="T27" fmla="*/ 140 h 169"/>
                <a:gd name="T28" fmla="*/ 66 w 131"/>
                <a:gd name="T29" fmla="*/ 109 h 169"/>
                <a:gd name="T30" fmla="*/ 97 w 131"/>
                <a:gd name="T31" fmla="*/ 160 h 169"/>
                <a:gd name="T32" fmla="*/ 117 w 131"/>
                <a:gd name="T33" fmla="*/ 169 h 169"/>
                <a:gd name="T34" fmla="*/ 125 w 131"/>
                <a:gd name="T35" fmla="*/ 150 h 169"/>
                <a:gd name="T36" fmla="*/ 131 w 131"/>
                <a:gd name="T37" fmla="*/ 138 h 169"/>
                <a:gd name="T38" fmla="*/ 118 w 131"/>
                <a:gd name="T39" fmla="*/ 145 h 169"/>
                <a:gd name="T40" fmla="*/ 99 w 131"/>
                <a:gd name="T41" fmla="*/ 130 h 169"/>
                <a:gd name="T42" fmla="*/ 81 w 131"/>
                <a:gd name="T43" fmla="*/ 98 h 169"/>
                <a:gd name="T44" fmla="*/ 88 w 131"/>
                <a:gd name="T45" fmla="*/ 67 h 169"/>
                <a:gd name="T46" fmla="*/ 66 w 131"/>
                <a:gd name="T47" fmla="*/ 57 h 169"/>
                <a:gd name="T48" fmla="*/ 52 w 131"/>
                <a:gd name="T49" fmla="*/ 65 h 169"/>
                <a:gd name="T50" fmla="*/ 55 w 131"/>
                <a:gd name="T51" fmla="*/ 73 h 169"/>
                <a:gd name="T52" fmla="*/ 51 w 131"/>
                <a:gd name="T53" fmla="*/ 84 h 169"/>
                <a:gd name="T54" fmla="*/ 43 w 131"/>
                <a:gd name="T55" fmla="*/ 96 h 169"/>
                <a:gd name="T56" fmla="*/ 53 w 131"/>
                <a:gd name="T57" fmla="*/ 97 h 169"/>
                <a:gd name="T58" fmla="*/ 56 w 131"/>
                <a:gd name="T59" fmla="*/ 101 h 169"/>
                <a:gd name="T60" fmla="*/ 51 w 131"/>
                <a:gd name="T61" fmla="*/ 110 h 169"/>
                <a:gd name="T62" fmla="*/ 31 w 131"/>
                <a:gd name="T63" fmla="*/ 142 h 169"/>
                <a:gd name="T64" fmla="*/ 23 w 131"/>
                <a:gd name="T65" fmla="*/ 119 h 169"/>
                <a:gd name="T66" fmla="*/ 33 w 131"/>
                <a:gd name="T67" fmla="*/ 71 h 169"/>
                <a:gd name="T68" fmla="*/ 43 w 131"/>
                <a:gd name="T69" fmla="*/ 51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1" h="169">
                  <a:moveTo>
                    <a:pt x="47" y="118"/>
                  </a:moveTo>
                  <a:cubicBezTo>
                    <a:pt x="47" y="134"/>
                    <a:pt x="47" y="108"/>
                    <a:pt x="47" y="118"/>
                  </a:cubicBezTo>
                  <a:close/>
                  <a:moveTo>
                    <a:pt x="43" y="51"/>
                  </a:moveTo>
                  <a:cubicBezTo>
                    <a:pt x="46" y="49"/>
                    <a:pt x="54" y="47"/>
                    <a:pt x="59" y="46"/>
                  </a:cubicBezTo>
                  <a:cubicBezTo>
                    <a:pt x="64" y="43"/>
                    <a:pt x="66" y="40"/>
                    <a:pt x="70" y="36"/>
                  </a:cubicBezTo>
                  <a:cubicBezTo>
                    <a:pt x="76" y="31"/>
                    <a:pt x="91" y="26"/>
                    <a:pt x="91" y="15"/>
                  </a:cubicBezTo>
                  <a:cubicBezTo>
                    <a:pt x="91" y="12"/>
                    <a:pt x="91" y="12"/>
                    <a:pt x="91" y="12"/>
                  </a:cubicBezTo>
                  <a:cubicBezTo>
                    <a:pt x="91" y="5"/>
                    <a:pt x="83" y="0"/>
                    <a:pt x="77" y="0"/>
                  </a:cubicBezTo>
                  <a:cubicBezTo>
                    <a:pt x="74" y="0"/>
                    <a:pt x="74" y="0"/>
                    <a:pt x="74" y="0"/>
                  </a:cubicBezTo>
                  <a:cubicBezTo>
                    <a:pt x="67" y="0"/>
                    <a:pt x="67" y="3"/>
                    <a:pt x="60" y="4"/>
                  </a:cubicBezTo>
                  <a:cubicBezTo>
                    <a:pt x="56" y="4"/>
                    <a:pt x="57" y="5"/>
                    <a:pt x="54" y="6"/>
                  </a:cubicBezTo>
                  <a:cubicBezTo>
                    <a:pt x="52" y="7"/>
                    <a:pt x="49" y="7"/>
                    <a:pt x="47" y="8"/>
                  </a:cubicBezTo>
                  <a:cubicBezTo>
                    <a:pt x="43" y="9"/>
                    <a:pt x="39" y="12"/>
                    <a:pt x="36" y="14"/>
                  </a:cubicBezTo>
                  <a:cubicBezTo>
                    <a:pt x="33" y="16"/>
                    <a:pt x="29" y="20"/>
                    <a:pt x="29" y="24"/>
                  </a:cubicBezTo>
                  <a:cubicBezTo>
                    <a:pt x="29" y="30"/>
                    <a:pt x="37" y="33"/>
                    <a:pt x="41" y="32"/>
                  </a:cubicBezTo>
                  <a:cubicBezTo>
                    <a:pt x="44" y="32"/>
                    <a:pt x="47" y="31"/>
                    <a:pt x="48" y="29"/>
                  </a:cubicBezTo>
                  <a:cubicBezTo>
                    <a:pt x="52" y="26"/>
                    <a:pt x="51" y="28"/>
                    <a:pt x="55" y="26"/>
                  </a:cubicBezTo>
                  <a:cubicBezTo>
                    <a:pt x="58" y="28"/>
                    <a:pt x="58" y="28"/>
                    <a:pt x="58" y="28"/>
                  </a:cubicBezTo>
                  <a:cubicBezTo>
                    <a:pt x="53" y="37"/>
                    <a:pt x="41" y="39"/>
                    <a:pt x="40" y="46"/>
                  </a:cubicBezTo>
                  <a:cubicBezTo>
                    <a:pt x="37" y="44"/>
                    <a:pt x="34" y="36"/>
                    <a:pt x="29" y="36"/>
                  </a:cubicBezTo>
                  <a:cubicBezTo>
                    <a:pt x="24" y="36"/>
                    <a:pt x="18" y="40"/>
                    <a:pt x="15" y="43"/>
                  </a:cubicBezTo>
                  <a:cubicBezTo>
                    <a:pt x="10" y="50"/>
                    <a:pt x="7" y="65"/>
                    <a:pt x="7" y="77"/>
                  </a:cubicBezTo>
                  <a:cubicBezTo>
                    <a:pt x="1" y="85"/>
                    <a:pt x="0" y="126"/>
                    <a:pt x="0" y="140"/>
                  </a:cubicBezTo>
                  <a:cubicBezTo>
                    <a:pt x="1" y="150"/>
                    <a:pt x="1" y="150"/>
                    <a:pt x="1" y="150"/>
                  </a:cubicBezTo>
                  <a:cubicBezTo>
                    <a:pt x="6" y="160"/>
                    <a:pt x="6" y="160"/>
                    <a:pt x="6" y="160"/>
                  </a:cubicBezTo>
                  <a:cubicBezTo>
                    <a:pt x="13" y="160"/>
                    <a:pt x="15" y="163"/>
                    <a:pt x="20" y="163"/>
                  </a:cubicBezTo>
                  <a:cubicBezTo>
                    <a:pt x="21" y="163"/>
                    <a:pt x="21" y="163"/>
                    <a:pt x="21" y="163"/>
                  </a:cubicBezTo>
                  <a:cubicBezTo>
                    <a:pt x="32" y="163"/>
                    <a:pt x="42" y="148"/>
                    <a:pt x="47" y="140"/>
                  </a:cubicBezTo>
                  <a:cubicBezTo>
                    <a:pt x="54" y="127"/>
                    <a:pt x="58" y="124"/>
                    <a:pt x="62" y="107"/>
                  </a:cubicBezTo>
                  <a:cubicBezTo>
                    <a:pt x="66" y="109"/>
                    <a:pt x="66" y="109"/>
                    <a:pt x="66" y="109"/>
                  </a:cubicBezTo>
                  <a:cubicBezTo>
                    <a:pt x="66" y="116"/>
                    <a:pt x="68" y="123"/>
                    <a:pt x="70" y="129"/>
                  </a:cubicBezTo>
                  <a:cubicBezTo>
                    <a:pt x="73" y="138"/>
                    <a:pt x="89" y="154"/>
                    <a:pt x="97" y="160"/>
                  </a:cubicBezTo>
                  <a:cubicBezTo>
                    <a:pt x="100" y="163"/>
                    <a:pt x="109" y="169"/>
                    <a:pt x="114" y="169"/>
                  </a:cubicBezTo>
                  <a:cubicBezTo>
                    <a:pt x="117" y="169"/>
                    <a:pt x="117" y="169"/>
                    <a:pt x="117" y="169"/>
                  </a:cubicBezTo>
                  <a:cubicBezTo>
                    <a:pt x="120" y="169"/>
                    <a:pt x="122" y="167"/>
                    <a:pt x="123" y="166"/>
                  </a:cubicBezTo>
                  <a:cubicBezTo>
                    <a:pt x="123" y="159"/>
                    <a:pt x="123" y="155"/>
                    <a:pt x="125" y="150"/>
                  </a:cubicBezTo>
                  <a:cubicBezTo>
                    <a:pt x="126" y="148"/>
                    <a:pt x="126" y="147"/>
                    <a:pt x="127" y="144"/>
                  </a:cubicBezTo>
                  <a:cubicBezTo>
                    <a:pt x="129" y="140"/>
                    <a:pt x="131" y="140"/>
                    <a:pt x="131" y="138"/>
                  </a:cubicBezTo>
                  <a:cubicBezTo>
                    <a:pt x="131" y="137"/>
                    <a:pt x="127" y="133"/>
                    <a:pt x="125" y="132"/>
                  </a:cubicBezTo>
                  <a:cubicBezTo>
                    <a:pt x="122" y="134"/>
                    <a:pt x="118" y="140"/>
                    <a:pt x="118" y="145"/>
                  </a:cubicBezTo>
                  <a:cubicBezTo>
                    <a:pt x="115" y="145"/>
                    <a:pt x="115" y="145"/>
                    <a:pt x="115" y="145"/>
                  </a:cubicBezTo>
                  <a:cubicBezTo>
                    <a:pt x="111" y="145"/>
                    <a:pt x="102" y="133"/>
                    <a:pt x="99" y="130"/>
                  </a:cubicBezTo>
                  <a:cubicBezTo>
                    <a:pt x="96" y="127"/>
                    <a:pt x="94" y="123"/>
                    <a:pt x="92" y="120"/>
                  </a:cubicBezTo>
                  <a:cubicBezTo>
                    <a:pt x="89" y="117"/>
                    <a:pt x="81" y="102"/>
                    <a:pt x="81" y="98"/>
                  </a:cubicBezTo>
                  <a:cubicBezTo>
                    <a:pt x="81" y="88"/>
                    <a:pt x="95" y="78"/>
                    <a:pt x="95" y="73"/>
                  </a:cubicBezTo>
                  <a:cubicBezTo>
                    <a:pt x="95" y="70"/>
                    <a:pt x="90" y="67"/>
                    <a:pt x="88" y="67"/>
                  </a:cubicBezTo>
                  <a:cubicBezTo>
                    <a:pt x="87" y="67"/>
                    <a:pt x="78" y="71"/>
                    <a:pt x="76" y="72"/>
                  </a:cubicBezTo>
                  <a:cubicBezTo>
                    <a:pt x="72" y="66"/>
                    <a:pt x="76" y="57"/>
                    <a:pt x="66" y="57"/>
                  </a:cubicBezTo>
                  <a:cubicBezTo>
                    <a:pt x="63" y="57"/>
                    <a:pt x="63" y="57"/>
                    <a:pt x="63" y="57"/>
                  </a:cubicBezTo>
                  <a:cubicBezTo>
                    <a:pt x="58" y="57"/>
                    <a:pt x="52" y="60"/>
                    <a:pt x="52" y="65"/>
                  </a:cubicBezTo>
                  <a:cubicBezTo>
                    <a:pt x="52" y="69"/>
                    <a:pt x="52" y="69"/>
                    <a:pt x="52" y="69"/>
                  </a:cubicBezTo>
                  <a:cubicBezTo>
                    <a:pt x="52" y="72"/>
                    <a:pt x="55" y="70"/>
                    <a:pt x="55" y="73"/>
                  </a:cubicBezTo>
                  <a:cubicBezTo>
                    <a:pt x="55" y="80"/>
                    <a:pt x="55" y="80"/>
                    <a:pt x="55" y="80"/>
                  </a:cubicBezTo>
                  <a:cubicBezTo>
                    <a:pt x="52" y="80"/>
                    <a:pt x="51" y="81"/>
                    <a:pt x="51" y="84"/>
                  </a:cubicBezTo>
                  <a:cubicBezTo>
                    <a:pt x="47" y="85"/>
                    <a:pt x="43" y="90"/>
                    <a:pt x="43" y="95"/>
                  </a:cubicBezTo>
                  <a:cubicBezTo>
                    <a:pt x="43" y="96"/>
                    <a:pt x="43" y="96"/>
                    <a:pt x="43" y="96"/>
                  </a:cubicBezTo>
                  <a:cubicBezTo>
                    <a:pt x="43" y="98"/>
                    <a:pt x="45" y="98"/>
                    <a:pt x="47" y="99"/>
                  </a:cubicBezTo>
                  <a:cubicBezTo>
                    <a:pt x="49" y="98"/>
                    <a:pt x="50" y="97"/>
                    <a:pt x="53" y="97"/>
                  </a:cubicBezTo>
                  <a:cubicBezTo>
                    <a:pt x="53" y="97"/>
                    <a:pt x="53" y="97"/>
                    <a:pt x="53" y="97"/>
                  </a:cubicBezTo>
                  <a:cubicBezTo>
                    <a:pt x="56" y="97"/>
                    <a:pt x="56" y="99"/>
                    <a:pt x="56" y="101"/>
                  </a:cubicBezTo>
                  <a:cubicBezTo>
                    <a:pt x="56" y="102"/>
                    <a:pt x="56" y="102"/>
                    <a:pt x="56" y="102"/>
                  </a:cubicBezTo>
                  <a:cubicBezTo>
                    <a:pt x="56" y="106"/>
                    <a:pt x="54" y="108"/>
                    <a:pt x="51" y="110"/>
                  </a:cubicBezTo>
                  <a:cubicBezTo>
                    <a:pt x="51" y="113"/>
                    <a:pt x="38" y="130"/>
                    <a:pt x="36" y="135"/>
                  </a:cubicBezTo>
                  <a:cubicBezTo>
                    <a:pt x="34" y="137"/>
                    <a:pt x="34" y="142"/>
                    <a:pt x="31" y="142"/>
                  </a:cubicBezTo>
                  <a:cubicBezTo>
                    <a:pt x="29" y="142"/>
                    <a:pt x="29" y="142"/>
                    <a:pt x="29" y="142"/>
                  </a:cubicBezTo>
                  <a:cubicBezTo>
                    <a:pt x="25" y="142"/>
                    <a:pt x="23" y="125"/>
                    <a:pt x="23" y="119"/>
                  </a:cubicBezTo>
                  <a:cubicBezTo>
                    <a:pt x="23" y="110"/>
                    <a:pt x="25" y="100"/>
                    <a:pt x="27" y="93"/>
                  </a:cubicBezTo>
                  <a:cubicBezTo>
                    <a:pt x="28" y="86"/>
                    <a:pt x="30" y="77"/>
                    <a:pt x="33" y="71"/>
                  </a:cubicBezTo>
                  <a:cubicBezTo>
                    <a:pt x="36" y="65"/>
                    <a:pt x="38" y="56"/>
                    <a:pt x="39" y="49"/>
                  </a:cubicBezTo>
                  <a:lnTo>
                    <a:pt x="43"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27" name="PA-ís1îďe"/>
            <p:cNvSpPr/>
            <p:nvPr>
              <p:custDataLst>
                <p:tags r:id="rId22"/>
              </p:custDataLst>
            </p:nvPr>
          </p:nvSpPr>
          <p:spPr bwMode="auto">
            <a:xfrm>
              <a:off x="5868450" y="2928915"/>
              <a:ext cx="500346" cy="617594"/>
            </a:xfrm>
            <a:custGeom>
              <a:avLst/>
              <a:gdLst>
                <a:gd name="T0" fmla="*/ 111 w 155"/>
                <a:gd name="T1" fmla="*/ 63 h 191"/>
                <a:gd name="T2" fmla="*/ 107 w 155"/>
                <a:gd name="T3" fmla="*/ 77 h 191"/>
                <a:gd name="T4" fmla="*/ 105 w 155"/>
                <a:gd name="T5" fmla="*/ 71 h 191"/>
                <a:gd name="T6" fmla="*/ 130 w 155"/>
                <a:gd name="T7" fmla="*/ 41 h 191"/>
                <a:gd name="T8" fmla="*/ 106 w 155"/>
                <a:gd name="T9" fmla="*/ 28 h 191"/>
                <a:gd name="T10" fmla="*/ 98 w 155"/>
                <a:gd name="T11" fmla="*/ 3 h 191"/>
                <a:gd name="T12" fmla="*/ 83 w 155"/>
                <a:gd name="T13" fmla="*/ 6 h 191"/>
                <a:gd name="T14" fmla="*/ 86 w 155"/>
                <a:gd name="T15" fmla="*/ 44 h 191"/>
                <a:gd name="T16" fmla="*/ 69 w 155"/>
                <a:gd name="T17" fmla="*/ 58 h 191"/>
                <a:gd name="T18" fmla="*/ 77 w 155"/>
                <a:gd name="T19" fmla="*/ 70 h 191"/>
                <a:gd name="T20" fmla="*/ 87 w 155"/>
                <a:gd name="T21" fmla="*/ 73 h 191"/>
                <a:gd name="T22" fmla="*/ 82 w 155"/>
                <a:gd name="T23" fmla="*/ 105 h 191"/>
                <a:gd name="T24" fmla="*/ 71 w 155"/>
                <a:gd name="T25" fmla="*/ 110 h 191"/>
                <a:gd name="T26" fmla="*/ 66 w 155"/>
                <a:gd name="T27" fmla="*/ 96 h 191"/>
                <a:gd name="T28" fmla="*/ 65 w 155"/>
                <a:gd name="T29" fmla="*/ 63 h 191"/>
                <a:gd name="T30" fmla="*/ 49 w 155"/>
                <a:gd name="T31" fmla="*/ 55 h 191"/>
                <a:gd name="T32" fmla="*/ 44 w 155"/>
                <a:gd name="T33" fmla="*/ 89 h 191"/>
                <a:gd name="T34" fmla="*/ 33 w 155"/>
                <a:gd name="T35" fmla="*/ 118 h 191"/>
                <a:gd name="T36" fmla="*/ 15 w 155"/>
                <a:gd name="T37" fmla="*/ 128 h 191"/>
                <a:gd name="T38" fmla="*/ 0 w 155"/>
                <a:gd name="T39" fmla="*/ 141 h 191"/>
                <a:gd name="T40" fmla="*/ 4 w 155"/>
                <a:gd name="T41" fmla="*/ 149 h 191"/>
                <a:gd name="T42" fmla="*/ 66 w 155"/>
                <a:gd name="T43" fmla="*/ 129 h 191"/>
                <a:gd name="T44" fmla="*/ 72 w 155"/>
                <a:gd name="T45" fmla="*/ 132 h 191"/>
                <a:gd name="T46" fmla="*/ 56 w 155"/>
                <a:gd name="T47" fmla="*/ 151 h 191"/>
                <a:gd name="T48" fmla="*/ 15 w 155"/>
                <a:gd name="T49" fmla="*/ 184 h 191"/>
                <a:gd name="T50" fmla="*/ 13 w 155"/>
                <a:gd name="T51" fmla="*/ 191 h 191"/>
                <a:gd name="T52" fmla="*/ 26 w 155"/>
                <a:gd name="T53" fmla="*/ 187 h 191"/>
                <a:gd name="T54" fmla="*/ 52 w 155"/>
                <a:gd name="T55" fmla="*/ 177 h 191"/>
                <a:gd name="T56" fmla="*/ 140 w 155"/>
                <a:gd name="T57" fmla="*/ 119 h 191"/>
                <a:gd name="T58" fmla="*/ 151 w 155"/>
                <a:gd name="T59" fmla="*/ 103 h 191"/>
                <a:gd name="T60" fmla="*/ 140 w 155"/>
                <a:gd name="T61" fmla="*/ 99 h 191"/>
                <a:gd name="T62" fmla="*/ 107 w 155"/>
                <a:gd name="T63" fmla="*/ 104 h 191"/>
                <a:gd name="T64" fmla="*/ 114 w 155"/>
                <a:gd name="T65" fmla="*/ 90 h 191"/>
                <a:gd name="T66" fmla="*/ 140 w 155"/>
                <a:gd name="T67" fmla="*/ 5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5" h="191">
                  <a:moveTo>
                    <a:pt x="105" y="71"/>
                  </a:moveTo>
                  <a:cubicBezTo>
                    <a:pt x="105" y="67"/>
                    <a:pt x="108" y="63"/>
                    <a:pt x="111" y="63"/>
                  </a:cubicBezTo>
                  <a:cubicBezTo>
                    <a:pt x="114" y="63"/>
                    <a:pt x="116" y="65"/>
                    <a:pt x="116" y="68"/>
                  </a:cubicBezTo>
                  <a:cubicBezTo>
                    <a:pt x="116" y="73"/>
                    <a:pt x="112" y="77"/>
                    <a:pt x="107" y="77"/>
                  </a:cubicBezTo>
                  <a:cubicBezTo>
                    <a:pt x="106" y="77"/>
                    <a:pt x="105" y="75"/>
                    <a:pt x="105" y="73"/>
                  </a:cubicBezTo>
                  <a:cubicBezTo>
                    <a:pt x="105" y="71"/>
                    <a:pt x="105" y="71"/>
                    <a:pt x="105" y="71"/>
                  </a:cubicBezTo>
                  <a:close/>
                  <a:moveTo>
                    <a:pt x="140" y="55"/>
                  </a:moveTo>
                  <a:cubicBezTo>
                    <a:pt x="140" y="47"/>
                    <a:pt x="133" y="45"/>
                    <a:pt x="130" y="41"/>
                  </a:cubicBezTo>
                  <a:cubicBezTo>
                    <a:pt x="126" y="41"/>
                    <a:pt x="117" y="41"/>
                    <a:pt x="111" y="40"/>
                  </a:cubicBezTo>
                  <a:cubicBezTo>
                    <a:pt x="104" y="40"/>
                    <a:pt x="106" y="34"/>
                    <a:pt x="106" y="28"/>
                  </a:cubicBezTo>
                  <a:cubicBezTo>
                    <a:pt x="106" y="24"/>
                    <a:pt x="107" y="9"/>
                    <a:pt x="106" y="7"/>
                  </a:cubicBezTo>
                  <a:cubicBezTo>
                    <a:pt x="104" y="4"/>
                    <a:pt x="102" y="3"/>
                    <a:pt x="98" y="3"/>
                  </a:cubicBezTo>
                  <a:cubicBezTo>
                    <a:pt x="94" y="2"/>
                    <a:pt x="90" y="0"/>
                    <a:pt x="89" y="0"/>
                  </a:cubicBezTo>
                  <a:cubicBezTo>
                    <a:pt x="88" y="0"/>
                    <a:pt x="84" y="5"/>
                    <a:pt x="83" y="6"/>
                  </a:cubicBezTo>
                  <a:cubicBezTo>
                    <a:pt x="86" y="30"/>
                    <a:pt x="86" y="30"/>
                    <a:pt x="86" y="30"/>
                  </a:cubicBezTo>
                  <a:cubicBezTo>
                    <a:pt x="86" y="44"/>
                    <a:pt x="86" y="44"/>
                    <a:pt x="86" y="44"/>
                  </a:cubicBezTo>
                  <a:cubicBezTo>
                    <a:pt x="86" y="47"/>
                    <a:pt x="79" y="48"/>
                    <a:pt x="76" y="50"/>
                  </a:cubicBezTo>
                  <a:cubicBezTo>
                    <a:pt x="74" y="51"/>
                    <a:pt x="69" y="56"/>
                    <a:pt x="69" y="58"/>
                  </a:cubicBezTo>
                  <a:cubicBezTo>
                    <a:pt x="69" y="61"/>
                    <a:pt x="69" y="61"/>
                    <a:pt x="69" y="61"/>
                  </a:cubicBezTo>
                  <a:cubicBezTo>
                    <a:pt x="69" y="62"/>
                    <a:pt x="73" y="70"/>
                    <a:pt x="77" y="70"/>
                  </a:cubicBezTo>
                  <a:cubicBezTo>
                    <a:pt x="79" y="70"/>
                    <a:pt x="80" y="69"/>
                    <a:pt x="81" y="69"/>
                  </a:cubicBezTo>
                  <a:cubicBezTo>
                    <a:pt x="84" y="69"/>
                    <a:pt x="87" y="70"/>
                    <a:pt x="87" y="73"/>
                  </a:cubicBezTo>
                  <a:cubicBezTo>
                    <a:pt x="87" y="76"/>
                    <a:pt x="86" y="87"/>
                    <a:pt x="85" y="90"/>
                  </a:cubicBezTo>
                  <a:cubicBezTo>
                    <a:pt x="84" y="95"/>
                    <a:pt x="82" y="98"/>
                    <a:pt x="82" y="105"/>
                  </a:cubicBezTo>
                  <a:cubicBezTo>
                    <a:pt x="79" y="107"/>
                    <a:pt x="77" y="110"/>
                    <a:pt x="74" y="110"/>
                  </a:cubicBezTo>
                  <a:cubicBezTo>
                    <a:pt x="71" y="110"/>
                    <a:pt x="71" y="110"/>
                    <a:pt x="71" y="110"/>
                  </a:cubicBezTo>
                  <a:cubicBezTo>
                    <a:pt x="70" y="110"/>
                    <a:pt x="67" y="107"/>
                    <a:pt x="67" y="105"/>
                  </a:cubicBezTo>
                  <a:cubicBezTo>
                    <a:pt x="66" y="96"/>
                    <a:pt x="66" y="96"/>
                    <a:pt x="66" y="96"/>
                  </a:cubicBezTo>
                  <a:cubicBezTo>
                    <a:pt x="66" y="82"/>
                    <a:pt x="66" y="82"/>
                    <a:pt x="66" y="82"/>
                  </a:cubicBezTo>
                  <a:cubicBezTo>
                    <a:pt x="66" y="76"/>
                    <a:pt x="68" y="68"/>
                    <a:pt x="65" y="63"/>
                  </a:cubicBezTo>
                  <a:cubicBezTo>
                    <a:pt x="64" y="61"/>
                    <a:pt x="56" y="55"/>
                    <a:pt x="53" y="55"/>
                  </a:cubicBezTo>
                  <a:cubicBezTo>
                    <a:pt x="49" y="55"/>
                    <a:pt x="49" y="55"/>
                    <a:pt x="49" y="55"/>
                  </a:cubicBezTo>
                  <a:cubicBezTo>
                    <a:pt x="46" y="55"/>
                    <a:pt x="42" y="58"/>
                    <a:pt x="42" y="61"/>
                  </a:cubicBezTo>
                  <a:cubicBezTo>
                    <a:pt x="42" y="73"/>
                    <a:pt x="42" y="80"/>
                    <a:pt x="44" y="89"/>
                  </a:cubicBezTo>
                  <a:cubicBezTo>
                    <a:pt x="45" y="93"/>
                    <a:pt x="46" y="112"/>
                    <a:pt x="46" y="117"/>
                  </a:cubicBezTo>
                  <a:cubicBezTo>
                    <a:pt x="33" y="118"/>
                    <a:pt x="33" y="118"/>
                    <a:pt x="33" y="118"/>
                  </a:cubicBezTo>
                  <a:cubicBezTo>
                    <a:pt x="31" y="121"/>
                    <a:pt x="31" y="121"/>
                    <a:pt x="31" y="121"/>
                  </a:cubicBezTo>
                  <a:cubicBezTo>
                    <a:pt x="24" y="121"/>
                    <a:pt x="17" y="124"/>
                    <a:pt x="15" y="128"/>
                  </a:cubicBezTo>
                  <a:cubicBezTo>
                    <a:pt x="10" y="128"/>
                    <a:pt x="9" y="129"/>
                    <a:pt x="8" y="132"/>
                  </a:cubicBezTo>
                  <a:cubicBezTo>
                    <a:pt x="3" y="132"/>
                    <a:pt x="0" y="136"/>
                    <a:pt x="0" y="141"/>
                  </a:cubicBezTo>
                  <a:cubicBezTo>
                    <a:pt x="0" y="142"/>
                    <a:pt x="0" y="142"/>
                    <a:pt x="0" y="142"/>
                  </a:cubicBezTo>
                  <a:cubicBezTo>
                    <a:pt x="0" y="147"/>
                    <a:pt x="3" y="145"/>
                    <a:pt x="4" y="149"/>
                  </a:cubicBezTo>
                  <a:cubicBezTo>
                    <a:pt x="8" y="149"/>
                    <a:pt x="9" y="150"/>
                    <a:pt x="12" y="150"/>
                  </a:cubicBezTo>
                  <a:cubicBezTo>
                    <a:pt x="29" y="150"/>
                    <a:pt x="48" y="129"/>
                    <a:pt x="66" y="129"/>
                  </a:cubicBezTo>
                  <a:cubicBezTo>
                    <a:pt x="67" y="129"/>
                    <a:pt x="67" y="129"/>
                    <a:pt x="67" y="129"/>
                  </a:cubicBezTo>
                  <a:cubicBezTo>
                    <a:pt x="70" y="129"/>
                    <a:pt x="71" y="130"/>
                    <a:pt x="72" y="132"/>
                  </a:cubicBezTo>
                  <a:cubicBezTo>
                    <a:pt x="71" y="136"/>
                    <a:pt x="65" y="142"/>
                    <a:pt x="62" y="145"/>
                  </a:cubicBezTo>
                  <a:cubicBezTo>
                    <a:pt x="59" y="148"/>
                    <a:pt x="58" y="148"/>
                    <a:pt x="56" y="151"/>
                  </a:cubicBezTo>
                  <a:cubicBezTo>
                    <a:pt x="49" y="156"/>
                    <a:pt x="20" y="172"/>
                    <a:pt x="18" y="180"/>
                  </a:cubicBezTo>
                  <a:cubicBezTo>
                    <a:pt x="15" y="180"/>
                    <a:pt x="15" y="181"/>
                    <a:pt x="15" y="184"/>
                  </a:cubicBezTo>
                  <a:cubicBezTo>
                    <a:pt x="11" y="187"/>
                    <a:pt x="11" y="187"/>
                    <a:pt x="11" y="187"/>
                  </a:cubicBezTo>
                  <a:cubicBezTo>
                    <a:pt x="13" y="191"/>
                    <a:pt x="13" y="191"/>
                    <a:pt x="13" y="191"/>
                  </a:cubicBezTo>
                  <a:cubicBezTo>
                    <a:pt x="16" y="191"/>
                    <a:pt x="16" y="191"/>
                    <a:pt x="16" y="191"/>
                  </a:cubicBezTo>
                  <a:cubicBezTo>
                    <a:pt x="20" y="191"/>
                    <a:pt x="23" y="189"/>
                    <a:pt x="26" y="187"/>
                  </a:cubicBezTo>
                  <a:cubicBezTo>
                    <a:pt x="28" y="186"/>
                    <a:pt x="33" y="186"/>
                    <a:pt x="36" y="185"/>
                  </a:cubicBezTo>
                  <a:cubicBezTo>
                    <a:pt x="40" y="184"/>
                    <a:pt x="49" y="180"/>
                    <a:pt x="52" y="177"/>
                  </a:cubicBezTo>
                  <a:cubicBezTo>
                    <a:pt x="62" y="169"/>
                    <a:pt x="70" y="163"/>
                    <a:pt x="76" y="152"/>
                  </a:cubicBezTo>
                  <a:cubicBezTo>
                    <a:pt x="102" y="114"/>
                    <a:pt x="81" y="119"/>
                    <a:pt x="140" y="119"/>
                  </a:cubicBezTo>
                  <a:cubicBezTo>
                    <a:pt x="147" y="119"/>
                    <a:pt x="153" y="115"/>
                    <a:pt x="155" y="110"/>
                  </a:cubicBezTo>
                  <a:cubicBezTo>
                    <a:pt x="155" y="106"/>
                    <a:pt x="153" y="104"/>
                    <a:pt x="151" y="103"/>
                  </a:cubicBezTo>
                  <a:cubicBezTo>
                    <a:pt x="148" y="102"/>
                    <a:pt x="145" y="99"/>
                    <a:pt x="143" y="99"/>
                  </a:cubicBezTo>
                  <a:cubicBezTo>
                    <a:pt x="140" y="99"/>
                    <a:pt x="140" y="99"/>
                    <a:pt x="140" y="99"/>
                  </a:cubicBezTo>
                  <a:cubicBezTo>
                    <a:pt x="133" y="99"/>
                    <a:pt x="124" y="104"/>
                    <a:pt x="114" y="104"/>
                  </a:cubicBezTo>
                  <a:cubicBezTo>
                    <a:pt x="107" y="104"/>
                    <a:pt x="107" y="104"/>
                    <a:pt x="107" y="104"/>
                  </a:cubicBezTo>
                  <a:cubicBezTo>
                    <a:pt x="103" y="104"/>
                    <a:pt x="103" y="102"/>
                    <a:pt x="102" y="99"/>
                  </a:cubicBezTo>
                  <a:cubicBezTo>
                    <a:pt x="105" y="95"/>
                    <a:pt x="110" y="93"/>
                    <a:pt x="114" y="90"/>
                  </a:cubicBezTo>
                  <a:cubicBezTo>
                    <a:pt x="119" y="86"/>
                    <a:pt x="121" y="84"/>
                    <a:pt x="125" y="81"/>
                  </a:cubicBezTo>
                  <a:cubicBezTo>
                    <a:pt x="131" y="77"/>
                    <a:pt x="140" y="64"/>
                    <a:pt x="140"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28" name="PA-ïş1ïḋê"/>
            <p:cNvSpPr/>
            <p:nvPr>
              <p:custDataLst>
                <p:tags r:id="rId23"/>
              </p:custDataLst>
            </p:nvPr>
          </p:nvSpPr>
          <p:spPr bwMode="auto">
            <a:xfrm>
              <a:off x="7084550" y="3032529"/>
              <a:ext cx="299935" cy="513980"/>
            </a:xfrm>
            <a:custGeom>
              <a:avLst/>
              <a:gdLst>
                <a:gd name="T0" fmla="*/ 30 w 93"/>
                <a:gd name="T1" fmla="*/ 55 h 159"/>
                <a:gd name="T2" fmla="*/ 52 w 93"/>
                <a:gd name="T3" fmla="*/ 35 h 159"/>
                <a:gd name="T4" fmla="*/ 81 w 93"/>
                <a:gd name="T5" fmla="*/ 21 h 159"/>
                <a:gd name="T6" fmla="*/ 81 w 93"/>
                <a:gd name="T7" fmla="*/ 10 h 159"/>
                <a:gd name="T8" fmla="*/ 59 w 93"/>
                <a:gd name="T9" fmla="*/ 0 h 159"/>
                <a:gd name="T10" fmla="*/ 58 w 93"/>
                <a:gd name="T11" fmla="*/ 0 h 159"/>
                <a:gd name="T12" fmla="*/ 44 w 93"/>
                <a:gd name="T13" fmla="*/ 29 h 159"/>
                <a:gd name="T14" fmla="*/ 39 w 93"/>
                <a:gd name="T15" fmla="*/ 35 h 159"/>
                <a:gd name="T16" fmla="*/ 34 w 93"/>
                <a:gd name="T17" fmla="*/ 41 h 159"/>
                <a:gd name="T18" fmla="*/ 24 w 93"/>
                <a:gd name="T19" fmla="*/ 52 h 159"/>
                <a:gd name="T20" fmla="*/ 20 w 93"/>
                <a:gd name="T21" fmla="*/ 55 h 159"/>
                <a:gd name="T22" fmla="*/ 17 w 93"/>
                <a:gd name="T23" fmla="*/ 58 h 159"/>
                <a:gd name="T24" fmla="*/ 10 w 93"/>
                <a:gd name="T25" fmla="*/ 64 h 159"/>
                <a:gd name="T26" fmla="*/ 4 w 93"/>
                <a:gd name="T27" fmla="*/ 71 h 159"/>
                <a:gd name="T28" fmla="*/ 0 w 93"/>
                <a:gd name="T29" fmla="*/ 79 h 159"/>
                <a:gd name="T30" fmla="*/ 4 w 93"/>
                <a:gd name="T31" fmla="*/ 84 h 159"/>
                <a:gd name="T32" fmla="*/ 13 w 93"/>
                <a:gd name="T33" fmla="*/ 81 h 159"/>
                <a:gd name="T34" fmla="*/ 22 w 93"/>
                <a:gd name="T35" fmla="*/ 79 h 159"/>
                <a:gd name="T36" fmla="*/ 35 w 93"/>
                <a:gd name="T37" fmla="*/ 71 h 159"/>
                <a:gd name="T38" fmla="*/ 37 w 93"/>
                <a:gd name="T39" fmla="*/ 71 h 159"/>
                <a:gd name="T40" fmla="*/ 40 w 93"/>
                <a:gd name="T41" fmla="*/ 73 h 159"/>
                <a:gd name="T42" fmla="*/ 23 w 93"/>
                <a:gd name="T43" fmla="*/ 104 h 159"/>
                <a:gd name="T44" fmla="*/ 20 w 93"/>
                <a:gd name="T45" fmla="*/ 104 h 159"/>
                <a:gd name="T46" fmla="*/ 12 w 93"/>
                <a:gd name="T47" fmla="*/ 119 h 159"/>
                <a:gd name="T48" fmla="*/ 9 w 93"/>
                <a:gd name="T49" fmla="*/ 134 h 159"/>
                <a:gd name="T50" fmla="*/ 29 w 93"/>
                <a:gd name="T51" fmla="*/ 131 h 159"/>
                <a:gd name="T52" fmla="*/ 37 w 93"/>
                <a:gd name="T53" fmla="*/ 112 h 159"/>
                <a:gd name="T54" fmla="*/ 61 w 93"/>
                <a:gd name="T55" fmla="*/ 80 h 159"/>
                <a:gd name="T56" fmla="*/ 64 w 93"/>
                <a:gd name="T57" fmla="*/ 85 h 159"/>
                <a:gd name="T58" fmla="*/ 64 w 93"/>
                <a:gd name="T59" fmla="*/ 86 h 159"/>
                <a:gd name="T60" fmla="*/ 50 w 93"/>
                <a:gd name="T61" fmla="*/ 124 h 159"/>
                <a:gd name="T62" fmla="*/ 36 w 93"/>
                <a:gd name="T63" fmla="*/ 137 h 159"/>
                <a:gd name="T64" fmla="*/ 27 w 93"/>
                <a:gd name="T65" fmla="*/ 154 h 159"/>
                <a:gd name="T66" fmla="*/ 27 w 93"/>
                <a:gd name="T67" fmla="*/ 157 h 159"/>
                <a:gd name="T68" fmla="*/ 29 w 93"/>
                <a:gd name="T69" fmla="*/ 159 h 159"/>
                <a:gd name="T70" fmla="*/ 30 w 93"/>
                <a:gd name="T71" fmla="*/ 159 h 159"/>
                <a:gd name="T72" fmla="*/ 45 w 93"/>
                <a:gd name="T73" fmla="*/ 155 h 159"/>
                <a:gd name="T74" fmla="*/ 53 w 93"/>
                <a:gd name="T75" fmla="*/ 145 h 159"/>
                <a:gd name="T76" fmla="*/ 66 w 93"/>
                <a:gd name="T77" fmla="*/ 122 h 159"/>
                <a:gd name="T78" fmla="*/ 76 w 93"/>
                <a:gd name="T79" fmla="*/ 95 h 159"/>
                <a:gd name="T80" fmla="*/ 78 w 93"/>
                <a:gd name="T81" fmla="*/ 79 h 159"/>
                <a:gd name="T82" fmla="*/ 73 w 93"/>
                <a:gd name="T83" fmla="*/ 66 h 159"/>
                <a:gd name="T84" fmla="*/ 93 w 93"/>
                <a:gd name="T85" fmla="*/ 43 h 159"/>
                <a:gd name="T86" fmla="*/ 78 w 93"/>
                <a:gd name="T87" fmla="*/ 37 h 159"/>
                <a:gd name="T88" fmla="*/ 61 w 93"/>
                <a:gd name="T89" fmla="*/ 43 h 159"/>
                <a:gd name="T90" fmla="*/ 46 w 93"/>
                <a:gd name="T91" fmla="*/ 51 h 159"/>
                <a:gd name="T92" fmla="*/ 34 w 93"/>
                <a:gd name="T93" fmla="*/ 60 h 159"/>
                <a:gd name="T94" fmla="*/ 30 w 93"/>
                <a:gd name="T95" fmla="*/ 59 h 159"/>
                <a:gd name="T96" fmla="*/ 30 w 93"/>
                <a:gd name="T97" fmla="*/ 5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3" h="159">
                  <a:moveTo>
                    <a:pt x="30" y="55"/>
                  </a:moveTo>
                  <a:cubicBezTo>
                    <a:pt x="30" y="54"/>
                    <a:pt x="49" y="36"/>
                    <a:pt x="52" y="35"/>
                  </a:cubicBezTo>
                  <a:cubicBezTo>
                    <a:pt x="62" y="30"/>
                    <a:pt x="81" y="32"/>
                    <a:pt x="81" y="21"/>
                  </a:cubicBezTo>
                  <a:cubicBezTo>
                    <a:pt x="81" y="10"/>
                    <a:pt x="81" y="10"/>
                    <a:pt x="81" y="10"/>
                  </a:cubicBezTo>
                  <a:cubicBezTo>
                    <a:pt x="81" y="4"/>
                    <a:pt x="67" y="0"/>
                    <a:pt x="59" y="0"/>
                  </a:cubicBezTo>
                  <a:cubicBezTo>
                    <a:pt x="58" y="0"/>
                    <a:pt x="58" y="0"/>
                    <a:pt x="58" y="0"/>
                  </a:cubicBezTo>
                  <a:cubicBezTo>
                    <a:pt x="38" y="0"/>
                    <a:pt x="52" y="22"/>
                    <a:pt x="44" y="29"/>
                  </a:cubicBezTo>
                  <a:cubicBezTo>
                    <a:pt x="40" y="32"/>
                    <a:pt x="40" y="29"/>
                    <a:pt x="39" y="35"/>
                  </a:cubicBezTo>
                  <a:cubicBezTo>
                    <a:pt x="38" y="38"/>
                    <a:pt x="37" y="40"/>
                    <a:pt x="34" y="41"/>
                  </a:cubicBezTo>
                  <a:cubicBezTo>
                    <a:pt x="32" y="43"/>
                    <a:pt x="24" y="49"/>
                    <a:pt x="24" y="52"/>
                  </a:cubicBezTo>
                  <a:cubicBezTo>
                    <a:pt x="20" y="52"/>
                    <a:pt x="21" y="53"/>
                    <a:pt x="20" y="55"/>
                  </a:cubicBezTo>
                  <a:cubicBezTo>
                    <a:pt x="19" y="57"/>
                    <a:pt x="19" y="55"/>
                    <a:pt x="17" y="58"/>
                  </a:cubicBezTo>
                  <a:cubicBezTo>
                    <a:pt x="14" y="60"/>
                    <a:pt x="13" y="62"/>
                    <a:pt x="10" y="64"/>
                  </a:cubicBezTo>
                  <a:cubicBezTo>
                    <a:pt x="9" y="65"/>
                    <a:pt x="5" y="70"/>
                    <a:pt x="4" y="71"/>
                  </a:cubicBezTo>
                  <a:cubicBezTo>
                    <a:pt x="3" y="72"/>
                    <a:pt x="0" y="76"/>
                    <a:pt x="0" y="79"/>
                  </a:cubicBezTo>
                  <a:cubicBezTo>
                    <a:pt x="0" y="81"/>
                    <a:pt x="2" y="84"/>
                    <a:pt x="4" y="84"/>
                  </a:cubicBezTo>
                  <a:cubicBezTo>
                    <a:pt x="6" y="84"/>
                    <a:pt x="11" y="81"/>
                    <a:pt x="13" y="81"/>
                  </a:cubicBezTo>
                  <a:cubicBezTo>
                    <a:pt x="16" y="80"/>
                    <a:pt x="19" y="80"/>
                    <a:pt x="22" y="79"/>
                  </a:cubicBezTo>
                  <a:cubicBezTo>
                    <a:pt x="31" y="78"/>
                    <a:pt x="32" y="71"/>
                    <a:pt x="35" y="71"/>
                  </a:cubicBezTo>
                  <a:cubicBezTo>
                    <a:pt x="37" y="71"/>
                    <a:pt x="37" y="71"/>
                    <a:pt x="37" y="71"/>
                  </a:cubicBezTo>
                  <a:cubicBezTo>
                    <a:pt x="39" y="71"/>
                    <a:pt x="39" y="72"/>
                    <a:pt x="40" y="73"/>
                  </a:cubicBezTo>
                  <a:cubicBezTo>
                    <a:pt x="39" y="87"/>
                    <a:pt x="24" y="99"/>
                    <a:pt x="23" y="104"/>
                  </a:cubicBezTo>
                  <a:cubicBezTo>
                    <a:pt x="20" y="104"/>
                    <a:pt x="20" y="104"/>
                    <a:pt x="20" y="104"/>
                  </a:cubicBezTo>
                  <a:cubicBezTo>
                    <a:pt x="20" y="110"/>
                    <a:pt x="13" y="112"/>
                    <a:pt x="12" y="119"/>
                  </a:cubicBezTo>
                  <a:cubicBezTo>
                    <a:pt x="7" y="120"/>
                    <a:pt x="9" y="130"/>
                    <a:pt x="9" y="134"/>
                  </a:cubicBezTo>
                  <a:cubicBezTo>
                    <a:pt x="14" y="138"/>
                    <a:pt x="27" y="137"/>
                    <a:pt x="29" y="131"/>
                  </a:cubicBezTo>
                  <a:cubicBezTo>
                    <a:pt x="30" y="125"/>
                    <a:pt x="35" y="117"/>
                    <a:pt x="37" y="112"/>
                  </a:cubicBezTo>
                  <a:cubicBezTo>
                    <a:pt x="41" y="107"/>
                    <a:pt x="56" y="80"/>
                    <a:pt x="61" y="80"/>
                  </a:cubicBezTo>
                  <a:cubicBezTo>
                    <a:pt x="62" y="80"/>
                    <a:pt x="64" y="84"/>
                    <a:pt x="64" y="85"/>
                  </a:cubicBezTo>
                  <a:cubicBezTo>
                    <a:pt x="64" y="86"/>
                    <a:pt x="64" y="86"/>
                    <a:pt x="64" y="86"/>
                  </a:cubicBezTo>
                  <a:cubicBezTo>
                    <a:pt x="64" y="104"/>
                    <a:pt x="57" y="113"/>
                    <a:pt x="50" y="124"/>
                  </a:cubicBezTo>
                  <a:cubicBezTo>
                    <a:pt x="47" y="129"/>
                    <a:pt x="41" y="135"/>
                    <a:pt x="36" y="137"/>
                  </a:cubicBezTo>
                  <a:cubicBezTo>
                    <a:pt x="28" y="140"/>
                    <a:pt x="27" y="143"/>
                    <a:pt x="27" y="154"/>
                  </a:cubicBezTo>
                  <a:cubicBezTo>
                    <a:pt x="27" y="157"/>
                    <a:pt x="27" y="157"/>
                    <a:pt x="27" y="157"/>
                  </a:cubicBezTo>
                  <a:cubicBezTo>
                    <a:pt x="27" y="158"/>
                    <a:pt x="28" y="159"/>
                    <a:pt x="29" y="159"/>
                  </a:cubicBezTo>
                  <a:cubicBezTo>
                    <a:pt x="30" y="159"/>
                    <a:pt x="30" y="159"/>
                    <a:pt x="30" y="159"/>
                  </a:cubicBezTo>
                  <a:cubicBezTo>
                    <a:pt x="30" y="159"/>
                    <a:pt x="44" y="155"/>
                    <a:pt x="45" y="155"/>
                  </a:cubicBezTo>
                  <a:cubicBezTo>
                    <a:pt x="48" y="153"/>
                    <a:pt x="51" y="148"/>
                    <a:pt x="53" y="145"/>
                  </a:cubicBezTo>
                  <a:cubicBezTo>
                    <a:pt x="57" y="141"/>
                    <a:pt x="65" y="128"/>
                    <a:pt x="66" y="122"/>
                  </a:cubicBezTo>
                  <a:cubicBezTo>
                    <a:pt x="70" y="113"/>
                    <a:pt x="73" y="106"/>
                    <a:pt x="76" y="95"/>
                  </a:cubicBezTo>
                  <a:cubicBezTo>
                    <a:pt x="77" y="90"/>
                    <a:pt x="77" y="84"/>
                    <a:pt x="78" y="79"/>
                  </a:cubicBezTo>
                  <a:cubicBezTo>
                    <a:pt x="79" y="71"/>
                    <a:pt x="73" y="72"/>
                    <a:pt x="73" y="66"/>
                  </a:cubicBezTo>
                  <a:cubicBezTo>
                    <a:pt x="73" y="63"/>
                    <a:pt x="93" y="47"/>
                    <a:pt x="93" y="43"/>
                  </a:cubicBezTo>
                  <a:cubicBezTo>
                    <a:pt x="93" y="39"/>
                    <a:pt x="83" y="37"/>
                    <a:pt x="78" y="37"/>
                  </a:cubicBezTo>
                  <a:cubicBezTo>
                    <a:pt x="74" y="38"/>
                    <a:pt x="64" y="41"/>
                    <a:pt x="61" y="43"/>
                  </a:cubicBezTo>
                  <a:cubicBezTo>
                    <a:pt x="58" y="44"/>
                    <a:pt x="49" y="48"/>
                    <a:pt x="46" y="51"/>
                  </a:cubicBezTo>
                  <a:cubicBezTo>
                    <a:pt x="44" y="52"/>
                    <a:pt x="35" y="60"/>
                    <a:pt x="34" y="60"/>
                  </a:cubicBezTo>
                  <a:cubicBezTo>
                    <a:pt x="32" y="60"/>
                    <a:pt x="33" y="60"/>
                    <a:pt x="30" y="59"/>
                  </a:cubicBezTo>
                  <a:cubicBezTo>
                    <a:pt x="30" y="57"/>
                    <a:pt x="30" y="58"/>
                    <a:pt x="30"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29" name="PA-íşļiḑê"/>
            <p:cNvSpPr/>
            <p:nvPr>
              <p:custDataLst>
                <p:tags r:id="rId24"/>
              </p:custDataLst>
            </p:nvPr>
          </p:nvSpPr>
          <p:spPr bwMode="auto">
            <a:xfrm>
              <a:off x="5440360" y="2960272"/>
              <a:ext cx="3259749" cy="669401"/>
            </a:xfrm>
            <a:custGeom>
              <a:avLst/>
              <a:gdLst>
                <a:gd name="T0" fmla="*/ 66 w 1011"/>
                <a:gd name="T1" fmla="*/ 51 h 207"/>
                <a:gd name="T2" fmla="*/ 70 w 1011"/>
                <a:gd name="T3" fmla="*/ 58 h 207"/>
                <a:gd name="T4" fmla="*/ 52 w 1011"/>
                <a:gd name="T5" fmla="*/ 71 h 207"/>
                <a:gd name="T6" fmla="*/ 25 w 1011"/>
                <a:gd name="T7" fmla="*/ 207 h 207"/>
                <a:gd name="T8" fmla="*/ 42 w 1011"/>
                <a:gd name="T9" fmla="*/ 163 h 207"/>
                <a:gd name="T10" fmla="*/ 63 w 1011"/>
                <a:gd name="T11" fmla="*/ 95 h 207"/>
                <a:gd name="T12" fmla="*/ 86 w 1011"/>
                <a:gd name="T13" fmla="*/ 75 h 207"/>
                <a:gd name="T14" fmla="*/ 100 w 1011"/>
                <a:gd name="T15" fmla="*/ 45 h 207"/>
                <a:gd name="T16" fmla="*/ 72 w 1011"/>
                <a:gd name="T17" fmla="*/ 32 h 207"/>
                <a:gd name="T18" fmla="*/ 56 w 1011"/>
                <a:gd name="T19" fmla="*/ 33 h 207"/>
                <a:gd name="T20" fmla="*/ 50 w 1011"/>
                <a:gd name="T21" fmla="*/ 21 h 207"/>
                <a:gd name="T22" fmla="*/ 33 w 1011"/>
                <a:gd name="T23" fmla="*/ 0 h 207"/>
                <a:gd name="T24" fmla="*/ 20 w 1011"/>
                <a:gd name="T25" fmla="*/ 34 h 207"/>
                <a:gd name="T26" fmla="*/ 0 w 1011"/>
                <a:gd name="T27" fmla="*/ 61 h 207"/>
                <a:gd name="T28" fmla="*/ 22 w 1011"/>
                <a:gd name="T29" fmla="*/ 83 h 207"/>
                <a:gd name="T30" fmla="*/ 5 w 1011"/>
                <a:gd name="T31" fmla="*/ 106 h 207"/>
                <a:gd name="T32" fmla="*/ 14 w 1011"/>
                <a:gd name="T33" fmla="*/ 113 h 207"/>
                <a:gd name="T34" fmla="*/ 19 w 1011"/>
                <a:gd name="T35" fmla="*/ 173 h 207"/>
                <a:gd name="T36" fmla="*/ 18 w 1011"/>
                <a:gd name="T37" fmla="*/ 190 h 207"/>
                <a:gd name="T38" fmla="*/ 968 w 1011"/>
                <a:gd name="T39" fmla="*/ 193 h 207"/>
                <a:gd name="T40" fmla="*/ 984 w 1011"/>
                <a:gd name="T41" fmla="*/ 167 h 207"/>
                <a:gd name="T42" fmla="*/ 1011 w 1011"/>
                <a:gd name="T43" fmla="*/ 134 h 207"/>
                <a:gd name="T44" fmla="*/ 997 w 1011"/>
                <a:gd name="T45" fmla="*/ 128 h 207"/>
                <a:gd name="T46" fmla="*/ 987 w 1011"/>
                <a:gd name="T47" fmla="*/ 129 h 207"/>
                <a:gd name="T48" fmla="*/ 985 w 1011"/>
                <a:gd name="T49" fmla="*/ 99 h 207"/>
                <a:gd name="T50" fmla="*/ 977 w 1011"/>
                <a:gd name="T51" fmla="*/ 91 h 207"/>
                <a:gd name="T52" fmla="*/ 965 w 1011"/>
                <a:gd name="T53" fmla="*/ 94 h 207"/>
                <a:gd name="T54" fmla="*/ 967 w 1011"/>
                <a:gd name="T55" fmla="*/ 114 h 207"/>
                <a:gd name="T56" fmla="*/ 964 w 1011"/>
                <a:gd name="T57" fmla="*/ 128 h 207"/>
                <a:gd name="T58" fmla="*/ 946 w 1011"/>
                <a:gd name="T59" fmla="*/ 133 h 207"/>
                <a:gd name="T60" fmla="*/ 941 w 1011"/>
                <a:gd name="T61" fmla="*/ 129 h 207"/>
                <a:gd name="T62" fmla="*/ 926 w 1011"/>
                <a:gd name="T63" fmla="*/ 132 h 207"/>
                <a:gd name="T64" fmla="*/ 912 w 1011"/>
                <a:gd name="T65" fmla="*/ 151 h 207"/>
                <a:gd name="T66" fmla="*/ 920 w 1011"/>
                <a:gd name="T67" fmla="*/ 165 h 207"/>
                <a:gd name="T68" fmla="*/ 933 w 1011"/>
                <a:gd name="T69" fmla="*/ 164 h 207"/>
                <a:gd name="T70" fmla="*/ 965 w 1011"/>
                <a:gd name="T71" fmla="*/ 154 h 207"/>
                <a:gd name="T72" fmla="*/ 972 w 1011"/>
                <a:gd name="T73" fmla="*/ 159 h 207"/>
                <a:gd name="T74" fmla="*/ 952 w 1011"/>
                <a:gd name="T75" fmla="*/ 171 h 207"/>
                <a:gd name="T76" fmla="*/ 945 w 1011"/>
                <a:gd name="T77" fmla="*/ 19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11" h="207">
                  <a:moveTo>
                    <a:pt x="49" y="64"/>
                  </a:moveTo>
                  <a:cubicBezTo>
                    <a:pt x="49" y="54"/>
                    <a:pt x="57" y="52"/>
                    <a:pt x="66" y="51"/>
                  </a:cubicBezTo>
                  <a:cubicBezTo>
                    <a:pt x="68" y="52"/>
                    <a:pt x="70" y="53"/>
                    <a:pt x="70" y="55"/>
                  </a:cubicBezTo>
                  <a:cubicBezTo>
                    <a:pt x="70" y="58"/>
                    <a:pt x="70" y="58"/>
                    <a:pt x="70" y="58"/>
                  </a:cubicBezTo>
                  <a:cubicBezTo>
                    <a:pt x="70" y="61"/>
                    <a:pt x="57" y="71"/>
                    <a:pt x="54" y="71"/>
                  </a:cubicBezTo>
                  <a:cubicBezTo>
                    <a:pt x="52" y="71"/>
                    <a:pt x="52" y="71"/>
                    <a:pt x="52" y="71"/>
                  </a:cubicBezTo>
                  <a:cubicBezTo>
                    <a:pt x="49" y="71"/>
                    <a:pt x="49" y="67"/>
                    <a:pt x="49" y="64"/>
                  </a:cubicBezTo>
                  <a:close/>
                  <a:moveTo>
                    <a:pt x="25" y="207"/>
                  </a:moveTo>
                  <a:cubicBezTo>
                    <a:pt x="32" y="203"/>
                    <a:pt x="38" y="200"/>
                    <a:pt x="38" y="189"/>
                  </a:cubicBezTo>
                  <a:cubicBezTo>
                    <a:pt x="38" y="180"/>
                    <a:pt x="40" y="172"/>
                    <a:pt x="42" y="163"/>
                  </a:cubicBezTo>
                  <a:cubicBezTo>
                    <a:pt x="44" y="148"/>
                    <a:pt x="42" y="122"/>
                    <a:pt x="45" y="108"/>
                  </a:cubicBezTo>
                  <a:cubicBezTo>
                    <a:pt x="47" y="98"/>
                    <a:pt x="55" y="99"/>
                    <a:pt x="63" y="95"/>
                  </a:cubicBezTo>
                  <a:cubicBezTo>
                    <a:pt x="69" y="92"/>
                    <a:pt x="73" y="86"/>
                    <a:pt x="78" y="82"/>
                  </a:cubicBezTo>
                  <a:cubicBezTo>
                    <a:pt x="81" y="79"/>
                    <a:pt x="84" y="77"/>
                    <a:pt x="86" y="75"/>
                  </a:cubicBezTo>
                  <a:cubicBezTo>
                    <a:pt x="89" y="72"/>
                    <a:pt x="91" y="70"/>
                    <a:pt x="94" y="67"/>
                  </a:cubicBezTo>
                  <a:cubicBezTo>
                    <a:pt x="102" y="59"/>
                    <a:pt x="97" y="51"/>
                    <a:pt x="100" y="45"/>
                  </a:cubicBezTo>
                  <a:cubicBezTo>
                    <a:pt x="97" y="38"/>
                    <a:pt x="95" y="33"/>
                    <a:pt x="85" y="33"/>
                  </a:cubicBezTo>
                  <a:cubicBezTo>
                    <a:pt x="82" y="33"/>
                    <a:pt x="75" y="33"/>
                    <a:pt x="72" y="32"/>
                  </a:cubicBezTo>
                  <a:cubicBezTo>
                    <a:pt x="66" y="31"/>
                    <a:pt x="67" y="33"/>
                    <a:pt x="62" y="33"/>
                  </a:cubicBezTo>
                  <a:cubicBezTo>
                    <a:pt x="56" y="33"/>
                    <a:pt x="56" y="33"/>
                    <a:pt x="56" y="33"/>
                  </a:cubicBezTo>
                  <a:cubicBezTo>
                    <a:pt x="54" y="33"/>
                    <a:pt x="50" y="30"/>
                    <a:pt x="50" y="28"/>
                  </a:cubicBezTo>
                  <a:cubicBezTo>
                    <a:pt x="50" y="21"/>
                    <a:pt x="50" y="21"/>
                    <a:pt x="50" y="21"/>
                  </a:cubicBezTo>
                  <a:cubicBezTo>
                    <a:pt x="50" y="18"/>
                    <a:pt x="51" y="13"/>
                    <a:pt x="52" y="10"/>
                  </a:cubicBezTo>
                  <a:cubicBezTo>
                    <a:pt x="47" y="3"/>
                    <a:pt x="46" y="0"/>
                    <a:pt x="33" y="0"/>
                  </a:cubicBezTo>
                  <a:cubicBezTo>
                    <a:pt x="27" y="0"/>
                    <a:pt x="24" y="8"/>
                    <a:pt x="23" y="14"/>
                  </a:cubicBezTo>
                  <a:cubicBezTo>
                    <a:pt x="22" y="23"/>
                    <a:pt x="24" y="27"/>
                    <a:pt x="20" y="34"/>
                  </a:cubicBezTo>
                  <a:cubicBezTo>
                    <a:pt x="15" y="41"/>
                    <a:pt x="15" y="41"/>
                    <a:pt x="8" y="45"/>
                  </a:cubicBezTo>
                  <a:cubicBezTo>
                    <a:pt x="4" y="48"/>
                    <a:pt x="0" y="55"/>
                    <a:pt x="0" y="61"/>
                  </a:cubicBezTo>
                  <a:cubicBezTo>
                    <a:pt x="0" y="72"/>
                    <a:pt x="3" y="70"/>
                    <a:pt x="12" y="72"/>
                  </a:cubicBezTo>
                  <a:cubicBezTo>
                    <a:pt x="17" y="73"/>
                    <a:pt x="22" y="77"/>
                    <a:pt x="22" y="83"/>
                  </a:cubicBezTo>
                  <a:cubicBezTo>
                    <a:pt x="22" y="83"/>
                    <a:pt x="22" y="83"/>
                    <a:pt x="22" y="83"/>
                  </a:cubicBezTo>
                  <a:cubicBezTo>
                    <a:pt x="22" y="92"/>
                    <a:pt x="5" y="93"/>
                    <a:pt x="5" y="106"/>
                  </a:cubicBezTo>
                  <a:cubicBezTo>
                    <a:pt x="5" y="106"/>
                    <a:pt x="5" y="106"/>
                    <a:pt x="5" y="106"/>
                  </a:cubicBezTo>
                  <a:cubicBezTo>
                    <a:pt x="5" y="114"/>
                    <a:pt x="8" y="113"/>
                    <a:pt x="14" y="113"/>
                  </a:cubicBezTo>
                  <a:cubicBezTo>
                    <a:pt x="22" y="113"/>
                    <a:pt x="19" y="133"/>
                    <a:pt x="19" y="141"/>
                  </a:cubicBezTo>
                  <a:cubicBezTo>
                    <a:pt x="19" y="152"/>
                    <a:pt x="19" y="164"/>
                    <a:pt x="19" y="173"/>
                  </a:cubicBezTo>
                  <a:cubicBezTo>
                    <a:pt x="19" y="178"/>
                    <a:pt x="17" y="182"/>
                    <a:pt x="17" y="185"/>
                  </a:cubicBezTo>
                  <a:cubicBezTo>
                    <a:pt x="17" y="185"/>
                    <a:pt x="18" y="186"/>
                    <a:pt x="18" y="190"/>
                  </a:cubicBezTo>
                  <a:cubicBezTo>
                    <a:pt x="15" y="192"/>
                    <a:pt x="19" y="204"/>
                    <a:pt x="25" y="207"/>
                  </a:cubicBezTo>
                  <a:close/>
                  <a:moveTo>
                    <a:pt x="968" y="193"/>
                  </a:moveTo>
                  <a:cubicBezTo>
                    <a:pt x="973" y="191"/>
                    <a:pt x="975" y="187"/>
                    <a:pt x="979" y="183"/>
                  </a:cubicBezTo>
                  <a:cubicBezTo>
                    <a:pt x="981" y="179"/>
                    <a:pt x="984" y="172"/>
                    <a:pt x="984" y="167"/>
                  </a:cubicBezTo>
                  <a:cubicBezTo>
                    <a:pt x="984" y="155"/>
                    <a:pt x="982" y="155"/>
                    <a:pt x="989" y="150"/>
                  </a:cubicBezTo>
                  <a:cubicBezTo>
                    <a:pt x="1003" y="150"/>
                    <a:pt x="1011" y="148"/>
                    <a:pt x="1011" y="134"/>
                  </a:cubicBezTo>
                  <a:cubicBezTo>
                    <a:pt x="1011" y="132"/>
                    <a:pt x="1011" y="131"/>
                    <a:pt x="1010" y="130"/>
                  </a:cubicBezTo>
                  <a:cubicBezTo>
                    <a:pt x="997" y="128"/>
                    <a:pt x="997" y="128"/>
                    <a:pt x="997" y="128"/>
                  </a:cubicBezTo>
                  <a:cubicBezTo>
                    <a:pt x="995" y="128"/>
                    <a:pt x="995" y="129"/>
                    <a:pt x="994" y="129"/>
                  </a:cubicBezTo>
                  <a:cubicBezTo>
                    <a:pt x="987" y="129"/>
                    <a:pt x="987" y="129"/>
                    <a:pt x="987" y="129"/>
                  </a:cubicBezTo>
                  <a:cubicBezTo>
                    <a:pt x="983" y="129"/>
                    <a:pt x="977" y="126"/>
                    <a:pt x="977" y="122"/>
                  </a:cubicBezTo>
                  <a:cubicBezTo>
                    <a:pt x="977" y="119"/>
                    <a:pt x="985" y="112"/>
                    <a:pt x="985" y="99"/>
                  </a:cubicBezTo>
                  <a:cubicBezTo>
                    <a:pt x="985" y="95"/>
                    <a:pt x="985" y="95"/>
                    <a:pt x="985" y="95"/>
                  </a:cubicBezTo>
                  <a:cubicBezTo>
                    <a:pt x="985" y="93"/>
                    <a:pt x="979" y="91"/>
                    <a:pt x="977" y="91"/>
                  </a:cubicBezTo>
                  <a:cubicBezTo>
                    <a:pt x="975" y="91"/>
                    <a:pt x="975" y="91"/>
                    <a:pt x="975" y="91"/>
                  </a:cubicBezTo>
                  <a:cubicBezTo>
                    <a:pt x="975" y="91"/>
                    <a:pt x="965" y="93"/>
                    <a:pt x="965" y="94"/>
                  </a:cubicBezTo>
                  <a:cubicBezTo>
                    <a:pt x="962" y="95"/>
                    <a:pt x="960" y="96"/>
                    <a:pt x="959" y="100"/>
                  </a:cubicBezTo>
                  <a:cubicBezTo>
                    <a:pt x="957" y="111"/>
                    <a:pt x="967" y="106"/>
                    <a:pt x="967" y="114"/>
                  </a:cubicBezTo>
                  <a:cubicBezTo>
                    <a:pt x="967" y="123"/>
                    <a:pt x="967" y="123"/>
                    <a:pt x="967" y="123"/>
                  </a:cubicBezTo>
                  <a:cubicBezTo>
                    <a:pt x="967" y="124"/>
                    <a:pt x="965" y="126"/>
                    <a:pt x="964" y="128"/>
                  </a:cubicBezTo>
                  <a:cubicBezTo>
                    <a:pt x="963" y="130"/>
                    <a:pt x="961" y="130"/>
                    <a:pt x="958" y="130"/>
                  </a:cubicBezTo>
                  <a:cubicBezTo>
                    <a:pt x="950" y="130"/>
                    <a:pt x="951" y="130"/>
                    <a:pt x="946" y="133"/>
                  </a:cubicBezTo>
                  <a:cubicBezTo>
                    <a:pt x="939" y="133"/>
                    <a:pt x="939" y="133"/>
                    <a:pt x="939" y="133"/>
                  </a:cubicBezTo>
                  <a:cubicBezTo>
                    <a:pt x="941" y="129"/>
                    <a:pt x="941" y="129"/>
                    <a:pt x="941" y="129"/>
                  </a:cubicBezTo>
                  <a:cubicBezTo>
                    <a:pt x="938" y="128"/>
                    <a:pt x="938" y="128"/>
                    <a:pt x="938" y="128"/>
                  </a:cubicBezTo>
                  <a:cubicBezTo>
                    <a:pt x="928" y="128"/>
                    <a:pt x="935" y="130"/>
                    <a:pt x="926" y="132"/>
                  </a:cubicBezTo>
                  <a:cubicBezTo>
                    <a:pt x="929" y="137"/>
                    <a:pt x="931" y="129"/>
                    <a:pt x="935" y="136"/>
                  </a:cubicBezTo>
                  <a:cubicBezTo>
                    <a:pt x="924" y="137"/>
                    <a:pt x="916" y="144"/>
                    <a:pt x="912" y="151"/>
                  </a:cubicBezTo>
                  <a:cubicBezTo>
                    <a:pt x="917" y="164"/>
                    <a:pt x="917" y="164"/>
                    <a:pt x="917" y="164"/>
                  </a:cubicBezTo>
                  <a:cubicBezTo>
                    <a:pt x="918" y="165"/>
                    <a:pt x="918" y="165"/>
                    <a:pt x="920" y="165"/>
                  </a:cubicBezTo>
                  <a:cubicBezTo>
                    <a:pt x="920" y="165"/>
                    <a:pt x="920" y="165"/>
                    <a:pt x="920" y="165"/>
                  </a:cubicBezTo>
                  <a:cubicBezTo>
                    <a:pt x="921" y="165"/>
                    <a:pt x="930" y="164"/>
                    <a:pt x="933" y="164"/>
                  </a:cubicBezTo>
                  <a:cubicBezTo>
                    <a:pt x="935" y="164"/>
                    <a:pt x="942" y="161"/>
                    <a:pt x="944" y="161"/>
                  </a:cubicBezTo>
                  <a:cubicBezTo>
                    <a:pt x="948" y="159"/>
                    <a:pt x="961" y="154"/>
                    <a:pt x="965" y="154"/>
                  </a:cubicBezTo>
                  <a:cubicBezTo>
                    <a:pt x="966" y="154"/>
                    <a:pt x="966" y="154"/>
                    <a:pt x="966" y="154"/>
                  </a:cubicBezTo>
                  <a:cubicBezTo>
                    <a:pt x="969" y="154"/>
                    <a:pt x="972" y="157"/>
                    <a:pt x="972" y="159"/>
                  </a:cubicBezTo>
                  <a:cubicBezTo>
                    <a:pt x="972" y="161"/>
                    <a:pt x="968" y="168"/>
                    <a:pt x="967" y="169"/>
                  </a:cubicBezTo>
                  <a:cubicBezTo>
                    <a:pt x="964" y="171"/>
                    <a:pt x="957" y="171"/>
                    <a:pt x="952" y="171"/>
                  </a:cubicBezTo>
                  <a:cubicBezTo>
                    <a:pt x="951" y="172"/>
                    <a:pt x="945" y="179"/>
                    <a:pt x="945" y="182"/>
                  </a:cubicBezTo>
                  <a:cubicBezTo>
                    <a:pt x="945" y="190"/>
                    <a:pt x="945" y="190"/>
                    <a:pt x="945" y="190"/>
                  </a:cubicBezTo>
                  <a:cubicBezTo>
                    <a:pt x="947" y="202"/>
                    <a:pt x="960" y="198"/>
                    <a:pt x="968" y="1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30" name="PA-íS1ïḋê"/>
            <p:cNvSpPr/>
            <p:nvPr>
              <p:custDataLst>
                <p:tags r:id="rId25"/>
              </p:custDataLst>
            </p:nvPr>
          </p:nvSpPr>
          <p:spPr bwMode="auto">
            <a:xfrm>
              <a:off x="5301300" y="3756463"/>
              <a:ext cx="184051" cy="162238"/>
            </a:xfrm>
            <a:custGeom>
              <a:avLst/>
              <a:gdLst>
                <a:gd name="T0" fmla="*/ 68 w 135"/>
                <a:gd name="T1" fmla="*/ 85 h 119"/>
                <a:gd name="T2" fmla="*/ 66 w 135"/>
                <a:gd name="T3" fmla="*/ 85 h 119"/>
                <a:gd name="T4" fmla="*/ 42 w 135"/>
                <a:gd name="T5" fmla="*/ 0 h 119"/>
                <a:gd name="T6" fmla="*/ 0 w 135"/>
                <a:gd name="T7" fmla="*/ 0 h 119"/>
                <a:gd name="T8" fmla="*/ 0 w 135"/>
                <a:gd name="T9" fmla="*/ 119 h 119"/>
                <a:gd name="T10" fmla="*/ 23 w 135"/>
                <a:gd name="T11" fmla="*/ 119 h 119"/>
                <a:gd name="T12" fmla="*/ 23 w 135"/>
                <a:gd name="T13" fmla="*/ 17 h 119"/>
                <a:gd name="T14" fmla="*/ 23 w 135"/>
                <a:gd name="T15" fmla="*/ 17 h 119"/>
                <a:gd name="T16" fmla="*/ 57 w 135"/>
                <a:gd name="T17" fmla="*/ 119 h 119"/>
                <a:gd name="T18" fmla="*/ 78 w 135"/>
                <a:gd name="T19" fmla="*/ 119 h 119"/>
                <a:gd name="T20" fmla="*/ 111 w 135"/>
                <a:gd name="T21" fmla="*/ 17 h 119"/>
                <a:gd name="T22" fmla="*/ 111 w 135"/>
                <a:gd name="T23" fmla="*/ 17 h 119"/>
                <a:gd name="T24" fmla="*/ 111 w 135"/>
                <a:gd name="T25" fmla="*/ 119 h 119"/>
                <a:gd name="T26" fmla="*/ 135 w 135"/>
                <a:gd name="T27" fmla="*/ 119 h 119"/>
                <a:gd name="T28" fmla="*/ 135 w 135"/>
                <a:gd name="T29" fmla="*/ 0 h 119"/>
                <a:gd name="T30" fmla="*/ 94 w 135"/>
                <a:gd name="T31" fmla="*/ 0 h 119"/>
                <a:gd name="T32" fmla="*/ 68 w 135"/>
                <a:gd name="T33" fmla="*/ 8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5" h="119">
                  <a:moveTo>
                    <a:pt x="68" y="85"/>
                  </a:moveTo>
                  <a:lnTo>
                    <a:pt x="66" y="85"/>
                  </a:lnTo>
                  <a:lnTo>
                    <a:pt x="42" y="0"/>
                  </a:lnTo>
                  <a:lnTo>
                    <a:pt x="0" y="0"/>
                  </a:lnTo>
                  <a:lnTo>
                    <a:pt x="0" y="119"/>
                  </a:lnTo>
                  <a:lnTo>
                    <a:pt x="23" y="119"/>
                  </a:lnTo>
                  <a:lnTo>
                    <a:pt x="23" y="17"/>
                  </a:lnTo>
                  <a:lnTo>
                    <a:pt x="23" y="17"/>
                  </a:lnTo>
                  <a:lnTo>
                    <a:pt x="57" y="119"/>
                  </a:lnTo>
                  <a:lnTo>
                    <a:pt x="78" y="119"/>
                  </a:lnTo>
                  <a:lnTo>
                    <a:pt x="111" y="17"/>
                  </a:lnTo>
                  <a:lnTo>
                    <a:pt x="111" y="17"/>
                  </a:lnTo>
                  <a:lnTo>
                    <a:pt x="111" y="119"/>
                  </a:lnTo>
                  <a:lnTo>
                    <a:pt x="135" y="119"/>
                  </a:lnTo>
                  <a:lnTo>
                    <a:pt x="135" y="0"/>
                  </a:lnTo>
                  <a:lnTo>
                    <a:pt x="94" y="0"/>
                  </a:lnTo>
                  <a:lnTo>
                    <a:pt x="68"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31" name="PA-iśļïḋè"/>
            <p:cNvSpPr/>
            <p:nvPr>
              <p:custDataLst>
                <p:tags r:id="rId26"/>
              </p:custDataLst>
            </p:nvPr>
          </p:nvSpPr>
          <p:spPr bwMode="auto">
            <a:xfrm>
              <a:off x="5526251" y="3756463"/>
              <a:ext cx="35447" cy="16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350"/>
            </a:p>
          </p:txBody>
        </p:sp>
        <p:sp>
          <p:nvSpPr>
            <p:cNvPr id="32" name="PA-ïŝ1iḋè"/>
            <p:cNvSpPr/>
            <p:nvPr>
              <p:custDataLst>
                <p:tags r:id="rId27"/>
              </p:custDataLst>
            </p:nvPr>
          </p:nvSpPr>
          <p:spPr bwMode="auto">
            <a:xfrm>
              <a:off x="5601235" y="3756463"/>
              <a:ext cx="144514" cy="162238"/>
            </a:xfrm>
            <a:custGeom>
              <a:avLst/>
              <a:gdLst>
                <a:gd name="T0" fmla="*/ 83 w 106"/>
                <a:gd name="T1" fmla="*/ 93 h 119"/>
                <a:gd name="T2" fmla="*/ 83 w 106"/>
                <a:gd name="T3" fmla="*/ 93 h 119"/>
                <a:gd name="T4" fmla="*/ 38 w 106"/>
                <a:gd name="T5" fmla="*/ 0 h 119"/>
                <a:gd name="T6" fmla="*/ 0 w 106"/>
                <a:gd name="T7" fmla="*/ 0 h 119"/>
                <a:gd name="T8" fmla="*/ 0 w 106"/>
                <a:gd name="T9" fmla="*/ 119 h 119"/>
                <a:gd name="T10" fmla="*/ 23 w 106"/>
                <a:gd name="T11" fmla="*/ 119 h 119"/>
                <a:gd name="T12" fmla="*/ 23 w 106"/>
                <a:gd name="T13" fmla="*/ 19 h 119"/>
                <a:gd name="T14" fmla="*/ 23 w 106"/>
                <a:gd name="T15" fmla="*/ 19 h 119"/>
                <a:gd name="T16" fmla="*/ 71 w 106"/>
                <a:gd name="T17" fmla="*/ 119 h 119"/>
                <a:gd name="T18" fmla="*/ 106 w 106"/>
                <a:gd name="T19" fmla="*/ 119 h 119"/>
                <a:gd name="T20" fmla="*/ 106 w 106"/>
                <a:gd name="T21" fmla="*/ 0 h 119"/>
                <a:gd name="T22" fmla="*/ 83 w 106"/>
                <a:gd name="T23" fmla="*/ 0 h 119"/>
                <a:gd name="T24" fmla="*/ 83 w 106"/>
                <a:gd name="T25" fmla="*/ 9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19">
                  <a:moveTo>
                    <a:pt x="83" y="93"/>
                  </a:moveTo>
                  <a:lnTo>
                    <a:pt x="83" y="93"/>
                  </a:lnTo>
                  <a:lnTo>
                    <a:pt x="38" y="0"/>
                  </a:lnTo>
                  <a:lnTo>
                    <a:pt x="0" y="0"/>
                  </a:lnTo>
                  <a:lnTo>
                    <a:pt x="0" y="119"/>
                  </a:lnTo>
                  <a:lnTo>
                    <a:pt x="23" y="119"/>
                  </a:lnTo>
                  <a:lnTo>
                    <a:pt x="23" y="19"/>
                  </a:lnTo>
                  <a:lnTo>
                    <a:pt x="23" y="19"/>
                  </a:lnTo>
                  <a:lnTo>
                    <a:pt x="71" y="119"/>
                  </a:lnTo>
                  <a:lnTo>
                    <a:pt x="106" y="119"/>
                  </a:lnTo>
                  <a:lnTo>
                    <a:pt x="106" y="0"/>
                  </a:lnTo>
                  <a:lnTo>
                    <a:pt x="83" y="0"/>
                  </a:lnTo>
                  <a:lnTo>
                    <a:pt x="83"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33" name="PA-íŝḻîḓe"/>
            <p:cNvSpPr/>
            <p:nvPr>
              <p:custDataLst>
                <p:tags r:id="rId28"/>
              </p:custDataLst>
            </p:nvPr>
          </p:nvSpPr>
          <p:spPr bwMode="auto">
            <a:xfrm>
              <a:off x="5778469" y="3756463"/>
              <a:ext cx="125427" cy="162238"/>
            </a:xfrm>
            <a:custGeom>
              <a:avLst/>
              <a:gdLst>
                <a:gd name="T0" fmla="*/ 90 w 92"/>
                <a:gd name="T1" fmla="*/ 19 h 119"/>
                <a:gd name="T2" fmla="*/ 90 w 92"/>
                <a:gd name="T3" fmla="*/ 0 h 119"/>
                <a:gd name="T4" fmla="*/ 5 w 92"/>
                <a:gd name="T5" fmla="*/ 0 h 119"/>
                <a:gd name="T6" fmla="*/ 5 w 92"/>
                <a:gd name="T7" fmla="*/ 19 h 119"/>
                <a:gd name="T8" fmla="*/ 59 w 92"/>
                <a:gd name="T9" fmla="*/ 19 h 119"/>
                <a:gd name="T10" fmla="*/ 0 w 92"/>
                <a:gd name="T11" fmla="*/ 97 h 119"/>
                <a:gd name="T12" fmla="*/ 0 w 92"/>
                <a:gd name="T13" fmla="*/ 119 h 119"/>
                <a:gd name="T14" fmla="*/ 92 w 92"/>
                <a:gd name="T15" fmla="*/ 119 h 119"/>
                <a:gd name="T16" fmla="*/ 92 w 92"/>
                <a:gd name="T17" fmla="*/ 97 h 119"/>
                <a:gd name="T18" fmla="*/ 33 w 92"/>
                <a:gd name="T19" fmla="*/ 97 h 119"/>
                <a:gd name="T20" fmla="*/ 90 w 92"/>
                <a:gd name="T21" fmla="*/ 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119">
                  <a:moveTo>
                    <a:pt x="90" y="19"/>
                  </a:moveTo>
                  <a:lnTo>
                    <a:pt x="90" y="0"/>
                  </a:lnTo>
                  <a:lnTo>
                    <a:pt x="5" y="0"/>
                  </a:lnTo>
                  <a:lnTo>
                    <a:pt x="5" y="19"/>
                  </a:lnTo>
                  <a:lnTo>
                    <a:pt x="59" y="19"/>
                  </a:lnTo>
                  <a:lnTo>
                    <a:pt x="0" y="97"/>
                  </a:lnTo>
                  <a:lnTo>
                    <a:pt x="0" y="119"/>
                  </a:lnTo>
                  <a:lnTo>
                    <a:pt x="92" y="119"/>
                  </a:lnTo>
                  <a:lnTo>
                    <a:pt x="92" y="97"/>
                  </a:lnTo>
                  <a:lnTo>
                    <a:pt x="33" y="97"/>
                  </a:lnTo>
                  <a:lnTo>
                    <a:pt x="9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34" name="PA-ïŝḻîḍe"/>
            <p:cNvSpPr/>
            <p:nvPr>
              <p:custDataLst>
                <p:tags r:id="rId29"/>
              </p:custDataLst>
            </p:nvPr>
          </p:nvSpPr>
          <p:spPr bwMode="auto">
            <a:xfrm>
              <a:off x="5939343" y="3756463"/>
              <a:ext cx="139061" cy="162238"/>
            </a:xfrm>
            <a:custGeom>
              <a:avLst/>
              <a:gdLst>
                <a:gd name="T0" fmla="*/ 33 w 43"/>
                <a:gd name="T1" fmla="*/ 27 h 50"/>
                <a:gd name="T2" fmla="*/ 30 w 43"/>
                <a:gd name="T3" fmla="*/ 39 h 50"/>
                <a:gd name="T4" fmla="*/ 22 w 43"/>
                <a:gd name="T5" fmla="*/ 43 h 50"/>
                <a:gd name="T6" fmla="*/ 13 w 43"/>
                <a:gd name="T7" fmla="*/ 39 h 50"/>
                <a:gd name="T8" fmla="*/ 11 w 43"/>
                <a:gd name="T9" fmla="*/ 27 h 50"/>
                <a:gd name="T10" fmla="*/ 11 w 43"/>
                <a:gd name="T11" fmla="*/ 0 h 50"/>
                <a:gd name="T12" fmla="*/ 0 w 43"/>
                <a:gd name="T13" fmla="*/ 0 h 50"/>
                <a:gd name="T14" fmla="*/ 0 w 43"/>
                <a:gd name="T15" fmla="*/ 31 h 50"/>
                <a:gd name="T16" fmla="*/ 22 w 43"/>
                <a:gd name="T17" fmla="*/ 50 h 50"/>
                <a:gd name="T18" fmla="*/ 43 w 43"/>
                <a:gd name="T19" fmla="*/ 31 h 50"/>
                <a:gd name="T20" fmla="*/ 43 w 43"/>
                <a:gd name="T21" fmla="*/ 0 h 50"/>
                <a:gd name="T22" fmla="*/ 33 w 43"/>
                <a:gd name="T23" fmla="*/ 0 h 50"/>
                <a:gd name="T24" fmla="*/ 33 w 43"/>
                <a:gd name="T25" fmla="*/ 2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50">
                  <a:moveTo>
                    <a:pt x="33" y="27"/>
                  </a:moveTo>
                  <a:cubicBezTo>
                    <a:pt x="33" y="33"/>
                    <a:pt x="32" y="37"/>
                    <a:pt x="30" y="39"/>
                  </a:cubicBezTo>
                  <a:cubicBezTo>
                    <a:pt x="29" y="42"/>
                    <a:pt x="26" y="43"/>
                    <a:pt x="22" y="43"/>
                  </a:cubicBezTo>
                  <a:cubicBezTo>
                    <a:pt x="18" y="43"/>
                    <a:pt x="15" y="42"/>
                    <a:pt x="13" y="39"/>
                  </a:cubicBezTo>
                  <a:cubicBezTo>
                    <a:pt x="11" y="37"/>
                    <a:pt x="10" y="33"/>
                    <a:pt x="11" y="27"/>
                  </a:cubicBezTo>
                  <a:cubicBezTo>
                    <a:pt x="11" y="0"/>
                    <a:pt x="11" y="0"/>
                    <a:pt x="11" y="0"/>
                  </a:cubicBezTo>
                  <a:cubicBezTo>
                    <a:pt x="0" y="0"/>
                    <a:pt x="0" y="0"/>
                    <a:pt x="0" y="0"/>
                  </a:cubicBezTo>
                  <a:cubicBezTo>
                    <a:pt x="0" y="31"/>
                    <a:pt x="0" y="31"/>
                    <a:pt x="0" y="31"/>
                  </a:cubicBezTo>
                  <a:cubicBezTo>
                    <a:pt x="0" y="44"/>
                    <a:pt x="7" y="50"/>
                    <a:pt x="22" y="50"/>
                  </a:cubicBezTo>
                  <a:cubicBezTo>
                    <a:pt x="36" y="50"/>
                    <a:pt x="43" y="44"/>
                    <a:pt x="43" y="31"/>
                  </a:cubicBezTo>
                  <a:cubicBezTo>
                    <a:pt x="43" y="0"/>
                    <a:pt x="43" y="0"/>
                    <a:pt x="43" y="0"/>
                  </a:cubicBezTo>
                  <a:cubicBezTo>
                    <a:pt x="33" y="0"/>
                    <a:pt x="33" y="0"/>
                    <a:pt x="33" y="0"/>
                  </a:cubicBezTo>
                  <a:lnTo>
                    <a:pt x="33"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35" name="PA-îṡľïḓê"/>
            <p:cNvSpPr/>
            <p:nvPr>
              <p:custDataLst>
                <p:tags r:id="rId30"/>
              </p:custDataLst>
            </p:nvPr>
          </p:nvSpPr>
          <p:spPr bwMode="auto">
            <a:xfrm>
              <a:off x="6175202" y="3756463"/>
              <a:ext cx="141788" cy="162238"/>
            </a:xfrm>
            <a:custGeom>
              <a:avLst/>
              <a:gdLst>
                <a:gd name="T0" fmla="*/ 33 w 44"/>
                <a:gd name="T1" fmla="*/ 27 h 50"/>
                <a:gd name="T2" fmla="*/ 31 w 44"/>
                <a:gd name="T3" fmla="*/ 39 h 50"/>
                <a:gd name="T4" fmla="*/ 22 w 44"/>
                <a:gd name="T5" fmla="*/ 43 h 50"/>
                <a:gd name="T6" fmla="*/ 13 w 44"/>
                <a:gd name="T7" fmla="*/ 39 h 50"/>
                <a:gd name="T8" fmla="*/ 11 w 44"/>
                <a:gd name="T9" fmla="*/ 27 h 50"/>
                <a:gd name="T10" fmla="*/ 11 w 44"/>
                <a:gd name="T11" fmla="*/ 0 h 50"/>
                <a:gd name="T12" fmla="*/ 0 w 44"/>
                <a:gd name="T13" fmla="*/ 0 h 50"/>
                <a:gd name="T14" fmla="*/ 0 w 44"/>
                <a:gd name="T15" fmla="*/ 31 h 50"/>
                <a:gd name="T16" fmla="*/ 22 w 44"/>
                <a:gd name="T17" fmla="*/ 50 h 50"/>
                <a:gd name="T18" fmla="*/ 44 w 44"/>
                <a:gd name="T19" fmla="*/ 31 h 50"/>
                <a:gd name="T20" fmla="*/ 44 w 44"/>
                <a:gd name="T21" fmla="*/ 0 h 50"/>
                <a:gd name="T22" fmla="*/ 33 w 44"/>
                <a:gd name="T23" fmla="*/ 0 h 50"/>
                <a:gd name="T24" fmla="*/ 33 w 44"/>
                <a:gd name="T25" fmla="*/ 2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50">
                  <a:moveTo>
                    <a:pt x="33" y="27"/>
                  </a:moveTo>
                  <a:cubicBezTo>
                    <a:pt x="33" y="33"/>
                    <a:pt x="32" y="37"/>
                    <a:pt x="31" y="39"/>
                  </a:cubicBezTo>
                  <a:cubicBezTo>
                    <a:pt x="29" y="42"/>
                    <a:pt x="26" y="43"/>
                    <a:pt x="22" y="43"/>
                  </a:cubicBezTo>
                  <a:cubicBezTo>
                    <a:pt x="18" y="43"/>
                    <a:pt x="15" y="42"/>
                    <a:pt x="13" y="39"/>
                  </a:cubicBezTo>
                  <a:cubicBezTo>
                    <a:pt x="11" y="37"/>
                    <a:pt x="11" y="33"/>
                    <a:pt x="11" y="27"/>
                  </a:cubicBezTo>
                  <a:cubicBezTo>
                    <a:pt x="11" y="0"/>
                    <a:pt x="11" y="0"/>
                    <a:pt x="11" y="0"/>
                  </a:cubicBezTo>
                  <a:cubicBezTo>
                    <a:pt x="0" y="0"/>
                    <a:pt x="0" y="0"/>
                    <a:pt x="0" y="0"/>
                  </a:cubicBezTo>
                  <a:cubicBezTo>
                    <a:pt x="0" y="31"/>
                    <a:pt x="0" y="31"/>
                    <a:pt x="0" y="31"/>
                  </a:cubicBezTo>
                  <a:cubicBezTo>
                    <a:pt x="0" y="44"/>
                    <a:pt x="8" y="50"/>
                    <a:pt x="22" y="50"/>
                  </a:cubicBezTo>
                  <a:cubicBezTo>
                    <a:pt x="36" y="50"/>
                    <a:pt x="43" y="44"/>
                    <a:pt x="44" y="31"/>
                  </a:cubicBezTo>
                  <a:cubicBezTo>
                    <a:pt x="44" y="0"/>
                    <a:pt x="44" y="0"/>
                    <a:pt x="44" y="0"/>
                  </a:cubicBezTo>
                  <a:cubicBezTo>
                    <a:pt x="33" y="0"/>
                    <a:pt x="33" y="0"/>
                    <a:pt x="33" y="0"/>
                  </a:cubicBezTo>
                  <a:lnTo>
                    <a:pt x="33"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36" name="PA-iṩḻiḍé"/>
            <p:cNvSpPr/>
            <p:nvPr>
              <p:custDataLst>
                <p:tags r:id="rId31"/>
              </p:custDataLst>
            </p:nvPr>
          </p:nvSpPr>
          <p:spPr bwMode="auto">
            <a:xfrm>
              <a:off x="6359253" y="3756463"/>
              <a:ext cx="148604" cy="162238"/>
            </a:xfrm>
            <a:custGeom>
              <a:avLst/>
              <a:gdLst>
                <a:gd name="T0" fmla="*/ 85 w 109"/>
                <a:gd name="T1" fmla="*/ 93 h 119"/>
                <a:gd name="T2" fmla="*/ 83 w 109"/>
                <a:gd name="T3" fmla="*/ 93 h 119"/>
                <a:gd name="T4" fmla="*/ 38 w 109"/>
                <a:gd name="T5" fmla="*/ 0 h 119"/>
                <a:gd name="T6" fmla="*/ 0 w 109"/>
                <a:gd name="T7" fmla="*/ 0 h 119"/>
                <a:gd name="T8" fmla="*/ 0 w 109"/>
                <a:gd name="T9" fmla="*/ 119 h 119"/>
                <a:gd name="T10" fmla="*/ 23 w 109"/>
                <a:gd name="T11" fmla="*/ 119 h 119"/>
                <a:gd name="T12" fmla="*/ 23 w 109"/>
                <a:gd name="T13" fmla="*/ 19 h 119"/>
                <a:gd name="T14" fmla="*/ 26 w 109"/>
                <a:gd name="T15" fmla="*/ 19 h 119"/>
                <a:gd name="T16" fmla="*/ 71 w 109"/>
                <a:gd name="T17" fmla="*/ 119 h 119"/>
                <a:gd name="T18" fmla="*/ 109 w 109"/>
                <a:gd name="T19" fmla="*/ 119 h 119"/>
                <a:gd name="T20" fmla="*/ 109 w 109"/>
                <a:gd name="T21" fmla="*/ 0 h 119"/>
                <a:gd name="T22" fmla="*/ 85 w 109"/>
                <a:gd name="T23" fmla="*/ 0 h 119"/>
                <a:gd name="T24" fmla="*/ 85 w 109"/>
                <a:gd name="T25" fmla="*/ 9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19">
                  <a:moveTo>
                    <a:pt x="85" y="93"/>
                  </a:moveTo>
                  <a:lnTo>
                    <a:pt x="83" y="93"/>
                  </a:lnTo>
                  <a:lnTo>
                    <a:pt x="38" y="0"/>
                  </a:lnTo>
                  <a:lnTo>
                    <a:pt x="0" y="0"/>
                  </a:lnTo>
                  <a:lnTo>
                    <a:pt x="0" y="119"/>
                  </a:lnTo>
                  <a:lnTo>
                    <a:pt x="23" y="119"/>
                  </a:lnTo>
                  <a:lnTo>
                    <a:pt x="23" y="19"/>
                  </a:lnTo>
                  <a:lnTo>
                    <a:pt x="26" y="19"/>
                  </a:lnTo>
                  <a:lnTo>
                    <a:pt x="71" y="119"/>
                  </a:lnTo>
                  <a:lnTo>
                    <a:pt x="109" y="119"/>
                  </a:lnTo>
                  <a:lnTo>
                    <a:pt x="109" y="0"/>
                  </a:lnTo>
                  <a:lnTo>
                    <a:pt x="85" y="0"/>
                  </a:lnTo>
                  <a:lnTo>
                    <a:pt x="85"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37" name="PA-îsḷïďé"/>
            <p:cNvSpPr/>
            <p:nvPr>
              <p:custDataLst>
                <p:tags r:id="rId32"/>
              </p:custDataLst>
            </p:nvPr>
          </p:nvSpPr>
          <p:spPr bwMode="auto">
            <a:xfrm>
              <a:off x="6546030" y="3756463"/>
              <a:ext cx="35447" cy="16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350"/>
            </a:p>
          </p:txBody>
        </p:sp>
        <p:sp>
          <p:nvSpPr>
            <p:cNvPr id="38" name="PA-îsļiḑê"/>
            <p:cNvSpPr/>
            <p:nvPr>
              <p:custDataLst>
                <p:tags r:id="rId33"/>
              </p:custDataLst>
            </p:nvPr>
          </p:nvSpPr>
          <p:spPr bwMode="auto">
            <a:xfrm>
              <a:off x="6610107" y="3756463"/>
              <a:ext cx="155421" cy="162238"/>
            </a:xfrm>
            <a:custGeom>
              <a:avLst/>
              <a:gdLst>
                <a:gd name="T0" fmla="*/ 59 w 114"/>
                <a:gd name="T1" fmla="*/ 93 h 119"/>
                <a:gd name="T2" fmla="*/ 57 w 114"/>
                <a:gd name="T3" fmla="*/ 93 h 119"/>
                <a:gd name="T4" fmla="*/ 26 w 114"/>
                <a:gd name="T5" fmla="*/ 0 h 119"/>
                <a:gd name="T6" fmla="*/ 0 w 114"/>
                <a:gd name="T7" fmla="*/ 0 h 119"/>
                <a:gd name="T8" fmla="*/ 43 w 114"/>
                <a:gd name="T9" fmla="*/ 119 h 119"/>
                <a:gd name="T10" fmla="*/ 71 w 114"/>
                <a:gd name="T11" fmla="*/ 119 h 119"/>
                <a:gd name="T12" fmla="*/ 114 w 114"/>
                <a:gd name="T13" fmla="*/ 0 h 119"/>
                <a:gd name="T14" fmla="*/ 90 w 114"/>
                <a:gd name="T15" fmla="*/ 0 h 119"/>
                <a:gd name="T16" fmla="*/ 59 w 114"/>
                <a:gd name="T17" fmla="*/ 9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19">
                  <a:moveTo>
                    <a:pt x="59" y="93"/>
                  </a:moveTo>
                  <a:lnTo>
                    <a:pt x="57" y="93"/>
                  </a:lnTo>
                  <a:lnTo>
                    <a:pt x="26" y="0"/>
                  </a:lnTo>
                  <a:lnTo>
                    <a:pt x="0" y="0"/>
                  </a:lnTo>
                  <a:lnTo>
                    <a:pt x="43" y="119"/>
                  </a:lnTo>
                  <a:lnTo>
                    <a:pt x="71" y="119"/>
                  </a:lnTo>
                  <a:lnTo>
                    <a:pt x="114" y="0"/>
                  </a:lnTo>
                  <a:lnTo>
                    <a:pt x="90" y="0"/>
                  </a:lnTo>
                  <a:lnTo>
                    <a:pt x="59"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39" name="PA-iṥlïdè"/>
            <p:cNvSpPr/>
            <p:nvPr>
              <p:custDataLst>
                <p:tags r:id="rId34"/>
              </p:custDataLst>
            </p:nvPr>
          </p:nvSpPr>
          <p:spPr bwMode="auto">
            <a:xfrm>
              <a:off x="6794159" y="3756463"/>
              <a:ext cx="110431" cy="162238"/>
            </a:xfrm>
            <a:custGeom>
              <a:avLst/>
              <a:gdLst>
                <a:gd name="T0" fmla="*/ 26 w 81"/>
                <a:gd name="T1" fmla="*/ 66 h 119"/>
                <a:gd name="T2" fmla="*/ 76 w 81"/>
                <a:gd name="T3" fmla="*/ 66 h 119"/>
                <a:gd name="T4" fmla="*/ 76 w 81"/>
                <a:gd name="T5" fmla="*/ 47 h 119"/>
                <a:gd name="T6" fmla="*/ 26 w 81"/>
                <a:gd name="T7" fmla="*/ 47 h 119"/>
                <a:gd name="T8" fmla="*/ 26 w 81"/>
                <a:gd name="T9" fmla="*/ 19 h 119"/>
                <a:gd name="T10" fmla="*/ 78 w 81"/>
                <a:gd name="T11" fmla="*/ 19 h 119"/>
                <a:gd name="T12" fmla="*/ 78 w 81"/>
                <a:gd name="T13" fmla="*/ 0 h 119"/>
                <a:gd name="T14" fmla="*/ 0 w 81"/>
                <a:gd name="T15" fmla="*/ 0 h 119"/>
                <a:gd name="T16" fmla="*/ 0 w 81"/>
                <a:gd name="T17" fmla="*/ 119 h 119"/>
                <a:gd name="T18" fmla="*/ 81 w 81"/>
                <a:gd name="T19" fmla="*/ 119 h 119"/>
                <a:gd name="T20" fmla="*/ 81 w 81"/>
                <a:gd name="T21" fmla="*/ 97 h 119"/>
                <a:gd name="T22" fmla="*/ 26 w 81"/>
                <a:gd name="T23" fmla="*/ 97 h 119"/>
                <a:gd name="T24" fmla="*/ 26 w 81"/>
                <a:gd name="T25" fmla="*/ 6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119">
                  <a:moveTo>
                    <a:pt x="26" y="66"/>
                  </a:moveTo>
                  <a:lnTo>
                    <a:pt x="76" y="66"/>
                  </a:lnTo>
                  <a:lnTo>
                    <a:pt x="76" y="47"/>
                  </a:lnTo>
                  <a:lnTo>
                    <a:pt x="26" y="47"/>
                  </a:lnTo>
                  <a:lnTo>
                    <a:pt x="26" y="19"/>
                  </a:lnTo>
                  <a:lnTo>
                    <a:pt x="78" y="19"/>
                  </a:lnTo>
                  <a:lnTo>
                    <a:pt x="78" y="0"/>
                  </a:lnTo>
                  <a:lnTo>
                    <a:pt x="0" y="0"/>
                  </a:lnTo>
                  <a:lnTo>
                    <a:pt x="0" y="119"/>
                  </a:lnTo>
                  <a:lnTo>
                    <a:pt x="81" y="119"/>
                  </a:lnTo>
                  <a:lnTo>
                    <a:pt x="81" y="97"/>
                  </a:lnTo>
                  <a:lnTo>
                    <a:pt x="26" y="97"/>
                  </a:lnTo>
                  <a:lnTo>
                    <a:pt x="26"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40" name="PA-ïśḻîdê"/>
            <p:cNvSpPr/>
            <p:nvPr>
              <p:custDataLst>
                <p:tags r:id="rId35"/>
              </p:custDataLst>
            </p:nvPr>
          </p:nvSpPr>
          <p:spPr bwMode="auto">
            <a:xfrm>
              <a:off x="6942763" y="3756463"/>
              <a:ext cx="129517" cy="162238"/>
            </a:xfrm>
            <a:custGeom>
              <a:avLst/>
              <a:gdLst>
                <a:gd name="T0" fmla="*/ 37 w 40"/>
                <a:gd name="T1" fmla="*/ 36 h 50"/>
                <a:gd name="T2" fmla="*/ 28 w 40"/>
                <a:gd name="T3" fmla="*/ 25 h 50"/>
                <a:gd name="T4" fmla="*/ 28 w 40"/>
                <a:gd name="T5" fmla="*/ 25 h 50"/>
                <a:gd name="T6" fmla="*/ 39 w 40"/>
                <a:gd name="T7" fmla="*/ 13 h 50"/>
                <a:gd name="T8" fmla="*/ 21 w 40"/>
                <a:gd name="T9" fmla="*/ 0 h 50"/>
                <a:gd name="T10" fmla="*/ 0 w 40"/>
                <a:gd name="T11" fmla="*/ 0 h 50"/>
                <a:gd name="T12" fmla="*/ 0 w 40"/>
                <a:gd name="T13" fmla="*/ 50 h 50"/>
                <a:gd name="T14" fmla="*/ 11 w 40"/>
                <a:gd name="T15" fmla="*/ 50 h 50"/>
                <a:gd name="T16" fmla="*/ 11 w 40"/>
                <a:gd name="T17" fmla="*/ 30 h 50"/>
                <a:gd name="T18" fmla="*/ 22 w 40"/>
                <a:gd name="T19" fmla="*/ 30 h 50"/>
                <a:gd name="T20" fmla="*/ 27 w 40"/>
                <a:gd name="T21" fmla="*/ 36 h 50"/>
                <a:gd name="T22" fmla="*/ 29 w 40"/>
                <a:gd name="T23" fmla="*/ 50 h 50"/>
                <a:gd name="T24" fmla="*/ 40 w 40"/>
                <a:gd name="T25" fmla="*/ 50 h 50"/>
                <a:gd name="T26" fmla="*/ 38 w 40"/>
                <a:gd name="T27" fmla="*/ 38 h 50"/>
                <a:gd name="T28" fmla="*/ 37 w 40"/>
                <a:gd name="T29" fmla="*/ 36 h 50"/>
                <a:gd name="T30" fmla="*/ 20 w 40"/>
                <a:gd name="T31" fmla="*/ 21 h 50"/>
                <a:gd name="T32" fmla="*/ 11 w 40"/>
                <a:gd name="T33" fmla="*/ 21 h 50"/>
                <a:gd name="T34" fmla="*/ 11 w 40"/>
                <a:gd name="T35" fmla="*/ 8 h 50"/>
                <a:gd name="T36" fmla="*/ 20 w 40"/>
                <a:gd name="T37" fmla="*/ 8 h 50"/>
                <a:gd name="T38" fmla="*/ 27 w 40"/>
                <a:gd name="T39" fmla="*/ 14 h 50"/>
                <a:gd name="T40" fmla="*/ 20 w 40"/>
                <a:gd name="T41"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50">
                  <a:moveTo>
                    <a:pt x="37" y="36"/>
                  </a:moveTo>
                  <a:cubicBezTo>
                    <a:pt x="37" y="29"/>
                    <a:pt x="34" y="25"/>
                    <a:pt x="28" y="25"/>
                  </a:cubicBezTo>
                  <a:cubicBezTo>
                    <a:pt x="28" y="25"/>
                    <a:pt x="28" y="25"/>
                    <a:pt x="28" y="25"/>
                  </a:cubicBezTo>
                  <a:cubicBezTo>
                    <a:pt x="35" y="23"/>
                    <a:pt x="39" y="19"/>
                    <a:pt x="39" y="13"/>
                  </a:cubicBezTo>
                  <a:cubicBezTo>
                    <a:pt x="39" y="4"/>
                    <a:pt x="33" y="0"/>
                    <a:pt x="21" y="0"/>
                  </a:cubicBezTo>
                  <a:cubicBezTo>
                    <a:pt x="0" y="0"/>
                    <a:pt x="0" y="0"/>
                    <a:pt x="0" y="0"/>
                  </a:cubicBezTo>
                  <a:cubicBezTo>
                    <a:pt x="0" y="50"/>
                    <a:pt x="0" y="50"/>
                    <a:pt x="0" y="50"/>
                  </a:cubicBezTo>
                  <a:cubicBezTo>
                    <a:pt x="11" y="50"/>
                    <a:pt x="11" y="50"/>
                    <a:pt x="11" y="50"/>
                  </a:cubicBezTo>
                  <a:cubicBezTo>
                    <a:pt x="11" y="30"/>
                    <a:pt x="11" y="30"/>
                    <a:pt x="11" y="30"/>
                  </a:cubicBezTo>
                  <a:cubicBezTo>
                    <a:pt x="22" y="30"/>
                    <a:pt x="22" y="30"/>
                    <a:pt x="22" y="30"/>
                  </a:cubicBezTo>
                  <a:cubicBezTo>
                    <a:pt x="25" y="30"/>
                    <a:pt x="26" y="32"/>
                    <a:pt x="27" y="36"/>
                  </a:cubicBezTo>
                  <a:cubicBezTo>
                    <a:pt x="27" y="41"/>
                    <a:pt x="28" y="46"/>
                    <a:pt x="29" y="50"/>
                  </a:cubicBezTo>
                  <a:cubicBezTo>
                    <a:pt x="40" y="50"/>
                    <a:pt x="40" y="50"/>
                    <a:pt x="40" y="50"/>
                  </a:cubicBezTo>
                  <a:cubicBezTo>
                    <a:pt x="39" y="48"/>
                    <a:pt x="38" y="44"/>
                    <a:pt x="38" y="38"/>
                  </a:cubicBezTo>
                  <a:cubicBezTo>
                    <a:pt x="38" y="38"/>
                    <a:pt x="38" y="37"/>
                    <a:pt x="37" y="36"/>
                  </a:cubicBezTo>
                  <a:close/>
                  <a:moveTo>
                    <a:pt x="20" y="21"/>
                  </a:moveTo>
                  <a:cubicBezTo>
                    <a:pt x="11" y="21"/>
                    <a:pt x="11" y="21"/>
                    <a:pt x="11" y="21"/>
                  </a:cubicBezTo>
                  <a:cubicBezTo>
                    <a:pt x="11" y="8"/>
                    <a:pt x="11" y="8"/>
                    <a:pt x="11" y="8"/>
                  </a:cubicBezTo>
                  <a:cubicBezTo>
                    <a:pt x="20" y="8"/>
                    <a:pt x="20" y="8"/>
                    <a:pt x="20" y="8"/>
                  </a:cubicBezTo>
                  <a:cubicBezTo>
                    <a:pt x="25" y="8"/>
                    <a:pt x="27" y="10"/>
                    <a:pt x="27" y="14"/>
                  </a:cubicBezTo>
                  <a:cubicBezTo>
                    <a:pt x="27" y="19"/>
                    <a:pt x="25" y="21"/>
                    <a:pt x="2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41" name="PA-ï$ḻídê"/>
            <p:cNvSpPr/>
            <p:nvPr>
              <p:custDataLst>
                <p:tags r:id="rId36"/>
              </p:custDataLst>
            </p:nvPr>
          </p:nvSpPr>
          <p:spPr bwMode="auto">
            <a:xfrm>
              <a:off x="7098184" y="3753737"/>
              <a:ext cx="132244" cy="164964"/>
            </a:xfrm>
            <a:custGeom>
              <a:avLst/>
              <a:gdLst>
                <a:gd name="T0" fmla="*/ 24 w 41"/>
                <a:gd name="T1" fmla="*/ 21 h 51"/>
                <a:gd name="T2" fmla="*/ 22 w 41"/>
                <a:gd name="T3" fmla="*/ 21 h 51"/>
                <a:gd name="T4" fmla="*/ 13 w 41"/>
                <a:gd name="T5" fmla="*/ 14 h 51"/>
                <a:gd name="T6" fmla="*/ 21 w 41"/>
                <a:gd name="T7" fmla="*/ 7 h 51"/>
                <a:gd name="T8" fmla="*/ 29 w 41"/>
                <a:gd name="T9" fmla="*/ 15 h 51"/>
                <a:gd name="T10" fmla="*/ 40 w 41"/>
                <a:gd name="T11" fmla="*/ 15 h 51"/>
                <a:gd name="T12" fmla="*/ 23 w 41"/>
                <a:gd name="T13" fmla="*/ 0 h 51"/>
                <a:gd name="T14" fmla="*/ 2 w 41"/>
                <a:gd name="T15" fmla="*/ 16 h 51"/>
                <a:gd name="T16" fmla="*/ 18 w 41"/>
                <a:gd name="T17" fmla="*/ 30 h 51"/>
                <a:gd name="T18" fmla="*/ 20 w 41"/>
                <a:gd name="T19" fmla="*/ 30 h 51"/>
                <a:gd name="T20" fmla="*/ 30 w 41"/>
                <a:gd name="T21" fmla="*/ 38 h 51"/>
                <a:gd name="T22" fmla="*/ 20 w 41"/>
                <a:gd name="T23" fmla="*/ 44 h 51"/>
                <a:gd name="T24" fmla="*/ 11 w 41"/>
                <a:gd name="T25" fmla="*/ 35 h 51"/>
                <a:gd name="T26" fmla="*/ 0 w 41"/>
                <a:gd name="T27" fmla="*/ 35 h 51"/>
                <a:gd name="T28" fmla="*/ 20 w 41"/>
                <a:gd name="T29" fmla="*/ 51 h 51"/>
                <a:gd name="T30" fmla="*/ 41 w 41"/>
                <a:gd name="T31" fmla="*/ 35 h 51"/>
                <a:gd name="T32" fmla="*/ 24 w 41"/>
                <a:gd name="T33" fmla="*/ 2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51">
                  <a:moveTo>
                    <a:pt x="24" y="21"/>
                  </a:moveTo>
                  <a:cubicBezTo>
                    <a:pt x="23" y="21"/>
                    <a:pt x="22" y="21"/>
                    <a:pt x="22" y="21"/>
                  </a:cubicBezTo>
                  <a:cubicBezTo>
                    <a:pt x="16" y="20"/>
                    <a:pt x="13" y="18"/>
                    <a:pt x="13" y="14"/>
                  </a:cubicBezTo>
                  <a:cubicBezTo>
                    <a:pt x="13" y="10"/>
                    <a:pt x="16" y="8"/>
                    <a:pt x="21" y="7"/>
                  </a:cubicBezTo>
                  <a:cubicBezTo>
                    <a:pt x="26" y="7"/>
                    <a:pt x="29" y="10"/>
                    <a:pt x="29" y="15"/>
                  </a:cubicBezTo>
                  <a:cubicBezTo>
                    <a:pt x="40" y="15"/>
                    <a:pt x="40" y="15"/>
                    <a:pt x="40" y="15"/>
                  </a:cubicBezTo>
                  <a:cubicBezTo>
                    <a:pt x="39" y="5"/>
                    <a:pt x="33" y="0"/>
                    <a:pt x="23" y="0"/>
                  </a:cubicBezTo>
                  <a:cubicBezTo>
                    <a:pt x="9" y="0"/>
                    <a:pt x="2" y="6"/>
                    <a:pt x="2" y="16"/>
                  </a:cubicBezTo>
                  <a:cubicBezTo>
                    <a:pt x="2" y="23"/>
                    <a:pt x="7" y="27"/>
                    <a:pt x="18" y="30"/>
                  </a:cubicBezTo>
                  <a:cubicBezTo>
                    <a:pt x="19" y="30"/>
                    <a:pt x="19" y="30"/>
                    <a:pt x="20" y="30"/>
                  </a:cubicBezTo>
                  <a:cubicBezTo>
                    <a:pt x="26" y="32"/>
                    <a:pt x="30" y="34"/>
                    <a:pt x="30" y="38"/>
                  </a:cubicBezTo>
                  <a:cubicBezTo>
                    <a:pt x="29" y="42"/>
                    <a:pt x="26" y="44"/>
                    <a:pt x="20" y="44"/>
                  </a:cubicBezTo>
                  <a:cubicBezTo>
                    <a:pt x="14" y="44"/>
                    <a:pt x="11" y="41"/>
                    <a:pt x="11" y="35"/>
                  </a:cubicBezTo>
                  <a:cubicBezTo>
                    <a:pt x="0" y="35"/>
                    <a:pt x="0" y="35"/>
                    <a:pt x="0" y="35"/>
                  </a:cubicBezTo>
                  <a:cubicBezTo>
                    <a:pt x="0" y="46"/>
                    <a:pt x="7" y="51"/>
                    <a:pt x="20" y="51"/>
                  </a:cubicBezTo>
                  <a:cubicBezTo>
                    <a:pt x="34" y="51"/>
                    <a:pt x="41" y="46"/>
                    <a:pt x="41" y="35"/>
                  </a:cubicBezTo>
                  <a:cubicBezTo>
                    <a:pt x="41" y="28"/>
                    <a:pt x="35" y="24"/>
                    <a:pt x="24"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42" name="PA-íślíḋé"/>
            <p:cNvSpPr/>
            <p:nvPr>
              <p:custDataLst>
                <p:tags r:id="rId37"/>
              </p:custDataLst>
            </p:nvPr>
          </p:nvSpPr>
          <p:spPr bwMode="auto">
            <a:xfrm>
              <a:off x="7265875" y="3756463"/>
              <a:ext cx="35447" cy="16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350"/>
            </a:p>
          </p:txBody>
        </p:sp>
        <p:sp>
          <p:nvSpPr>
            <p:cNvPr id="43" name="PA-î$ḻíde"/>
            <p:cNvSpPr/>
            <p:nvPr>
              <p:custDataLst>
                <p:tags r:id="rId38"/>
              </p:custDataLst>
            </p:nvPr>
          </p:nvSpPr>
          <p:spPr bwMode="auto">
            <a:xfrm>
              <a:off x="7329952" y="3756463"/>
              <a:ext cx="132244" cy="162238"/>
            </a:xfrm>
            <a:custGeom>
              <a:avLst/>
              <a:gdLst>
                <a:gd name="T0" fmla="*/ 0 w 97"/>
                <a:gd name="T1" fmla="*/ 19 h 119"/>
                <a:gd name="T2" fmla="*/ 35 w 97"/>
                <a:gd name="T3" fmla="*/ 19 h 119"/>
                <a:gd name="T4" fmla="*/ 35 w 97"/>
                <a:gd name="T5" fmla="*/ 119 h 119"/>
                <a:gd name="T6" fmla="*/ 61 w 97"/>
                <a:gd name="T7" fmla="*/ 119 h 119"/>
                <a:gd name="T8" fmla="*/ 61 w 97"/>
                <a:gd name="T9" fmla="*/ 19 h 119"/>
                <a:gd name="T10" fmla="*/ 97 w 97"/>
                <a:gd name="T11" fmla="*/ 19 h 119"/>
                <a:gd name="T12" fmla="*/ 97 w 97"/>
                <a:gd name="T13" fmla="*/ 0 h 119"/>
                <a:gd name="T14" fmla="*/ 0 w 97"/>
                <a:gd name="T15" fmla="*/ 0 h 119"/>
                <a:gd name="T16" fmla="*/ 0 w 97"/>
                <a:gd name="T17" fmla="*/ 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119">
                  <a:moveTo>
                    <a:pt x="0" y="19"/>
                  </a:moveTo>
                  <a:lnTo>
                    <a:pt x="35" y="19"/>
                  </a:lnTo>
                  <a:lnTo>
                    <a:pt x="35" y="119"/>
                  </a:lnTo>
                  <a:lnTo>
                    <a:pt x="61" y="119"/>
                  </a:lnTo>
                  <a:lnTo>
                    <a:pt x="61" y="19"/>
                  </a:lnTo>
                  <a:lnTo>
                    <a:pt x="97" y="19"/>
                  </a:lnTo>
                  <a:lnTo>
                    <a:pt x="97" y="0"/>
                  </a:lnTo>
                  <a:lnTo>
                    <a:pt x="0" y="0"/>
                  </a:lnTo>
                  <a:lnTo>
                    <a:pt x="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44" name="PA-íṡḷîḓe"/>
            <p:cNvSpPr/>
            <p:nvPr>
              <p:custDataLst>
                <p:tags r:id="rId39"/>
              </p:custDataLst>
            </p:nvPr>
          </p:nvSpPr>
          <p:spPr bwMode="auto">
            <a:xfrm>
              <a:off x="7478556" y="3756463"/>
              <a:ext cx="144514" cy="162238"/>
            </a:xfrm>
            <a:custGeom>
              <a:avLst/>
              <a:gdLst>
                <a:gd name="T0" fmla="*/ 54 w 106"/>
                <a:gd name="T1" fmla="*/ 55 h 119"/>
                <a:gd name="T2" fmla="*/ 30 w 106"/>
                <a:gd name="T3" fmla="*/ 0 h 119"/>
                <a:gd name="T4" fmla="*/ 0 w 106"/>
                <a:gd name="T5" fmla="*/ 0 h 119"/>
                <a:gd name="T6" fmla="*/ 40 w 106"/>
                <a:gd name="T7" fmla="*/ 81 h 119"/>
                <a:gd name="T8" fmla="*/ 40 w 106"/>
                <a:gd name="T9" fmla="*/ 119 h 119"/>
                <a:gd name="T10" fmla="*/ 66 w 106"/>
                <a:gd name="T11" fmla="*/ 119 h 119"/>
                <a:gd name="T12" fmla="*/ 66 w 106"/>
                <a:gd name="T13" fmla="*/ 81 h 119"/>
                <a:gd name="T14" fmla="*/ 106 w 106"/>
                <a:gd name="T15" fmla="*/ 0 h 119"/>
                <a:gd name="T16" fmla="*/ 80 w 106"/>
                <a:gd name="T17" fmla="*/ 0 h 119"/>
                <a:gd name="T18" fmla="*/ 54 w 106"/>
                <a:gd name="T19" fmla="*/ 5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19">
                  <a:moveTo>
                    <a:pt x="54" y="55"/>
                  </a:moveTo>
                  <a:lnTo>
                    <a:pt x="30" y="0"/>
                  </a:lnTo>
                  <a:lnTo>
                    <a:pt x="0" y="0"/>
                  </a:lnTo>
                  <a:lnTo>
                    <a:pt x="40" y="81"/>
                  </a:lnTo>
                  <a:lnTo>
                    <a:pt x="40" y="119"/>
                  </a:lnTo>
                  <a:lnTo>
                    <a:pt x="66" y="119"/>
                  </a:lnTo>
                  <a:lnTo>
                    <a:pt x="66" y="81"/>
                  </a:lnTo>
                  <a:lnTo>
                    <a:pt x="106" y="0"/>
                  </a:lnTo>
                  <a:lnTo>
                    <a:pt x="80" y="0"/>
                  </a:lnTo>
                  <a:lnTo>
                    <a:pt x="54" y="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45" name="PA-îsľíḋe"/>
            <p:cNvSpPr/>
            <p:nvPr>
              <p:custDataLst>
                <p:tags r:id="rId40"/>
              </p:custDataLst>
            </p:nvPr>
          </p:nvSpPr>
          <p:spPr bwMode="auto">
            <a:xfrm>
              <a:off x="7698054" y="3753737"/>
              <a:ext cx="154058" cy="164964"/>
            </a:xfrm>
            <a:custGeom>
              <a:avLst/>
              <a:gdLst>
                <a:gd name="T0" fmla="*/ 24 w 48"/>
                <a:gd name="T1" fmla="*/ 0 h 51"/>
                <a:gd name="T2" fmla="*/ 0 w 48"/>
                <a:gd name="T3" fmla="*/ 26 h 51"/>
                <a:gd name="T4" fmla="*/ 24 w 48"/>
                <a:gd name="T5" fmla="*/ 51 h 51"/>
                <a:gd name="T6" fmla="*/ 48 w 48"/>
                <a:gd name="T7" fmla="*/ 26 h 51"/>
                <a:gd name="T8" fmla="*/ 24 w 48"/>
                <a:gd name="T9" fmla="*/ 0 h 51"/>
                <a:gd name="T10" fmla="*/ 24 w 48"/>
                <a:gd name="T11" fmla="*/ 44 h 51"/>
                <a:gd name="T12" fmla="*/ 11 w 48"/>
                <a:gd name="T13" fmla="*/ 26 h 51"/>
                <a:gd name="T14" fmla="*/ 24 w 48"/>
                <a:gd name="T15" fmla="*/ 7 h 51"/>
                <a:gd name="T16" fmla="*/ 36 w 48"/>
                <a:gd name="T17" fmla="*/ 26 h 51"/>
                <a:gd name="T18" fmla="*/ 24 w 48"/>
                <a:gd name="T19"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1">
                  <a:moveTo>
                    <a:pt x="24" y="0"/>
                  </a:moveTo>
                  <a:cubicBezTo>
                    <a:pt x="8" y="0"/>
                    <a:pt x="0" y="9"/>
                    <a:pt x="0" y="26"/>
                  </a:cubicBezTo>
                  <a:cubicBezTo>
                    <a:pt x="0" y="43"/>
                    <a:pt x="8" y="51"/>
                    <a:pt x="24" y="51"/>
                  </a:cubicBezTo>
                  <a:cubicBezTo>
                    <a:pt x="39" y="51"/>
                    <a:pt x="47" y="43"/>
                    <a:pt x="48" y="26"/>
                  </a:cubicBezTo>
                  <a:cubicBezTo>
                    <a:pt x="47" y="9"/>
                    <a:pt x="39" y="0"/>
                    <a:pt x="24" y="0"/>
                  </a:cubicBezTo>
                  <a:close/>
                  <a:moveTo>
                    <a:pt x="24" y="44"/>
                  </a:moveTo>
                  <a:cubicBezTo>
                    <a:pt x="15" y="44"/>
                    <a:pt x="11" y="38"/>
                    <a:pt x="11" y="26"/>
                  </a:cubicBezTo>
                  <a:cubicBezTo>
                    <a:pt x="11" y="14"/>
                    <a:pt x="15" y="7"/>
                    <a:pt x="24" y="7"/>
                  </a:cubicBezTo>
                  <a:cubicBezTo>
                    <a:pt x="32" y="7"/>
                    <a:pt x="36" y="14"/>
                    <a:pt x="36" y="26"/>
                  </a:cubicBezTo>
                  <a:cubicBezTo>
                    <a:pt x="36" y="38"/>
                    <a:pt x="32" y="44"/>
                    <a:pt x="24"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46" name="PA-îSḻïďé"/>
            <p:cNvSpPr/>
            <p:nvPr>
              <p:custDataLst>
                <p:tags r:id="rId41"/>
              </p:custDataLst>
            </p:nvPr>
          </p:nvSpPr>
          <p:spPr bwMode="auto">
            <a:xfrm>
              <a:off x="7887558" y="3756463"/>
              <a:ext cx="106341" cy="162238"/>
            </a:xfrm>
            <a:custGeom>
              <a:avLst/>
              <a:gdLst>
                <a:gd name="T0" fmla="*/ 0 w 78"/>
                <a:gd name="T1" fmla="*/ 119 h 119"/>
                <a:gd name="T2" fmla="*/ 26 w 78"/>
                <a:gd name="T3" fmla="*/ 119 h 119"/>
                <a:gd name="T4" fmla="*/ 26 w 78"/>
                <a:gd name="T5" fmla="*/ 66 h 119"/>
                <a:gd name="T6" fmla="*/ 73 w 78"/>
                <a:gd name="T7" fmla="*/ 66 h 119"/>
                <a:gd name="T8" fmla="*/ 73 w 78"/>
                <a:gd name="T9" fmla="*/ 47 h 119"/>
                <a:gd name="T10" fmla="*/ 26 w 78"/>
                <a:gd name="T11" fmla="*/ 47 h 119"/>
                <a:gd name="T12" fmla="*/ 26 w 78"/>
                <a:gd name="T13" fmla="*/ 19 h 119"/>
                <a:gd name="T14" fmla="*/ 78 w 78"/>
                <a:gd name="T15" fmla="*/ 19 h 119"/>
                <a:gd name="T16" fmla="*/ 78 w 78"/>
                <a:gd name="T17" fmla="*/ 0 h 119"/>
                <a:gd name="T18" fmla="*/ 0 w 78"/>
                <a:gd name="T19" fmla="*/ 0 h 119"/>
                <a:gd name="T20" fmla="*/ 0 w 78"/>
                <a:gd name="T21"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 h="119">
                  <a:moveTo>
                    <a:pt x="0" y="119"/>
                  </a:moveTo>
                  <a:lnTo>
                    <a:pt x="26" y="119"/>
                  </a:lnTo>
                  <a:lnTo>
                    <a:pt x="26" y="66"/>
                  </a:lnTo>
                  <a:lnTo>
                    <a:pt x="73" y="66"/>
                  </a:lnTo>
                  <a:lnTo>
                    <a:pt x="73" y="47"/>
                  </a:lnTo>
                  <a:lnTo>
                    <a:pt x="26" y="47"/>
                  </a:lnTo>
                  <a:lnTo>
                    <a:pt x="26" y="19"/>
                  </a:lnTo>
                  <a:lnTo>
                    <a:pt x="78" y="19"/>
                  </a:lnTo>
                  <a:lnTo>
                    <a:pt x="78" y="0"/>
                  </a:lnTo>
                  <a:lnTo>
                    <a:pt x="0" y="0"/>
                  </a:lnTo>
                  <a:lnTo>
                    <a:pt x="0" y="1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47" name="PA-îṩ1ïḓè"/>
            <p:cNvSpPr/>
            <p:nvPr>
              <p:custDataLst>
                <p:tags r:id="rId42"/>
              </p:custDataLst>
            </p:nvPr>
          </p:nvSpPr>
          <p:spPr bwMode="auto">
            <a:xfrm>
              <a:off x="8068883" y="3753737"/>
              <a:ext cx="134971" cy="164964"/>
            </a:xfrm>
            <a:custGeom>
              <a:avLst/>
              <a:gdLst>
                <a:gd name="T0" fmla="*/ 21 w 42"/>
                <a:gd name="T1" fmla="*/ 7 h 51"/>
                <a:gd name="T2" fmla="*/ 31 w 42"/>
                <a:gd name="T3" fmla="*/ 17 h 51"/>
                <a:gd name="T4" fmla="*/ 42 w 42"/>
                <a:gd name="T5" fmla="*/ 17 h 51"/>
                <a:gd name="T6" fmla="*/ 21 w 42"/>
                <a:gd name="T7" fmla="*/ 0 h 51"/>
                <a:gd name="T8" fmla="*/ 0 w 42"/>
                <a:gd name="T9" fmla="*/ 26 h 51"/>
                <a:gd name="T10" fmla="*/ 21 w 42"/>
                <a:gd name="T11" fmla="*/ 51 h 51"/>
                <a:gd name="T12" fmla="*/ 42 w 42"/>
                <a:gd name="T13" fmla="*/ 35 h 51"/>
                <a:gd name="T14" fmla="*/ 31 w 42"/>
                <a:gd name="T15" fmla="*/ 35 h 51"/>
                <a:gd name="T16" fmla="*/ 21 w 42"/>
                <a:gd name="T17" fmla="*/ 44 h 51"/>
                <a:gd name="T18" fmla="*/ 11 w 42"/>
                <a:gd name="T19" fmla="*/ 26 h 51"/>
                <a:gd name="T20" fmla="*/ 21 w 42"/>
                <a:gd name="T21" fmla="*/ 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51">
                  <a:moveTo>
                    <a:pt x="21" y="7"/>
                  </a:moveTo>
                  <a:cubicBezTo>
                    <a:pt x="27" y="8"/>
                    <a:pt x="30" y="11"/>
                    <a:pt x="31" y="17"/>
                  </a:cubicBezTo>
                  <a:cubicBezTo>
                    <a:pt x="42" y="17"/>
                    <a:pt x="42" y="17"/>
                    <a:pt x="42" y="17"/>
                  </a:cubicBezTo>
                  <a:cubicBezTo>
                    <a:pt x="41" y="6"/>
                    <a:pt x="34" y="0"/>
                    <a:pt x="21" y="0"/>
                  </a:cubicBezTo>
                  <a:cubicBezTo>
                    <a:pt x="7" y="0"/>
                    <a:pt x="0" y="9"/>
                    <a:pt x="0" y="26"/>
                  </a:cubicBezTo>
                  <a:cubicBezTo>
                    <a:pt x="0" y="43"/>
                    <a:pt x="7" y="51"/>
                    <a:pt x="21" y="51"/>
                  </a:cubicBezTo>
                  <a:cubicBezTo>
                    <a:pt x="34" y="51"/>
                    <a:pt x="41" y="46"/>
                    <a:pt x="42" y="35"/>
                  </a:cubicBezTo>
                  <a:cubicBezTo>
                    <a:pt x="31" y="35"/>
                    <a:pt x="31" y="35"/>
                    <a:pt x="31" y="35"/>
                  </a:cubicBezTo>
                  <a:cubicBezTo>
                    <a:pt x="30" y="41"/>
                    <a:pt x="27" y="44"/>
                    <a:pt x="21" y="44"/>
                  </a:cubicBezTo>
                  <a:cubicBezTo>
                    <a:pt x="15" y="44"/>
                    <a:pt x="12" y="38"/>
                    <a:pt x="11" y="26"/>
                  </a:cubicBezTo>
                  <a:cubicBezTo>
                    <a:pt x="12" y="14"/>
                    <a:pt x="15" y="8"/>
                    <a:pt x="2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48" name="PA-îŝľíḍê"/>
            <p:cNvSpPr/>
            <p:nvPr>
              <p:custDataLst>
                <p:tags r:id="rId43"/>
              </p:custDataLst>
            </p:nvPr>
          </p:nvSpPr>
          <p:spPr bwMode="auto">
            <a:xfrm>
              <a:off x="8236574" y="3756463"/>
              <a:ext cx="132244" cy="162238"/>
            </a:xfrm>
            <a:custGeom>
              <a:avLst/>
              <a:gdLst>
                <a:gd name="T0" fmla="*/ 71 w 97"/>
                <a:gd name="T1" fmla="*/ 45 h 119"/>
                <a:gd name="T2" fmla="*/ 26 w 97"/>
                <a:gd name="T3" fmla="*/ 45 h 119"/>
                <a:gd name="T4" fmla="*/ 26 w 97"/>
                <a:gd name="T5" fmla="*/ 0 h 119"/>
                <a:gd name="T6" fmla="*/ 0 w 97"/>
                <a:gd name="T7" fmla="*/ 0 h 119"/>
                <a:gd name="T8" fmla="*/ 0 w 97"/>
                <a:gd name="T9" fmla="*/ 119 h 119"/>
                <a:gd name="T10" fmla="*/ 26 w 97"/>
                <a:gd name="T11" fmla="*/ 119 h 119"/>
                <a:gd name="T12" fmla="*/ 26 w 97"/>
                <a:gd name="T13" fmla="*/ 66 h 119"/>
                <a:gd name="T14" fmla="*/ 71 w 97"/>
                <a:gd name="T15" fmla="*/ 66 h 119"/>
                <a:gd name="T16" fmla="*/ 71 w 97"/>
                <a:gd name="T17" fmla="*/ 119 h 119"/>
                <a:gd name="T18" fmla="*/ 97 w 97"/>
                <a:gd name="T19" fmla="*/ 119 h 119"/>
                <a:gd name="T20" fmla="*/ 97 w 97"/>
                <a:gd name="T21" fmla="*/ 0 h 119"/>
                <a:gd name="T22" fmla="*/ 71 w 97"/>
                <a:gd name="T23" fmla="*/ 0 h 119"/>
                <a:gd name="T24" fmla="*/ 71 w 97"/>
                <a:gd name="T25" fmla="*/ 4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19">
                  <a:moveTo>
                    <a:pt x="71" y="45"/>
                  </a:moveTo>
                  <a:lnTo>
                    <a:pt x="26" y="45"/>
                  </a:lnTo>
                  <a:lnTo>
                    <a:pt x="26" y="0"/>
                  </a:lnTo>
                  <a:lnTo>
                    <a:pt x="0" y="0"/>
                  </a:lnTo>
                  <a:lnTo>
                    <a:pt x="0" y="119"/>
                  </a:lnTo>
                  <a:lnTo>
                    <a:pt x="26" y="119"/>
                  </a:lnTo>
                  <a:lnTo>
                    <a:pt x="26" y="66"/>
                  </a:lnTo>
                  <a:lnTo>
                    <a:pt x="71" y="66"/>
                  </a:lnTo>
                  <a:lnTo>
                    <a:pt x="71" y="119"/>
                  </a:lnTo>
                  <a:lnTo>
                    <a:pt x="97" y="119"/>
                  </a:lnTo>
                  <a:lnTo>
                    <a:pt x="97" y="0"/>
                  </a:lnTo>
                  <a:lnTo>
                    <a:pt x="71" y="0"/>
                  </a:lnTo>
                  <a:lnTo>
                    <a:pt x="71"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49" name="PA-îṥlîdê"/>
            <p:cNvSpPr/>
            <p:nvPr>
              <p:custDataLst>
                <p:tags r:id="rId44"/>
              </p:custDataLst>
            </p:nvPr>
          </p:nvSpPr>
          <p:spPr bwMode="auto">
            <a:xfrm>
              <a:off x="8409718" y="3756463"/>
              <a:ext cx="32720" cy="16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350"/>
            </a:p>
          </p:txBody>
        </p:sp>
        <p:sp>
          <p:nvSpPr>
            <p:cNvPr id="50" name="PA-iśľïḓê"/>
            <p:cNvSpPr/>
            <p:nvPr>
              <p:custDataLst>
                <p:tags r:id="rId45"/>
              </p:custDataLst>
            </p:nvPr>
          </p:nvSpPr>
          <p:spPr bwMode="auto">
            <a:xfrm>
              <a:off x="8484702" y="3756463"/>
              <a:ext cx="144514" cy="162238"/>
            </a:xfrm>
            <a:custGeom>
              <a:avLst/>
              <a:gdLst>
                <a:gd name="T0" fmla="*/ 83 w 106"/>
                <a:gd name="T1" fmla="*/ 93 h 119"/>
                <a:gd name="T2" fmla="*/ 83 w 106"/>
                <a:gd name="T3" fmla="*/ 93 h 119"/>
                <a:gd name="T4" fmla="*/ 38 w 106"/>
                <a:gd name="T5" fmla="*/ 0 h 119"/>
                <a:gd name="T6" fmla="*/ 0 w 106"/>
                <a:gd name="T7" fmla="*/ 0 h 119"/>
                <a:gd name="T8" fmla="*/ 0 w 106"/>
                <a:gd name="T9" fmla="*/ 119 h 119"/>
                <a:gd name="T10" fmla="*/ 23 w 106"/>
                <a:gd name="T11" fmla="*/ 119 h 119"/>
                <a:gd name="T12" fmla="*/ 23 w 106"/>
                <a:gd name="T13" fmla="*/ 19 h 119"/>
                <a:gd name="T14" fmla="*/ 23 w 106"/>
                <a:gd name="T15" fmla="*/ 19 h 119"/>
                <a:gd name="T16" fmla="*/ 71 w 106"/>
                <a:gd name="T17" fmla="*/ 119 h 119"/>
                <a:gd name="T18" fmla="*/ 106 w 106"/>
                <a:gd name="T19" fmla="*/ 119 h 119"/>
                <a:gd name="T20" fmla="*/ 106 w 106"/>
                <a:gd name="T21" fmla="*/ 0 h 119"/>
                <a:gd name="T22" fmla="*/ 83 w 106"/>
                <a:gd name="T23" fmla="*/ 0 h 119"/>
                <a:gd name="T24" fmla="*/ 83 w 106"/>
                <a:gd name="T25" fmla="*/ 9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19">
                  <a:moveTo>
                    <a:pt x="83" y="93"/>
                  </a:moveTo>
                  <a:lnTo>
                    <a:pt x="83" y="93"/>
                  </a:lnTo>
                  <a:lnTo>
                    <a:pt x="38" y="0"/>
                  </a:lnTo>
                  <a:lnTo>
                    <a:pt x="0" y="0"/>
                  </a:lnTo>
                  <a:lnTo>
                    <a:pt x="0" y="119"/>
                  </a:lnTo>
                  <a:lnTo>
                    <a:pt x="23" y="119"/>
                  </a:lnTo>
                  <a:lnTo>
                    <a:pt x="23" y="19"/>
                  </a:lnTo>
                  <a:lnTo>
                    <a:pt x="23" y="19"/>
                  </a:lnTo>
                  <a:lnTo>
                    <a:pt x="71" y="119"/>
                  </a:lnTo>
                  <a:lnTo>
                    <a:pt x="106" y="119"/>
                  </a:lnTo>
                  <a:lnTo>
                    <a:pt x="106" y="0"/>
                  </a:lnTo>
                  <a:lnTo>
                    <a:pt x="83" y="0"/>
                  </a:lnTo>
                  <a:lnTo>
                    <a:pt x="83"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51" name="PA-íş1iḑe"/>
            <p:cNvSpPr/>
            <p:nvPr>
              <p:custDataLst>
                <p:tags r:id="rId46"/>
              </p:custDataLst>
            </p:nvPr>
          </p:nvSpPr>
          <p:spPr bwMode="auto">
            <a:xfrm>
              <a:off x="8657846" y="3756463"/>
              <a:ext cx="158148" cy="162238"/>
            </a:xfrm>
            <a:custGeom>
              <a:avLst/>
              <a:gdLst>
                <a:gd name="T0" fmla="*/ 74 w 116"/>
                <a:gd name="T1" fmla="*/ 0 h 119"/>
                <a:gd name="T2" fmla="*/ 43 w 116"/>
                <a:gd name="T3" fmla="*/ 0 h 119"/>
                <a:gd name="T4" fmla="*/ 0 w 116"/>
                <a:gd name="T5" fmla="*/ 119 h 119"/>
                <a:gd name="T6" fmla="*/ 24 w 116"/>
                <a:gd name="T7" fmla="*/ 119 h 119"/>
                <a:gd name="T8" fmla="*/ 34 w 116"/>
                <a:gd name="T9" fmla="*/ 93 h 119"/>
                <a:gd name="T10" fmla="*/ 81 w 116"/>
                <a:gd name="T11" fmla="*/ 93 h 119"/>
                <a:gd name="T12" fmla="*/ 90 w 116"/>
                <a:gd name="T13" fmla="*/ 119 h 119"/>
                <a:gd name="T14" fmla="*/ 116 w 116"/>
                <a:gd name="T15" fmla="*/ 119 h 119"/>
                <a:gd name="T16" fmla="*/ 74 w 116"/>
                <a:gd name="T17" fmla="*/ 0 h 119"/>
                <a:gd name="T18" fmla="*/ 41 w 116"/>
                <a:gd name="T19" fmla="*/ 74 h 119"/>
                <a:gd name="T20" fmla="*/ 57 w 116"/>
                <a:gd name="T21" fmla="*/ 21 h 119"/>
                <a:gd name="T22" fmla="*/ 60 w 116"/>
                <a:gd name="T23" fmla="*/ 21 h 119"/>
                <a:gd name="T24" fmla="*/ 74 w 116"/>
                <a:gd name="T25" fmla="*/ 74 h 119"/>
                <a:gd name="T26" fmla="*/ 41 w 116"/>
                <a:gd name="T27"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119">
                  <a:moveTo>
                    <a:pt x="74" y="0"/>
                  </a:moveTo>
                  <a:lnTo>
                    <a:pt x="43" y="0"/>
                  </a:lnTo>
                  <a:lnTo>
                    <a:pt x="0" y="119"/>
                  </a:lnTo>
                  <a:lnTo>
                    <a:pt x="24" y="119"/>
                  </a:lnTo>
                  <a:lnTo>
                    <a:pt x="34" y="93"/>
                  </a:lnTo>
                  <a:lnTo>
                    <a:pt x="81" y="93"/>
                  </a:lnTo>
                  <a:lnTo>
                    <a:pt x="90" y="119"/>
                  </a:lnTo>
                  <a:lnTo>
                    <a:pt x="116" y="119"/>
                  </a:lnTo>
                  <a:lnTo>
                    <a:pt x="74" y="0"/>
                  </a:lnTo>
                  <a:close/>
                  <a:moveTo>
                    <a:pt x="41" y="74"/>
                  </a:moveTo>
                  <a:lnTo>
                    <a:pt x="57" y="21"/>
                  </a:lnTo>
                  <a:lnTo>
                    <a:pt x="60" y="21"/>
                  </a:lnTo>
                  <a:lnTo>
                    <a:pt x="74" y="74"/>
                  </a:lnTo>
                  <a:lnTo>
                    <a:pt x="41" y="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grpSp>
      <p:sp>
        <p:nvSpPr>
          <p:cNvPr id="56" name="椭圆 55"/>
          <p:cNvSpPr/>
          <p:nvPr userDrawn="1"/>
        </p:nvSpPr>
        <p:spPr>
          <a:xfrm>
            <a:off x="4825750" y="3795516"/>
            <a:ext cx="220164" cy="2201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57" name="椭圆 56"/>
          <p:cNvSpPr/>
          <p:nvPr userDrawn="1"/>
        </p:nvSpPr>
        <p:spPr>
          <a:xfrm>
            <a:off x="7146086" y="3795516"/>
            <a:ext cx="220164" cy="2201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58" name="文本占位符 57"/>
          <p:cNvSpPr>
            <a:spLocks noGrp="1"/>
          </p:cNvSpPr>
          <p:nvPr>
            <p:ph type="body" sz="quarter" idx="10" hasCustomPrompt="1"/>
          </p:nvPr>
        </p:nvSpPr>
        <p:spPr>
          <a:xfrm>
            <a:off x="5222039" y="3736096"/>
            <a:ext cx="1747925" cy="353120"/>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chemeClr val="bg1">
              <a:lumMod val="95000"/>
            </a:schemeClr>
          </a:solidFill>
        </p:spPr>
        <p:txBody>
          <a:bodyPr wrap="square" anchor="ctr" anchorCtr="0">
            <a:noAutofit/>
          </a:bodyPr>
          <a:lstStyle>
            <a:lvl1pPr marL="0" indent="0" algn="ctr">
              <a:buFontTx/>
              <a:buNone/>
              <a:defRPr sz="1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dirty="0"/>
              <a:t>Signature</a:t>
            </a:r>
          </a:p>
        </p:txBody>
      </p:sp>
      <p:sp>
        <p:nvSpPr>
          <p:cNvPr id="59" name="文本占位符 13"/>
          <p:cNvSpPr>
            <a:spLocks noGrp="1"/>
          </p:cNvSpPr>
          <p:nvPr>
            <p:ph type="body" sz="quarter" idx="11" hasCustomPrompt="1"/>
          </p:nvPr>
        </p:nvSpPr>
        <p:spPr>
          <a:xfrm>
            <a:off x="4581523" y="4270222"/>
            <a:ext cx="3028952" cy="296271"/>
          </a:xfrm>
        </p:spPr>
        <p:txBody>
          <a:bodyPr vert="horz" anchor="ctr">
            <a:noAutofit/>
          </a:bodyPr>
          <a:lstStyle>
            <a:lvl1pPr marL="0" indent="0" algn="ctr">
              <a:buNone/>
              <a:defRPr sz="14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
        <p:nvSpPr>
          <p:cNvPr id="2" name="标题 1"/>
          <p:cNvSpPr>
            <a:spLocks noGrp="1"/>
          </p:cNvSpPr>
          <p:nvPr>
            <p:ph type="title"/>
          </p:nvPr>
        </p:nvSpPr>
        <p:spPr>
          <a:xfrm>
            <a:off x="660400" y="5286641"/>
            <a:ext cx="10858500" cy="541635"/>
          </a:xfrm>
        </p:spPr>
        <p:txBody>
          <a:bodyPr>
            <a:normAutofit/>
          </a:bodyPr>
          <a:lstStyle>
            <a:lvl1pPr algn="ctr">
              <a:defRPr sz="3200" spc="100" baseline="0">
                <a:solidFill>
                  <a:schemeClr val="tx1">
                    <a:lumMod val="75000"/>
                    <a:lumOff val="25000"/>
                  </a:schemeClr>
                </a:solidFill>
              </a:defRPr>
            </a:lvl1pPr>
          </a:lstStyle>
          <a:p>
            <a:r>
              <a:rPr lang="en-US" altLang="zh-CN" dirty="0"/>
              <a:t>Click to edit Master title style</a:t>
            </a:r>
            <a:endParaRPr lang="zh-CN" altLang="en-US" dirty="0"/>
          </a:p>
        </p:txBody>
      </p:sp>
      <p:sp>
        <p:nvSpPr>
          <p:cNvPr id="61" name="副标题 2"/>
          <p:cNvSpPr>
            <a:spLocks noGrp="1"/>
          </p:cNvSpPr>
          <p:nvPr>
            <p:ph type="subTitle" idx="1"/>
          </p:nvPr>
        </p:nvSpPr>
        <p:spPr>
          <a:xfrm>
            <a:off x="666750" y="5840173"/>
            <a:ext cx="10845800" cy="296271"/>
          </a:xfrm>
        </p:spPr>
        <p:txBody>
          <a:bodyPr anchor="t">
            <a:noAutofit/>
          </a:bodyPr>
          <a:lstStyle>
            <a:lvl1pPr marL="0" indent="0" algn="ctr">
              <a:buNone/>
              <a:defRPr sz="1600">
                <a:solidFill>
                  <a:schemeClr val="bg1">
                    <a:lumMod val="6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18EE87-E84D-4794-AAE5-5EBFA06D5749}" type="datetimeFigureOut">
              <a:rPr lang="zh-CN" altLang="en-US" smtClean="0"/>
              <a:t>2021/1/12</a:t>
            </a:fld>
            <a:endParaRPr lang="zh-CN" altLang="en-US"/>
          </a:p>
        </p:txBody>
      </p:sp>
      <p:sp>
        <p:nvSpPr>
          <p:cNvPr id="3" name="Footer Placeholder 2"/>
          <p:cNvSpPr>
            <a:spLocks noGrp="1"/>
          </p:cNvSpPr>
          <p:nvPr>
            <p:ph type="ftr" sz="quarter" idx="11"/>
          </p:nvPr>
        </p:nvSpPr>
        <p:spPr>
          <a:xfrm>
            <a:off x="4038600" y="6356356"/>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p:txBody>
          <a:bodyPr/>
          <a:lstStyle/>
          <a:p>
            <a:fld id="{56FD9163-3264-45B9-8805-38B3DB57BD3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7" name="图片 6" descr="图片包含 树, 天空, 户外, 道路&#10;&#10;自动生成的说明"/>
          <p:cNvPicPr>
            <a:picLocks noChangeAspect="1"/>
          </p:cNvPicPr>
          <p:nvPr userDrawn="1"/>
        </p:nvPicPr>
        <p:blipFill rotWithShape="1">
          <a:blip r:embed="rId10" cstate="screen">
            <a:alphaModFix amt="20000"/>
          </a:blip>
          <a:srcRect/>
          <a:stretch>
            <a:fillRect/>
          </a:stretch>
        </p:blipFill>
        <p:spPr>
          <a:xfrm>
            <a:off x="0" y="-1"/>
            <a:ext cx="12192000" cy="6858001"/>
          </a:xfrm>
          <a:prstGeom prst="rect">
            <a:avLst/>
          </a:prstGeom>
        </p:spPr>
      </p:pic>
      <p:sp>
        <p:nvSpPr>
          <p:cNvPr id="8" name="矩形 7"/>
          <p:cNvSpPr/>
          <p:nvPr userDrawn="1"/>
        </p:nvSpPr>
        <p:spPr>
          <a:xfrm>
            <a:off x="0" y="-1"/>
            <a:ext cx="12192000" cy="6858000"/>
          </a:xfrm>
          <a:prstGeom prst="rect">
            <a:avLst/>
          </a:prstGeom>
          <a:gradFill>
            <a:gsLst>
              <a:gs pos="0">
                <a:schemeClr val="bg1">
                  <a:alpha val="90000"/>
                </a:schemeClr>
              </a:gs>
              <a:gs pos="100000">
                <a:schemeClr val="bg1">
                  <a:alpha val="70000"/>
                </a:schemeClr>
              </a:gs>
            </a:gsLst>
            <a:lin ang="5400000" scaled="1"/>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mn-lt"/>
            </a:endParaRPr>
          </a:p>
        </p:txBody>
      </p:sp>
      <p:sp>
        <p:nvSpPr>
          <p:cNvPr id="3" name="文本占位符 2"/>
          <p:cNvSpPr>
            <a:spLocks noGrp="1"/>
          </p:cNvSpPr>
          <p:nvPr>
            <p:ph type="body" idx="1"/>
          </p:nvPr>
        </p:nvSpPr>
        <p:spPr>
          <a:xfrm>
            <a:off x="660400" y="1130300"/>
            <a:ext cx="10858500" cy="5003801"/>
          </a:xfrm>
          <a:prstGeom prst="rect">
            <a:avLst/>
          </a:prstGeom>
        </p:spPr>
        <p:txBody>
          <a:bodyPr vert="horz" lIns="91440" tIns="45720" rIns="91440" bIns="45720" rtlCol="0">
            <a:normAutofit/>
          </a:bodyPr>
          <a:lstStyle/>
          <a:p>
            <a:pPr lvl="0"/>
            <a:r>
              <a:rPr lang="en-US" altLang="zh-CN" dirty="0"/>
              <a:t>Edit Master text styles</a:t>
            </a:r>
            <a:endParaRPr lang="zh-CN" altLang="en-US" dirty="0"/>
          </a:p>
          <a:p>
            <a:pPr lvl="1"/>
            <a:r>
              <a:rPr lang="en-US" altLang="zh-CN" dirty="0"/>
              <a:t>Second level</a:t>
            </a:r>
            <a:endParaRPr lang="zh-CN" altLang="en-US" dirty="0"/>
          </a:p>
          <a:p>
            <a:pPr lvl="2"/>
            <a:r>
              <a:rPr lang="en-US" altLang="zh-CN" dirty="0"/>
              <a:t>Third level</a:t>
            </a:r>
            <a:endParaRPr lang="zh-CN" altLang="en-US" dirty="0"/>
          </a:p>
          <a:p>
            <a:pPr lvl="3"/>
            <a:r>
              <a:rPr lang="en-US" altLang="zh-CN" dirty="0"/>
              <a:t>Fourth level</a:t>
            </a:r>
            <a:endParaRPr lang="zh-CN" altLang="en-US" dirty="0"/>
          </a:p>
          <a:p>
            <a:pPr lvl="4"/>
            <a:r>
              <a:rPr lang="en-US" altLang="zh-CN" dirty="0"/>
              <a:t>Fifth level</a:t>
            </a:r>
            <a:endParaRPr lang="zh-CN" altLang="en-US" dirty="0"/>
          </a:p>
        </p:txBody>
      </p:sp>
      <p:sp>
        <p:nvSpPr>
          <p:cNvPr id="9" name="矩形 8"/>
          <p:cNvSpPr/>
          <p:nvPr userDrawn="1"/>
        </p:nvSpPr>
        <p:spPr>
          <a:xfrm>
            <a:off x="0" y="6570000"/>
            <a:ext cx="12192000" cy="288000"/>
          </a:xfrm>
          <a:prstGeom prst="rect">
            <a:avLst/>
          </a:prstGeom>
          <a:gradFill>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0" name="直接连接符 9"/>
          <p:cNvCxnSpPr/>
          <p:nvPr userDrawn="1"/>
        </p:nvCxnSpPr>
        <p:spPr>
          <a:xfrm>
            <a:off x="660400" y="817563"/>
            <a:ext cx="108585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1" name="35f8ada8-d1d5-484b-a646-0693bbf3215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p:cNvGrpSpPr>
            <a:grpSpLocks noChangeAspect="1"/>
          </p:cNvGrpSpPr>
          <p:nvPr userDrawn="1">
            <p:custDataLst>
              <p:tags r:id="rId9"/>
            </p:custDataLst>
          </p:nvPr>
        </p:nvGrpSpPr>
        <p:grpSpPr>
          <a:xfrm>
            <a:off x="10054544" y="286022"/>
            <a:ext cx="1464356" cy="442149"/>
            <a:chOff x="3126770" y="2552633"/>
            <a:chExt cx="5689224" cy="1717810"/>
          </a:xfrm>
          <a:solidFill>
            <a:schemeClr val="accent1"/>
          </a:solidFill>
        </p:grpSpPr>
        <p:sp>
          <p:nvSpPr>
            <p:cNvPr id="12" name="íṣlîḍé"/>
            <p:cNvSpPr/>
            <p:nvPr/>
          </p:nvSpPr>
          <p:spPr bwMode="auto">
            <a:xfrm>
              <a:off x="3126770" y="2552633"/>
              <a:ext cx="1713720" cy="1717810"/>
            </a:xfrm>
            <a:custGeom>
              <a:avLst/>
              <a:gdLst>
                <a:gd name="T0" fmla="*/ 266 w 531"/>
                <a:gd name="T1" fmla="*/ 0 h 531"/>
                <a:gd name="T2" fmla="*/ 266 w 531"/>
                <a:gd name="T3" fmla="*/ 0 h 531"/>
                <a:gd name="T4" fmla="*/ 266 w 531"/>
                <a:gd name="T5" fmla="*/ 0 h 531"/>
                <a:gd name="T6" fmla="*/ 454 w 531"/>
                <a:gd name="T7" fmla="*/ 78 h 531"/>
                <a:gd name="T8" fmla="*/ 531 w 531"/>
                <a:gd name="T9" fmla="*/ 265 h 531"/>
                <a:gd name="T10" fmla="*/ 531 w 531"/>
                <a:gd name="T11" fmla="*/ 265 h 531"/>
                <a:gd name="T12" fmla="*/ 531 w 531"/>
                <a:gd name="T13" fmla="*/ 265 h 531"/>
                <a:gd name="T14" fmla="*/ 531 w 531"/>
                <a:gd name="T15" fmla="*/ 265 h 531"/>
                <a:gd name="T16" fmla="*/ 531 w 531"/>
                <a:gd name="T17" fmla="*/ 265 h 531"/>
                <a:gd name="T18" fmla="*/ 454 w 531"/>
                <a:gd name="T19" fmla="*/ 453 h 531"/>
                <a:gd name="T20" fmla="*/ 266 w 531"/>
                <a:gd name="T21" fmla="*/ 531 h 531"/>
                <a:gd name="T22" fmla="*/ 266 w 531"/>
                <a:gd name="T23" fmla="*/ 531 h 531"/>
                <a:gd name="T24" fmla="*/ 266 w 531"/>
                <a:gd name="T25" fmla="*/ 531 h 531"/>
                <a:gd name="T26" fmla="*/ 266 w 531"/>
                <a:gd name="T27" fmla="*/ 531 h 531"/>
                <a:gd name="T28" fmla="*/ 266 w 531"/>
                <a:gd name="T29" fmla="*/ 531 h 531"/>
                <a:gd name="T30" fmla="*/ 78 w 531"/>
                <a:gd name="T31" fmla="*/ 453 h 531"/>
                <a:gd name="T32" fmla="*/ 0 w 531"/>
                <a:gd name="T33" fmla="*/ 265 h 531"/>
                <a:gd name="T34" fmla="*/ 0 w 531"/>
                <a:gd name="T35" fmla="*/ 265 h 531"/>
                <a:gd name="T36" fmla="*/ 0 w 531"/>
                <a:gd name="T37" fmla="*/ 265 h 531"/>
                <a:gd name="T38" fmla="*/ 0 w 531"/>
                <a:gd name="T39" fmla="*/ 265 h 531"/>
                <a:gd name="T40" fmla="*/ 0 w 531"/>
                <a:gd name="T41" fmla="*/ 265 h 531"/>
                <a:gd name="T42" fmla="*/ 78 w 531"/>
                <a:gd name="T43" fmla="*/ 78 h 531"/>
                <a:gd name="T44" fmla="*/ 266 w 531"/>
                <a:gd name="T45" fmla="*/ 0 h 531"/>
                <a:gd name="T46" fmla="*/ 266 w 531"/>
                <a:gd name="T47" fmla="*/ 0 h 531"/>
                <a:gd name="T48" fmla="*/ 266 w 531"/>
                <a:gd name="T49" fmla="*/ 0 h 531"/>
                <a:gd name="T50" fmla="*/ 266 w 531"/>
                <a:gd name="T51" fmla="*/ 6 h 531"/>
                <a:gd name="T52" fmla="*/ 266 w 531"/>
                <a:gd name="T53" fmla="*/ 6 h 531"/>
                <a:gd name="T54" fmla="*/ 266 w 531"/>
                <a:gd name="T55" fmla="*/ 6 h 531"/>
                <a:gd name="T56" fmla="*/ 266 w 531"/>
                <a:gd name="T57" fmla="*/ 6 h 531"/>
                <a:gd name="T58" fmla="*/ 266 w 531"/>
                <a:gd name="T59" fmla="*/ 6 h 531"/>
                <a:gd name="T60" fmla="*/ 82 w 531"/>
                <a:gd name="T61" fmla="*/ 82 h 531"/>
                <a:gd name="T62" fmla="*/ 6 w 531"/>
                <a:gd name="T63" fmla="*/ 265 h 531"/>
                <a:gd name="T64" fmla="*/ 6 w 531"/>
                <a:gd name="T65" fmla="*/ 265 h 531"/>
                <a:gd name="T66" fmla="*/ 6 w 531"/>
                <a:gd name="T67" fmla="*/ 265 h 531"/>
                <a:gd name="T68" fmla="*/ 6 w 531"/>
                <a:gd name="T69" fmla="*/ 265 h 531"/>
                <a:gd name="T70" fmla="*/ 6 w 531"/>
                <a:gd name="T71" fmla="*/ 265 h 531"/>
                <a:gd name="T72" fmla="*/ 82 w 531"/>
                <a:gd name="T73" fmla="*/ 449 h 531"/>
                <a:gd name="T74" fmla="*/ 266 w 531"/>
                <a:gd name="T75" fmla="*/ 525 h 531"/>
                <a:gd name="T76" fmla="*/ 266 w 531"/>
                <a:gd name="T77" fmla="*/ 525 h 531"/>
                <a:gd name="T78" fmla="*/ 266 w 531"/>
                <a:gd name="T79" fmla="*/ 525 h 531"/>
                <a:gd name="T80" fmla="*/ 266 w 531"/>
                <a:gd name="T81" fmla="*/ 525 h 531"/>
                <a:gd name="T82" fmla="*/ 266 w 531"/>
                <a:gd name="T83" fmla="*/ 525 h 531"/>
                <a:gd name="T84" fmla="*/ 449 w 531"/>
                <a:gd name="T85" fmla="*/ 449 h 531"/>
                <a:gd name="T86" fmla="*/ 525 w 531"/>
                <a:gd name="T87" fmla="*/ 265 h 531"/>
                <a:gd name="T88" fmla="*/ 525 w 531"/>
                <a:gd name="T89" fmla="*/ 265 h 531"/>
                <a:gd name="T90" fmla="*/ 525 w 531"/>
                <a:gd name="T91" fmla="*/ 265 h 531"/>
                <a:gd name="T92" fmla="*/ 525 w 531"/>
                <a:gd name="T93" fmla="*/ 265 h 531"/>
                <a:gd name="T94" fmla="*/ 525 w 531"/>
                <a:gd name="T95" fmla="*/ 265 h 531"/>
                <a:gd name="T96" fmla="*/ 449 w 531"/>
                <a:gd name="T97" fmla="*/ 82 h 531"/>
                <a:gd name="T98" fmla="*/ 266 w 531"/>
                <a:gd name="T99" fmla="*/ 6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31" h="531">
                  <a:moveTo>
                    <a:pt x="266" y="0"/>
                  </a:moveTo>
                  <a:cubicBezTo>
                    <a:pt x="266" y="0"/>
                    <a:pt x="266" y="0"/>
                    <a:pt x="266" y="0"/>
                  </a:cubicBezTo>
                  <a:cubicBezTo>
                    <a:pt x="266" y="0"/>
                    <a:pt x="266" y="0"/>
                    <a:pt x="266" y="0"/>
                  </a:cubicBezTo>
                  <a:cubicBezTo>
                    <a:pt x="339" y="0"/>
                    <a:pt x="405" y="30"/>
                    <a:pt x="454" y="78"/>
                  </a:cubicBezTo>
                  <a:cubicBezTo>
                    <a:pt x="502" y="126"/>
                    <a:pt x="531" y="192"/>
                    <a:pt x="531" y="265"/>
                  </a:cubicBezTo>
                  <a:cubicBezTo>
                    <a:pt x="531" y="265"/>
                    <a:pt x="531" y="265"/>
                    <a:pt x="531" y="265"/>
                  </a:cubicBezTo>
                  <a:cubicBezTo>
                    <a:pt x="531" y="265"/>
                    <a:pt x="531" y="265"/>
                    <a:pt x="531" y="265"/>
                  </a:cubicBezTo>
                  <a:cubicBezTo>
                    <a:pt x="531" y="265"/>
                    <a:pt x="531" y="265"/>
                    <a:pt x="531" y="265"/>
                  </a:cubicBezTo>
                  <a:cubicBezTo>
                    <a:pt x="531" y="265"/>
                    <a:pt x="531" y="265"/>
                    <a:pt x="531" y="265"/>
                  </a:cubicBezTo>
                  <a:cubicBezTo>
                    <a:pt x="531" y="339"/>
                    <a:pt x="502" y="405"/>
                    <a:pt x="454" y="453"/>
                  </a:cubicBezTo>
                  <a:cubicBezTo>
                    <a:pt x="405" y="501"/>
                    <a:pt x="339" y="531"/>
                    <a:pt x="266" y="531"/>
                  </a:cubicBezTo>
                  <a:cubicBezTo>
                    <a:pt x="266" y="531"/>
                    <a:pt x="266" y="531"/>
                    <a:pt x="266" y="531"/>
                  </a:cubicBezTo>
                  <a:cubicBezTo>
                    <a:pt x="266" y="531"/>
                    <a:pt x="266" y="531"/>
                    <a:pt x="266" y="531"/>
                  </a:cubicBezTo>
                  <a:cubicBezTo>
                    <a:pt x="266" y="531"/>
                    <a:pt x="266" y="531"/>
                    <a:pt x="266" y="531"/>
                  </a:cubicBezTo>
                  <a:cubicBezTo>
                    <a:pt x="266" y="531"/>
                    <a:pt x="266" y="531"/>
                    <a:pt x="266" y="531"/>
                  </a:cubicBezTo>
                  <a:cubicBezTo>
                    <a:pt x="193" y="531"/>
                    <a:pt x="126" y="501"/>
                    <a:pt x="78" y="453"/>
                  </a:cubicBezTo>
                  <a:cubicBezTo>
                    <a:pt x="30" y="405"/>
                    <a:pt x="0" y="339"/>
                    <a:pt x="0" y="265"/>
                  </a:cubicBezTo>
                  <a:cubicBezTo>
                    <a:pt x="0" y="265"/>
                    <a:pt x="0" y="265"/>
                    <a:pt x="0" y="265"/>
                  </a:cubicBezTo>
                  <a:cubicBezTo>
                    <a:pt x="0" y="265"/>
                    <a:pt x="0" y="265"/>
                    <a:pt x="0" y="265"/>
                  </a:cubicBezTo>
                  <a:cubicBezTo>
                    <a:pt x="0" y="265"/>
                    <a:pt x="0" y="265"/>
                    <a:pt x="0" y="265"/>
                  </a:cubicBezTo>
                  <a:cubicBezTo>
                    <a:pt x="0" y="265"/>
                    <a:pt x="0" y="265"/>
                    <a:pt x="0" y="265"/>
                  </a:cubicBezTo>
                  <a:cubicBezTo>
                    <a:pt x="0" y="192"/>
                    <a:pt x="30" y="126"/>
                    <a:pt x="78" y="78"/>
                  </a:cubicBezTo>
                  <a:cubicBezTo>
                    <a:pt x="126" y="30"/>
                    <a:pt x="193" y="0"/>
                    <a:pt x="266" y="0"/>
                  </a:cubicBezTo>
                  <a:cubicBezTo>
                    <a:pt x="266" y="0"/>
                    <a:pt x="266" y="0"/>
                    <a:pt x="266" y="0"/>
                  </a:cubicBezTo>
                  <a:cubicBezTo>
                    <a:pt x="266" y="0"/>
                    <a:pt x="266" y="0"/>
                    <a:pt x="266" y="0"/>
                  </a:cubicBezTo>
                  <a:close/>
                  <a:moveTo>
                    <a:pt x="266" y="6"/>
                  </a:moveTo>
                  <a:cubicBezTo>
                    <a:pt x="266" y="6"/>
                    <a:pt x="266" y="6"/>
                    <a:pt x="266" y="6"/>
                  </a:cubicBezTo>
                  <a:cubicBezTo>
                    <a:pt x="266" y="6"/>
                    <a:pt x="266" y="6"/>
                    <a:pt x="266" y="6"/>
                  </a:cubicBezTo>
                  <a:cubicBezTo>
                    <a:pt x="266" y="6"/>
                    <a:pt x="266" y="6"/>
                    <a:pt x="266" y="6"/>
                  </a:cubicBezTo>
                  <a:cubicBezTo>
                    <a:pt x="266" y="6"/>
                    <a:pt x="266" y="6"/>
                    <a:pt x="266" y="6"/>
                  </a:cubicBezTo>
                  <a:cubicBezTo>
                    <a:pt x="194" y="6"/>
                    <a:pt x="129" y="35"/>
                    <a:pt x="82" y="82"/>
                  </a:cubicBezTo>
                  <a:cubicBezTo>
                    <a:pt x="35" y="129"/>
                    <a:pt x="6" y="194"/>
                    <a:pt x="6" y="265"/>
                  </a:cubicBezTo>
                  <a:cubicBezTo>
                    <a:pt x="6" y="265"/>
                    <a:pt x="6" y="265"/>
                    <a:pt x="6" y="265"/>
                  </a:cubicBezTo>
                  <a:cubicBezTo>
                    <a:pt x="6" y="265"/>
                    <a:pt x="6" y="265"/>
                    <a:pt x="6" y="265"/>
                  </a:cubicBezTo>
                  <a:cubicBezTo>
                    <a:pt x="6" y="265"/>
                    <a:pt x="6" y="265"/>
                    <a:pt x="6" y="265"/>
                  </a:cubicBezTo>
                  <a:cubicBezTo>
                    <a:pt x="6" y="265"/>
                    <a:pt x="6" y="265"/>
                    <a:pt x="6" y="265"/>
                  </a:cubicBezTo>
                  <a:cubicBezTo>
                    <a:pt x="6" y="337"/>
                    <a:pt x="35" y="402"/>
                    <a:pt x="82" y="449"/>
                  </a:cubicBezTo>
                  <a:cubicBezTo>
                    <a:pt x="129" y="496"/>
                    <a:pt x="194" y="525"/>
                    <a:pt x="266" y="525"/>
                  </a:cubicBezTo>
                  <a:cubicBezTo>
                    <a:pt x="266" y="525"/>
                    <a:pt x="266" y="525"/>
                    <a:pt x="266" y="525"/>
                  </a:cubicBezTo>
                  <a:cubicBezTo>
                    <a:pt x="266" y="525"/>
                    <a:pt x="266" y="525"/>
                    <a:pt x="266" y="525"/>
                  </a:cubicBezTo>
                  <a:cubicBezTo>
                    <a:pt x="266" y="525"/>
                    <a:pt x="266" y="525"/>
                    <a:pt x="266" y="525"/>
                  </a:cubicBezTo>
                  <a:cubicBezTo>
                    <a:pt x="266" y="525"/>
                    <a:pt x="266" y="525"/>
                    <a:pt x="266" y="525"/>
                  </a:cubicBezTo>
                  <a:cubicBezTo>
                    <a:pt x="337" y="525"/>
                    <a:pt x="402" y="496"/>
                    <a:pt x="449" y="449"/>
                  </a:cubicBezTo>
                  <a:cubicBezTo>
                    <a:pt x="496" y="402"/>
                    <a:pt x="525" y="337"/>
                    <a:pt x="525" y="265"/>
                  </a:cubicBezTo>
                  <a:cubicBezTo>
                    <a:pt x="525" y="265"/>
                    <a:pt x="525" y="265"/>
                    <a:pt x="525" y="265"/>
                  </a:cubicBezTo>
                  <a:cubicBezTo>
                    <a:pt x="525" y="265"/>
                    <a:pt x="525" y="265"/>
                    <a:pt x="525" y="265"/>
                  </a:cubicBezTo>
                  <a:cubicBezTo>
                    <a:pt x="525" y="265"/>
                    <a:pt x="525" y="265"/>
                    <a:pt x="525" y="265"/>
                  </a:cubicBezTo>
                  <a:cubicBezTo>
                    <a:pt x="525" y="265"/>
                    <a:pt x="525" y="265"/>
                    <a:pt x="525" y="265"/>
                  </a:cubicBezTo>
                  <a:cubicBezTo>
                    <a:pt x="525" y="194"/>
                    <a:pt x="496" y="129"/>
                    <a:pt x="449" y="82"/>
                  </a:cubicBezTo>
                  <a:cubicBezTo>
                    <a:pt x="402" y="35"/>
                    <a:pt x="337" y="6"/>
                    <a:pt x="26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13" name="îṧlïḑe"/>
            <p:cNvSpPr/>
            <p:nvPr/>
          </p:nvSpPr>
          <p:spPr bwMode="auto">
            <a:xfrm>
              <a:off x="3346268" y="2769404"/>
              <a:ext cx="1277451" cy="1281541"/>
            </a:xfrm>
            <a:custGeom>
              <a:avLst/>
              <a:gdLst>
                <a:gd name="T0" fmla="*/ 198 w 396"/>
                <a:gd name="T1" fmla="*/ 0 h 396"/>
                <a:gd name="T2" fmla="*/ 198 w 396"/>
                <a:gd name="T3" fmla="*/ 0 h 396"/>
                <a:gd name="T4" fmla="*/ 198 w 396"/>
                <a:gd name="T5" fmla="*/ 0 h 396"/>
                <a:gd name="T6" fmla="*/ 338 w 396"/>
                <a:gd name="T7" fmla="*/ 58 h 396"/>
                <a:gd name="T8" fmla="*/ 396 w 396"/>
                <a:gd name="T9" fmla="*/ 198 h 396"/>
                <a:gd name="T10" fmla="*/ 396 w 396"/>
                <a:gd name="T11" fmla="*/ 198 h 396"/>
                <a:gd name="T12" fmla="*/ 396 w 396"/>
                <a:gd name="T13" fmla="*/ 198 h 396"/>
                <a:gd name="T14" fmla="*/ 396 w 396"/>
                <a:gd name="T15" fmla="*/ 198 h 396"/>
                <a:gd name="T16" fmla="*/ 396 w 396"/>
                <a:gd name="T17" fmla="*/ 198 h 396"/>
                <a:gd name="T18" fmla="*/ 338 w 396"/>
                <a:gd name="T19" fmla="*/ 338 h 396"/>
                <a:gd name="T20" fmla="*/ 198 w 396"/>
                <a:gd name="T21" fmla="*/ 396 h 396"/>
                <a:gd name="T22" fmla="*/ 198 w 396"/>
                <a:gd name="T23" fmla="*/ 396 h 396"/>
                <a:gd name="T24" fmla="*/ 198 w 396"/>
                <a:gd name="T25" fmla="*/ 396 h 396"/>
                <a:gd name="T26" fmla="*/ 198 w 396"/>
                <a:gd name="T27" fmla="*/ 396 h 396"/>
                <a:gd name="T28" fmla="*/ 198 w 396"/>
                <a:gd name="T29" fmla="*/ 396 h 396"/>
                <a:gd name="T30" fmla="*/ 58 w 396"/>
                <a:gd name="T31" fmla="*/ 338 h 396"/>
                <a:gd name="T32" fmla="*/ 0 w 396"/>
                <a:gd name="T33" fmla="*/ 198 h 396"/>
                <a:gd name="T34" fmla="*/ 0 w 396"/>
                <a:gd name="T35" fmla="*/ 198 h 396"/>
                <a:gd name="T36" fmla="*/ 0 w 396"/>
                <a:gd name="T37" fmla="*/ 198 h 396"/>
                <a:gd name="T38" fmla="*/ 0 w 396"/>
                <a:gd name="T39" fmla="*/ 198 h 396"/>
                <a:gd name="T40" fmla="*/ 0 w 396"/>
                <a:gd name="T41" fmla="*/ 198 h 396"/>
                <a:gd name="T42" fmla="*/ 58 w 396"/>
                <a:gd name="T43" fmla="*/ 58 h 396"/>
                <a:gd name="T44" fmla="*/ 198 w 396"/>
                <a:gd name="T45" fmla="*/ 0 h 396"/>
                <a:gd name="T46" fmla="*/ 198 w 396"/>
                <a:gd name="T47" fmla="*/ 0 h 396"/>
                <a:gd name="T48" fmla="*/ 198 w 396"/>
                <a:gd name="T49" fmla="*/ 0 h 396"/>
                <a:gd name="T50" fmla="*/ 198 w 396"/>
                <a:gd name="T51" fmla="*/ 6 h 396"/>
                <a:gd name="T52" fmla="*/ 198 w 396"/>
                <a:gd name="T53" fmla="*/ 6 h 396"/>
                <a:gd name="T54" fmla="*/ 198 w 396"/>
                <a:gd name="T55" fmla="*/ 6 h 396"/>
                <a:gd name="T56" fmla="*/ 198 w 396"/>
                <a:gd name="T57" fmla="*/ 6 h 396"/>
                <a:gd name="T58" fmla="*/ 198 w 396"/>
                <a:gd name="T59" fmla="*/ 6 h 396"/>
                <a:gd name="T60" fmla="*/ 62 w 396"/>
                <a:gd name="T61" fmla="*/ 62 h 396"/>
                <a:gd name="T62" fmla="*/ 6 w 396"/>
                <a:gd name="T63" fmla="*/ 198 h 396"/>
                <a:gd name="T64" fmla="*/ 6 w 396"/>
                <a:gd name="T65" fmla="*/ 198 h 396"/>
                <a:gd name="T66" fmla="*/ 6 w 396"/>
                <a:gd name="T67" fmla="*/ 198 h 396"/>
                <a:gd name="T68" fmla="*/ 6 w 396"/>
                <a:gd name="T69" fmla="*/ 198 h 396"/>
                <a:gd name="T70" fmla="*/ 6 w 396"/>
                <a:gd name="T71" fmla="*/ 198 h 396"/>
                <a:gd name="T72" fmla="*/ 62 w 396"/>
                <a:gd name="T73" fmla="*/ 334 h 396"/>
                <a:gd name="T74" fmla="*/ 198 w 396"/>
                <a:gd name="T75" fmla="*/ 391 h 396"/>
                <a:gd name="T76" fmla="*/ 198 w 396"/>
                <a:gd name="T77" fmla="*/ 391 h 396"/>
                <a:gd name="T78" fmla="*/ 198 w 396"/>
                <a:gd name="T79" fmla="*/ 391 h 396"/>
                <a:gd name="T80" fmla="*/ 198 w 396"/>
                <a:gd name="T81" fmla="*/ 391 h 396"/>
                <a:gd name="T82" fmla="*/ 198 w 396"/>
                <a:gd name="T83" fmla="*/ 391 h 396"/>
                <a:gd name="T84" fmla="*/ 334 w 396"/>
                <a:gd name="T85" fmla="*/ 334 h 396"/>
                <a:gd name="T86" fmla="*/ 390 w 396"/>
                <a:gd name="T87" fmla="*/ 198 h 396"/>
                <a:gd name="T88" fmla="*/ 390 w 396"/>
                <a:gd name="T89" fmla="*/ 198 h 396"/>
                <a:gd name="T90" fmla="*/ 390 w 396"/>
                <a:gd name="T91" fmla="*/ 198 h 396"/>
                <a:gd name="T92" fmla="*/ 390 w 396"/>
                <a:gd name="T93" fmla="*/ 198 h 396"/>
                <a:gd name="T94" fmla="*/ 390 w 396"/>
                <a:gd name="T95" fmla="*/ 198 h 396"/>
                <a:gd name="T96" fmla="*/ 334 w 396"/>
                <a:gd name="T97" fmla="*/ 62 h 396"/>
                <a:gd name="T98" fmla="*/ 198 w 396"/>
                <a:gd name="T99" fmla="*/ 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6" h="396">
                  <a:moveTo>
                    <a:pt x="198" y="0"/>
                  </a:moveTo>
                  <a:cubicBezTo>
                    <a:pt x="198" y="0"/>
                    <a:pt x="198" y="0"/>
                    <a:pt x="198" y="0"/>
                  </a:cubicBezTo>
                  <a:cubicBezTo>
                    <a:pt x="198" y="0"/>
                    <a:pt x="198" y="0"/>
                    <a:pt x="198" y="0"/>
                  </a:cubicBezTo>
                  <a:cubicBezTo>
                    <a:pt x="253" y="0"/>
                    <a:pt x="302" y="22"/>
                    <a:pt x="338" y="58"/>
                  </a:cubicBezTo>
                  <a:cubicBezTo>
                    <a:pt x="374" y="94"/>
                    <a:pt x="396" y="144"/>
                    <a:pt x="396" y="198"/>
                  </a:cubicBezTo>
                  <a:cubicBezTo>
                    <a:pt x="396" y="198"/>
                    <a:pt x="396" y="198"/>
                    <a:pt x="396" y="198"/>
                  </a:cubicBezTo>
                  <a:cubicBezTo>
                    <a:pt x="396" y="198"/>
                    <a:pt x="396" y="198"/>
                    <a:pt x="396" y="198"/>
                  </a:cubicBezTo>
                  <a:cubicBezTo>
                    <a:pt x="396" y="198"/>
                    <a:pt x="396" y="198"/>
                    <a:pt x="396" y="198"/>
                  </a:cubicBezTo>
                  <a:cubicBezTo>
                    <a:pt x="396" y="198"/>
                    <a:pt x="396" y="198"/>
                    <a:pt x="396" y="198"/>
                  </a:cubicBezTo>
                  <a:cubicBezTo>
                    <a:pt x="396" y="253"/>
                    <a:pt x="374" y="303"/>
                    <a:pt x="338" y="338"/>
                  </a:cubicBezTo>
                  <a:cubicBezTo>
                    <a:pt x="302" y="374"/>
                    <a:pt x="253" y="396"/>
                    <a:pt x="198" y="396"/>
                  </a:cubicBezTo>
                  <a:cubicBezTo>
                    <a:pt x="198" y="396"/>
                    <a:pt x="198" y="396"/>
                    <a:pt x="198" y="396"/>
                  </a:cubicBezTo>
                  <a:cubicBezTo>
                    <a:pt x="198" y="396"/>
                    <a:pt x="198" y="396"/>
                    <a:pt x="198" y="396"/>
                  </a:cubicBezTo>
                  <a:cubicBezTo>
                    <a:pt x="198" y="396"/>
                    <a:pt x="198" y="396"/>
                    <a:pt x="198" y="396"/>
                  </a:cubicBezTo>
                  <a:cubicBezTo>
                    <a:pt x="198" y="396"/>
                    <a:pt x="198" y="396"/>
                    <a:pt x="198" y="396"/>
                  </a:cubicBezTo>
                  <a:cubicBezTo>
                    <a:pt x="143" y="396"/>
                    <a:pt x="94" y="374"/>
                    <a:pt x="58" y="338"/>
                  </a:cubicBezTo>
                  <a:cubicBezTo>
                    <a:pt x="22" y="303"/>
                    <a:pt x="0" y="253"/>
                    <a:pt x="0" y="198"/>
                  </a:cubicBezTo>
                  <a:cubicBezTo>
                    <a:pt x="0" y="198"/>
                    <a:pt x="0" y="198"/>
                    <a:pt x="0" y="198"/>
                  </a:cubicBezTo>
                  <a:cubicBezTo>
                    <a:pt x="0" y="198"/>
                    <a:pt x="0" y="198"/>
                    <a:pt x="0" y="198"/>
                  </a:cubicBezTo>
                  <a:cubicBezTo>
                    <a:pt x="0" y="198"/>
                    <a:pt x="0" y="198"/>
                    <a:pt x="0" y="198"/>
                  </a:cubicBezTo>
                  <a:cubicBezTo>
                    <a:pt x="0" y="198"/>
                    <a:pt x="0" y="198"/>
                    <a:pt x="0" y="198"/>
                  </a:cubicBezTo>
                  <a:cubicBezTo>
                    <a:pt x="0" y="144"/>
                    <a:pt x="22" y="94"/>
                    <a:pt x="58" y="58"/>
                  </a:cubicBezTo>
                  <a:cubicBezTo>
                    <a:pt x="94" y="22"/>
                    <a:pt x="143" y="0"/>
                    <a:pt x="198" y="0"/>
                  </a:cubicBezTo>
                  <a:cubicBezTo>
                    <a:pt x="198" y="0"/>
                    <a:pt x="198" y="0"/>
                    <a:pt x="198" y="0"/>
                  </a:cubicBezTo>
                  <a:cubicBezTo>
                    <a:pt x="198" y="0"/>
                    <a:pt x="198" y="0"/>
                    <a:pt x="198" y="0"/>
                  </a:cubicBezTo>
                  <a:close/>
                  <a:moveTo>
                    <a:pt x="198" y="6"/>
                  </a:moveTo>
                  <a:cubicBezTo>
                    <a:pt x="198" y="6"/>
                    <a:pt x="198" y="6"/>
                    <a:pt x="198" y="6"/>
                  </a:cubicBezTo>
                  <a:cubicBezTo>
                    <a:pt x="198" y="6"/>
                    <a:pt x="198" y="6"/>
                    <a:pt x="198" y="6"/>
                  </a:cubicBezTo>
                  <a:cubicBezTo>
                    <a:pt x="198" y="6"/>
                    <a:pt x="198" y="6"/>
                    <a:pt x="198" y="6"/>
                  </a:cubicBezTo>
                  <a:cubicBezTo>
                    <a:pt x="198" y="6"/>
                    <a:pt x="198" y="6"/>
                    <a:pt x="198" y="6"/>
                  </a:cubicBezTo>
                  <a:cubicBezTo>
                    <a:pt x="145" y="6"/>
                    <a:pt x="97" y="28"/>
                    <a:pt x="62" y="62"/>
                  </a:cubicBezTo>
                  <a:cubicBezTo>
                    <a:pt x="27" y="97"/>
                    <a:pt x="6" y="145"/>
                    <a:pt x="6" y="198"/>
                  </a:cubicBezTo>
                  <a:cubicBezTo>
                    <a:pt x="6" y="198"/>
                    <a:pt x="6" y="198"/>
                    <a:pt x="6" y="198"/>
                  </a:cubicBezTo>
                  <a:cubicBezTo>
                    <a:pt x="6" y="198"/>
                    <a:pt x="6" y="198"/>
                    <a:pt x="6" y="198"/>
                  </a:cubicBezTo>
                  <a:cubicBezTo>
                    <a:pt x="6" y="198"/>
                    <a:pt x="6" y="198"/>
                    <a:pt x="6" y="198"/>
                  </a:cubicBezTo>
                  <a:cubicBezTo>
                    <a:pt x="6" y="198"/>
                    <a:pt x="6" y="198"/>
                    <a:pt x="6" y="198"/>
                  </a:cubicBezTo>
                  <a:cubicBezTo>
                    <a:pt x="6" y="251"/>
                    <a:pt x="27" y="299"/>
                    <a:pt x="62" y="334"/>
                  </a:cubicBezTo>
                  <a:cubicBezTo>
                    <a:pt x="97" y="369"/>
                    <a:pt x="145" y="391"/>
                    <a:pt x="198" y="391"/>
                  </a:cubicBezTo>
                  <a:cubicBezTo>
                    <a:pt x="198" y="391"/>
                    <a:pt x="198" y="391"/>
                    <a:pt x="198" y="391"/>
                  </a:cubicBezTo>
                  <a:cubicBezTo>
                    <a:pt x="198" y="391"/>
                    <a:pt x="198" y="391"/>
                    <a:pt x="198" y="391"/>
                  </a:cubicBezTo>
                  <a:cubicBezTo>
                    <a:pt x="198" y="391"/>
                    <a:pt x="198" y="391"/>
                    <a:pt x="198" y="391"/>
                  </a:cubicBezTo>
                  <a:cubicBezTo>
                    <a:pt x="198" y="391"/>
                    <a:pt x="198" y="391"/>
                    <a:pt x="198" y="391"/>
                  </a:cubicBezTo>
                  <a:cubicBezTo>
                    <a:pt x="251" y="391"/>
                    <a:pt x="299" y="369"/>
                    <a:pt x="334" y="334"/>
                  </a:cubicBezTo>
                  <a:cubicBezTo>
                    <a:pt x="369" y="299"/>
                    <a:pt x="390" y="251"/>
                    <a:pt x="390" y="198"/>
                  </a:cubicBezTo>
                  <a:cubicBezTo>
                    <a:pt x="390" y="198"/>
                    <a:pt x="390" y="198"/>
                    <a:pt x="390" y="198"/>
                  </a:cubicBezTo>
                  <a:cubicBezTo>
                    <a:pt x="390" y="198"/>
                    <a:pt x="390" y="198"/>
                    <a:pt x="390" y="198"/>
                  </a:cubicBezTo>
                  <a:cubicBezTo>
                    <a:pt x="390" y="198"/>
                    <a:pt x="390" y="198"/>
                    <a:pt x="390" y="198"/>
                  </a:cubicBezTo>
                  <a:cubicBezTo>
                    <a:pt x="390" y="198"/>
                    <a:pt x="390" y="198"/>
                    <a:pt x="390" y="198"/>
                  </a:cubicBezTo>
                  <a:cubicBezTo>
                    <a:pt x="390" y="145"/>
                    <a:pt x="369" y="97"/>
                    <a:pt x="334" y="62"/>
                  </a:cubicBezTo>
                  <a:cubicBezTo>
                    <a:pt x="299" y="28"/>
                    <a:pt x="251" y="6"/>
                    <a:pt x="19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14" name="í$1iḓe"/>
            <p:cNvSpPr/>
            <p:nvPr/>
          </p:nvSpPr>
          <p:spPr bwMode="auto">
            <a:xfrm>
              <a:off x="3610756" y="2938459"/>
              <a:ext cx="738931" cy="957066"/>
            </a:xfrm>
            <a:custGeom>
              <a:avLst/>
              <a:gdLst>
                <a:gd name="T0" fmla="*/ 168 w 229"/>
                <a:gd name="T1" fmla="*/ 184 h 296"/>
                <a:gd name="T2" fmla="*/ 223 w 229"/>
                <a:gd name="T3" fmla="*/ 184 h 296"/>
                <a:gd name="T4" fmla="*/ 223 w 229"/>
                <a:gd name="T5" fmla="*/ 220 h 296"/>
                <a:gd name="T6" fmla="*/ 185 w 229"/>
                <a:gd name="T7" fmla="*/ 220 h 296"/>
                <a:gd name="T8" fmla="*/ 168 w 229"/>
                <a:gd name="T9" fmla="*/ 204 h 296"/>
                <a:gd name="T10" fmla="*/ 168 w 229"/>
                <a:gd name="T11" fmla="*/ 184 h 296"/>
                <a:gd name="T12" fmla="*/ 226 w 229"/>
                <a:gd name="T13" fmla="*/ 37 h 296"/>
                <a:gd name="T14" fmla="*/ 191 w 229"/>
                <a:gd name="T15" fmla="*/ 0 h 296"/>
                <a:gd name="T16" fmla="*/ 34 w 229"/>
                <a:gd name="T17" fmla="*/ 0 h 296"/>
                <a:gd name="T18" fmla="*/ 0 w 229"/>
                <a:gd name="T19" fmla="*/ 35 h 296"/>
                <a:gd name="T20" fmla="*/ 0 w 229"/>
                <a:gd name="T21" fmla="*/ 248 h 296"/>
                <a:gd name="T22" fmla="*/ 37 w 229"/>
                <a:gd name="T23" fmla="*/ 294 h 296"/>
                <a:gd name="T24" fmla="*/ 120 w 229"/>
                <a:gd name="T25" fmla="*/ 294 h 296"/>
                <a:gd name="T26" fmla="*/ 133 w 229"/>
                <a:gd name="T27" fmla="*/ 278 h 296"/>
                <a:gd name="T28" fmla="*/ 148 w 229"/>
                <a:gd name="T29" fmla="*/ 295 h 296"/>
                <a:gd name="T30" fmla="*/ 191 w 229"/>
                <a:gd name="T31" fmla="*/ 295 h 296"/>
                <a:gd name="T32" fmla="*/ 229 w 229"/>
                <a:gd name="T33" fmla="*/ 257 h 296"/>
                <a:gd name="T34" fmla="*/ 162 w 229"/>
                <a:gd name="T35" fmla="*/ 257 h 296"/>
                <a:gd name="T36" fmla="*/ 148 w 229"/>
                <a:gd name="T37" fmla="*/ 238 h 296"/>
                <a:gd name="T38" fmla="*/ 137 w 229"/>
                <a:gd name="T39" fmla="*/ 253 h 296"/>
                <a:gd name="T40" fmla="*/ 125 w 229"/>
                <a:gd name="T41" fmla="*/ 258 h 296"/>
                <a:gd name="T42" fmla="*/ 67 w 229"/>
                <a:gd name="T43" fmla="*/ 258 h 296"/>
                <a:gd name="T44" fmla="*/ 35 w 229"/>
                <a:gd name="T45" fmla="*/ 224 h 296"/>
                <a:gd name="T46" fmla="*/ 35 w 229"/>
                <a:gd name="T47" fmla="*/ 52 h 296"/>
                <a:gd name="T48" fmla="*/ 47 w 229"/>
                <a:gd name="T49" fmla="*/ 37 h 296"/>
                <a:gd name="T50" fmla="*/ 226 w 229"/>
                <a:gd name="T51" fmla="*/ 37 h 296"/>
                <a:gd name="T52" fmla="*/ 168 w 229"/>
                <a:gd name="T53" fmla="*/ 109 h 296"/>
                <a:gd name="T54" fmla="*/ 223 w 229"/>
                <a:gd name="T55" fmla="*/ 109 h 296"/>
                <a:gd name="T56" fmla="*/ 223 w 229"/>
                <a:gd name="T57" fmla="*/ 148 h 296"/>
                <a:gd name="T58" fmla="*/ 168 w 229"/>
                <a:gd name="T59" fmla="*/ 148 h 296"/>
                <a:gd name="T60" fmla="*/ 168 w 229"/>
                <a:gd name="T61" fmla="*/ 109 h 296"/>
                <a:gd name="T62" fmla="*/ 74 w 229"/>
                <a:gd name="T63" fmla="*/ 109 h 296"/>
                <a:gd name="T64" fmla="*/ 132 w 229"/>
                <a:gd name="T65" fmla="*/ 109 h 296"/>
                <a:gd name="T66" fmla="*/ 132 w 229"/>
                <a:gd name="T67" fmla="*/ 148 h 296"/>
                <a:gd name="T68" fmla="*/ 74 w 229"/>
                <a:gd name="T69" fmla="*/ 148 h 296"/>
                <a:gd name="T70" fmla="*/ 74 w 229"/>
                <a:gd name="T71" fmla="*/ 109 h 296"/>
                <a:gd name="T72" fmla="*/ 74 w 229"/>
                <a:gd name="T73" fmla="*/ 184 h 296"/>
                <a:gd name="T74" fmla="*/ 132 w 229"/>
                <a:gd name="T75" fmla="*/ 184 h 296"/>
                <a:gd name="T76" fmla="*/ 132 w 229"/>
                <a:gd name="T77" fmla="*/ 204 h 296"/>
                <a:gd name="T78" fmla="*/ 115 w 229"/>
                <a:gd name="T79" fmla="*/ 220 h 296"/>
                <a:gd name="T80" fmla="*/ 83 w 229"/>
                <a:gd name="T81" fmla="*/ 220 h 296"/>
                <a:gd name="T82" fmla="*/ 74 w 229"/>
                <a:gd name="T83" fmla="*/ 210 h 296"/>
                <a:gd name="T84" fmla="*/ 74 w 229"/>
                <a:gd name="T85" fmla="*/ 184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9" h="296">
                  <a:moveTo>
                    <a:pt x="168" y="184"/>
                  </a:moveTo>
                  <a:cubicBezTo>
                    <a:pt x="223" y="184"/>
                    <a:pt x="223" y="184"/>
                    <a:pt x="223" y="184"/>
                  </a:cubicBezTo>
                  <a:cubicBezTo>
                    <a:pt x="223" y="220"/>
                    <a:pt x="223" y="220"/>
                    <a:pt x="223" y="220"/>
                  </a:cubicBezTo>
                  <a:cubicBezTo>
                    <a:pt x="185" y="220"/>
                    <a:pt x="185" y="220"/>
                    <a:pt x="185" y="220"/>
                  </a:cubicBezTo>
                  <a:cubicBezTo>
                    <a:pt x="176" y="220"/>
                    <a:pt x="168" y="213"/>
                    <a:pt x="168" y="204"/>
                  </a:cubicBezTo>
                  <a:cubicBezTo>
                    <a:pt x="168" y="184"/>
                    <a:pt x="168" y="184"/>
                    <a:pt x="168" y="184"/>
                  </a:cubicBezTo>
                  <a:close/>
                  <a:moveTo>
                    <a:pt x="226" y="37"/>
                  </a:moveTo>
                  <a:cubicBezTo>
                    <a:pt x="191" y="0"/>
                    <a:pt x="191" y="0"/>
                    <a:pt x="191" y="0"/>
                  </a:cubicBezTo>
                  <a:cubicBezTo>
                    <a:pt x="191" y="0"/>
                    <a:pt x="68" y="0"/>
                    <a:pt x="34" y="0"/>
                  </a:cubicBezTo>
                  <a:cubicBezTo>
                    <a:pt x="0" y="0"/>
                    <a:pt x="0" y="35"/>
                    <a:pt x="0" y="35"/>
                  </a:cubicBezTo>
                  <a:cubicBezTo>
                    <a:pt x="0" y="35"/>
                    <a:pt x="0" y="204"/>
                    <a:pt x="0" y="248"/>
                  </a:cubicBezTo>
                  <a:cubicBezTo>
                    <a:pt x="0" y="292"/>
                    <a:pt x="37" y="294"/>
                    <a:pt x="37" y="294"/>
                  </a:cubicBezTo>
                  <a:cubicBezTo>
                    <a:pt x="37" y="294"/>
                    <a:pt x="111" y="296"/>
                    <a:pt x="120" y="294"/>
                  </a:cubicBezTo>
                  <a:cubicBezTo>
                    <a:pt x="129" y="292"/>
                    <a:pt x="133" y="278"/>
                    <a:pt x="133" y="278"/>
                  </a:cubicBezTo>
                  <a:cubicBezTo>
                    <a:pt x="136" y="294"/>
                    <a:pt x="148" y="295"/>
                    <a:pt x="148" y="295"/>
                  </a:cubicBezTo>
                  <a:cubicBezTo>
                    <a:pt x="191" y="295"/>
                    <a:pt x="191" y="295"/>
                    <a:pt x="191" y="295"/>
                  </a:cubicBezTo>
                  <a:cubicBezTo>
                    <a:pt x="229" y="257"/>
                    <a:pt x="229" y="257"/>
                    <a:pt x="229" y="257"/>
                  </a:cubicBezTo>
                  <a:cubicBezTo>
                    <a:pt x="229" y="257"/>
                    <a:pt x="174" y="259"/>
                    <a:pt x="162" y="257"/>
                  </a:cubicBezTo>
                  <a:cubicBezTo>
                    <a:pt x="151" y="255"/>
                    <a:pt x="148" y="238"/>
                    <a:pt x="148" y="238"/>
                  </a:cubicBezTo>
                  <a:cubicBezTo>
                    <a:pt x="148" y="238"/>
                    <a:pt x="143" y="248"/>
                    <a:pt x="137" y="253"/>
                  </a:cubicBezTo>
                  <a:cubicBezTo>
                    <a:pt x="132" y="258"/>
                    <a:pt x="125" y="258"/>
                    <a:pt x="125" y="258"/>
                  </a:cubicBezTo>
                  <a:cubicBezTo>
                    <a:pt x="67" y="258"/>
                    <a:pt x="67" y="258"/>
                    <a:pt x="67" y="258"/>
                  </a:cubicBezTo>
                  <a:cubicBezTo>
                    <a:pt x="33" y="254"/>
                    <a:pt x="35" y="224"/>
                    <a:pt x="35" y="224"/>
                  </a:cubicBezTo>
                  <a:cubicBezTo>
                    <a:pt x="35" y="224"/>
                    <a:pt x="35" y="65"/>
                    <a:pt x="35" y="52"/>
                  </a:cubicBezTo>
                  <a:cubicBezTo>
                    <a:pt x="36" y="38"/>
                    <a:pt x="47" y="37"/>
                    <a:pt x="47" y="37"/>
                  </a:cubicBezTo>
                  <a:cubicBezTo>
                    <a:pt x="226" y="37"/>
                    <a:pt x="226" y="37"/>
                    <a:pt x="226" y="37"/>
                  </a:cubicBezTo>
                  <a:close/>
                  <a:moveTo>
                    <a:pt x="168" y="109"/>
                  </a:moveTo>
                  <a:cubicBezTo>
                    <a:pt x="223" y="109"/>
                    <a:pt x="223" y="109"/>
                    <a:pt x="223" y="109"/>
                  </a:cubicBezTo>
                  <a:cubicBezTo>
                    <a:pt x="223" y="148"/>
                    <a:pt x="223" y="148"/>
                    <a:pt x="223" y="148"/>
                  </a:cubicBezTo>
                  <a:cubicBezTo>
                    <a:pt x="168" y="148"/>
                    <a:pt x="168" y="148"/>
                    <a:pt x="168" y="148"/>
                  </a:cubicBezTo>
                  <a:cubicBezTo>
                    <a:pt x="168" y="109"/>
                    <a:pt x="168" y="109"/>
                    <a:pt x="168" y="109"/>
                  </a:cubicBezTo>
                  <a:close/>
                  <a:moveTo>
                    <a:pt x="74" y="109"/>
                  </a:moveTo>
                  <a:cubicBezTo>
                    <a:pt x="132" y="109"/>
                    <a:pt x="132" y="109"/>
                    <a:pt x="132" y="109"/>
                  </a:cubicBezTo>
                  <a:cubicBezTo>
                    <a:pt x="132" y="148"/>
                    <a:pt x="132" y="148"/>
                    <a:pt x="132" y="148"/>
                  </a:cubicBezTo>
                  <a:cubicBezTo>
                    <a:pt x="74" y="148"/>
                    <a:pt x="74" y="148"/>
                    <a:pt x="74" y="148"/>
                  </a:cubicBezTo>
                  <a:cubicBezTo>
                    <a:pt x="74" y="109"/>
                    <a:pt x="74" y="109"/>
                    <a:pt x="74" y="109"/>
                  </a:cubicBezTo>
                  <a:close/>
                  <a:moveTo>
                    <a:pt x="74" y="184"/>
                  </a:moveTo>
                  <a:cubicBezTo>
                    <a:pt x="132" y="184"/>
                    <a:pt x="132" y="184"/>
                    <a:pt x="132" y="184"/>
                  </a:cubicBezTo>
                  <a:cubicBezTo>
                    <a:pt x="132" y="204"/>
                    <a:pt x="132" y="204"/>
                    <a:pt x="132" y="204"/>
                  </a:cubicBezTo>
                  <a:cubicBezTo>
                    <a:pt x="132" y="213"/>
                    <a:pt x="124" y="220"/>
                    <a:pt x="115" y="220"/>
                  </a:cubicBezTo>
                  <a:cubicBezTo>
                    <a:pt x="83" y="220"/>
                    <a:pt x="83" y="220"/>
                    <a:pt x="83" y="220"/>
                  </a:cubicBezTo>
                  <a:cubicBezTo>
                    <a:pt x="78" y="220"/>
                    <a:pt x="74" y="215"/>
                    <a:pt x="74" y="210"/>
                  </a:cubicBezTo>
                  <a:lnTo>
                    <a:pt x="74" y="1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15" name="íŝ1ïḍê"/>
            <p:cNvSpPr/>
            <p:nvPr/>
          </p:nvSpPr>
          <p:spPr bwMode="auto">
            <a:xfrm>
              <a:off x="3579399" y="4005955"/>
              <a:ext cx="128154" cy="118611"/>
            </a:xfrm>
            <a:custGeom>
              <a:avLst/>
              <a:gdLst>
                <a:gd name="T0" fmla="*/ 21 w 40"/>
                <a:gd name="T1" fmla="*/ 11 h 37"/>
                <a:gd name="T2" fmla="*/ 11 w 40"/>
                <a:gd name="T3" fmla="*/ 6 h 37"/>
                <a:gd name="T4" fmla="*/ 7 w 40"/>
                <a:gd name="T5" fmla="*/ 13 h 37"/>
                <a:gd name="T6" fmla="*/ 17 w 40"/>
                <a:gd name="T7" fmla="*/ 18 h 37"/>
                <a:gd name="T8" fmla="*/ 18 w 40"/>
                <a:gd name="T9" fmla="*/ 16 h 37"/>
                <a:gd name="T10" fmla="*/ 21 w 40"/>
                <a:gd name="T11" fmla="*/ 11 h 37"/>
                <a:gd name="T12" fmla="*/ 36 w 40"/>
                <a:gd name="T13" fmla="*/ 14 h 37"/>
                <a:gd name="T14" fmla="*/ 37 w 40"/>
                <a:gd name="T15" fmla="*/ 15 h 37"/>
                <a:gd name="T16" fmla="*/ 39 w 40"/>
                <a:gd name="T17" fmla="*/ 16 h 37"/>
                <a:gd name="T18" fmla="*/ 40 w 40"/>
                <a:gd name="T19" fmla="*/ 17 h 37"/>
                <a:gd name="T20" fmla="*/ 35 w 40"/>
                <a:gd name="T21" fmla="*/ 25 h 37"/>
                <a:gd name="T22" fmla="*/ 31 w 40"/>
                <a:gd name="T23" fmla="*/ 32 h 37"/>
                <a:gd name="T24" fmla="*/ 31 w 40"/>
                <a:gd name="T25" fmla="*/ 32 h 37"/>
                <a:gd name="T26" fmla="*/ 28 w 40"/>
                <a:gd name="T27" fmla="*/ 31 h 37"/>
                <a:gd name="T28" fmla="*/ 27 w 40"/>
                <a:gd name="T29" fmla="*/ 30 h 37"/>
                <a:gd name="T30" fmla="*/ 28 w 40"/>
                <a:gd name="T31" fmla="*/ 28 h 37"/>
                <a:gd name="T32" fmla="*/ 19 w 40"/>
                <a:gd name="T33" fmla="*/ 24 h 37"/>
                <a:gd name="T34" fmla="*/ 15 w 40"/>
                <a:gd name="T35" fmla="*/ 32 h 37"/>
                <a:gd name="T36" fmla="*/ 12 w 40"/>
                <a:gd name="T37" fmla="*/ 36 h 37"/>
                <a:gd name="T38" fmla="*/ 12 w 40"/>
                <a:gd name="T39" fmla="*/ 36 h 37"/>
                <a:gd name="T40" fmla="*/ 8 w 40"/>
                <a:gd name="T41" fmla="*/ 34 h 37"/>
                <a:gd name="T42" fmla="*/ 8 w 40"/>
                <a:gd name="T43" fmla="*/ 34 h 37"/>
                <a:gd name="T44" fmla="*/ 15 w 40"/>
                <a:gd name="T45" fmla="*/ 22 h 37"/>
                <a:gd name="T46" fmla="*/ 5 w 40"/>
                <a:gd name="T47" fmla="*/ 16 h 37"/>
                <a:gd name="T48" fmla="*/ 5 w 40"/>
                <a:gd name="T49" fmla="*/ 18 h 37"/>
                <a:gd name="T50" fmla="*/ 4 w 40"/>
                <a:gd name="T51" fmla="*/ 19 h 37"/>
                <a:gd name="T52" fmla="*/ 4 w 40"/>
                <a:gd name="T53" fmla="*/ 19 h 37"/>
                <a:gd name="T54" fmla="*/ 2 w 40"/>
                <a:gd name="T55" fmla="*/ 18 h 37"/>
                <a:gd name="T56" fmla="*/ 1 w 40"/>
                <a:gd name="T57" fmla="*/ 17 h 37"/>
                <a:gd name="T58" fmla="*/ 0 w 40"/>
                <a:gd name="T59" fmla="*/ 17 h 37"/>
                <a:gd name="T60" fmla="*/ 1 w 40"/>
                <a:gd name="T61" fmla="*/ 16 h 37"/>
                <a:gd name="T62" fmla="*/ 2 w 40"/>
                <a:gd name="T63" fmla="*/ 14 h 37"/>
                <a:gd name="T64" fmla="*/ 5 w 40"/>
                <a:gd name="T65" fmla="*/ 8 h 37"/>
                <a:gd name="T66" fmla="*/ 9 w 40"/>
                <a:gd name="T67" fmla="*/ 1 h 37"/>
                <a:gd name="T68" fmla="*/ 10 w 40"/>
                <a:gd name="T69" fmla="*/ 0 h 37"/>
                <a:gd name="T70" fmla="*/ 13 w 40"/>
                <a:gd name="T71" fmla="*/ 2 h 37"/>
                <a:gd name="T72" fmla="*/ 23 w 40"/>
                <a:gd name="T73" fmla="*/ 7 h 37"/>
                <a:gd name="T74" fmla="*/ 26 w 40"/>
                <a:gd name="T75" fmla="*/ 2 h 37"/>
                <a:gd name="T76" fmla="*/ 26 w 40"/>
                <a:gd name="T77" fmla="*/ 1 h 37"/>
                <a:gd name="T78" fmla="*/ 26 w 40"/>
                <a:gd name="T79" fmla="*/ 0 h 37"/>
                <a:gd name="T80" fmla="*/ 29 w 40"/>
                <a:gd name="T81" fmla="*/ 2 h 37"/>
                <a:gd name="T82" fmla="*/ 30 w 40"/>
                <a:gd name="T83" fmla="*/ 3 h 37"/>
                <a:gd name="T84" fmla="*/ 30 w 40"/>
                <a:gd name="T85" fmla="*/ 4 h 37"/>
                <a:gd name="T86" fmla="*/ 29 w 40"/>
                <a:gd name="T87" fmla="*/ 5 h 37"/>
                <a:gd name="T88" fmla="*/ 26 w 40"/>
                <a:gd name="T89" fmla="*/ 9 h 37"/>
                <a:gd name="T90" fmla="*/ 36 w 40"/>
                <a:gd name="T91" fmla="*/ 14 h 37"/>
                <a:gd name="T92" fmla="*/ 30 w 40"/>
                <a:gd name="T93" fmla="*/ 25 h 37"/>
                <a:gd name="T94" fmla="*/ 21 w 40"/>
                <a:gd name="T95" fmla="*/ 20 h 37"/>
                <a:gd name="T96" fmla="*/ 22 w 40"/>
                <a:gd name="T97" fmla="*/ 18 h 37"/>
                <a:gd name="T98" fmla="*/ 25 w 40"/>
                <a:gd name="T99" fmla="*/ 13 h 37"/>
                <a:gd name="T100" fmla="*/ 34 w 40"/>
                <a:gd name="T101" fmla="*/ 18 h 37"/>
                <a:gd name="T102" fmla="*/ 30 w 40"/>
                <a:gd name="T103" fmla="*/ 2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 h="37">
                  <a:moveTo>
                    <a:pt x="21" y="11"/>
                  </a:moveTo>
                  <a:cubicBezTo>
                    <a:pt x="11" y="6"/>
                    <a:pt x="11" y="6"/>
                    <a:pt x="11" y="6"/>
                  </a:cubicBezTo>
                  <a:cubicBezTo>
                    <a:pt x="7" y="13"/>
                    <a:pt x="7" y="13"/>
                    <a:pt x="7" y="13"/>
                  </a:cubicBezTo>
                  <a:cubicBezTo>
                    <a:pt x="17" y="18"/>
                    <a:pt x="17" y="18"/>
                    <a:pt x="17" y="18"/>
                  </a:cubicBezTo>
                  <a:cubicBezTo>
                    <a:pt x="18" y="16"/>
                    <a:pt x="18" y="16"/>
                    <a:pt x="18" y="16"/>
                  </a:cubicBezTo>
                  <a:cubicBezTo>
                    <a:pt x="21" y="11"/>
                    <a:pt x="21" y="11"/>
                    <a:pt x="21" y="11"/>
                  </a:cubicBezTo>
                  <a:close/>
                  <a:moveTo>
                    <a:pt x="36" y="14"/>
                  </a:moveTo>
                  <a:cubicBezTo>
                    <a:pt x="36" y="15"/>
                    <a:pt x="37" y="15"/>
                    <a:pt x="37" y="15"/>
                  </a:cubicBezTo>
                  <a:cubicBezTo>
                    <a:pt x="38" y="16"/>
                    <a:pt x="39" y="16"/>
                    <a:pt x="39" y="16"/>
                  </a:cubicBezTo>
                  <a:cubicBezTo>
                    <a:pt x="40" y="16"/>
                    <a:pt x="40" y="16"/>
                    <a:pt x="40" y="17"/>
                  </a:cubicBezTo>
                  <a:cubicBezTo>
                    <a:pt x="38" y="20"/>
                    <a:pt x="36" y="23"/>
                    <a:pt x="35" y="25"/>
                  </a:cubicBezTo>
                  <a:cubicBezTo>
                    <a:pt x="34" y="28"/>
                    <a:pt x="33" y="30"/>
                    <a:pt x="31" y="32"/>
                  </a:cubicBezTo>
                  <a:cubicBezTo>
                    <a:pt x="31" y="32"/>
                    <a:pt x="31" y="32"/>
                    <a:pt x="31" y="32"/>
                  </a:cubicBezTo>
                  <a:cubicBezTo>
                    <a:pt x="28" y="31"/>
                    <a:pt x="28" y="31"/>
                    <a:pt x="28" y="31"/>
                  </a:cubicBezTo>
                  <a:cubicBezTo>
                    <a:pt x="27" y="30"/>
                    <a:pt x="27" y="30"/>
                    <a:pt x="27" y="30"/>
                  </a:cubicBezTo>
                  <a:cubicBezTo>
                    <a:pt x="28" y="28"/>
                    <a:pt x="28" y="28"/>
                    <a:pt x="28" y="28"/>
                  </a:cubicBezTo>
                  <a:cubicBezTo>
                    <a:pt x="19" y="24"/>
                    <a:pt x="19" y="24"/>
                    <a:pt x="19" y="24"/>
                  </a:cubicBezTo>
                  <a:cubicBezTo>
                    <a:pt x="18" y="26"/>
                    <a:pt x="16" y="29"/>
                    <a:pt x="15" y="32"/>
                  </a:cubicBezTo>
                  <a:cubicBezTo>
                    <a:pt x="13" y="34"/>
                    <a:pt x="13" y="36"/>
                    <a:pt x="12" y="36"/>
                  </a:cubicBezTo>
                  <a:cubicBezTo>
                    <a:pt x="12" y="36"/>
                    <a:pt x="12" y="37"/>
                    <a:pt x="12" y="36"/>
                  </a:cubicBezTo>
                  <a:cubicBezTo>
                    <a:pt x="8" y="34"/>
                    <a:pt x="8" y="34"/>
                    <a:pt x="8" y="34"/>
                  </a:cubicBezTo>
                  <a:cubicBezTo>
                    <a:pt x="8" y="34"/>
                    <a:pt x="8" y="34"/>
                    <a:pt x="8" y="34"/>
                  </a:cubicBezTo>
                  <a:cubicBezTo>
                    <a:pt x="15" y="22"/>
                    <a:pt x="15" y="22"/>
                    <a:pt x="15" y="22"/>
                  </a:cubicBezTo>
                  <a:cubicBezTo>
                    <a:pt x="5" y="16"/>
                    <a:pt x="5" y="16"/>
                    <a:pt x="5" y="16"/>
                  </a:cubicBezTo>
                  <a:cubicBezTo>
                    <a:pt x="5" y="18"/>
                    <a:pt x="5" y="18"/>
                    <a:pt x="5" y="18"/>
                  </a:cubicBezTo>
                  <a:cubicBezTo>
                    <a:pt x="4" y="18"/>
                    <a:pt x="4" y="19"/>
                    <a:pt x="4" y="19"/>
                  </a:cubicBezTo>
                  <a:cubicBezTo>
                    <a:pt x="4" y="19"/>
                    <a:pt x="4" y="19"/>
                    <a:pt x="4" y="19"/>
                  </a:cubicBezTo>
                  <a:cubicBezTo>
                    <a:pt x="3" y="18"/>
                    <a:pt x="3" y="18"/>
                    <a:pt x="2" y="18"/>
                  </a:cubicBezTo>
                  <a:cubicBezTo>
                    <a:pt x="2" y="18"/>
                    <a:pt x="2" y="18"/>
                    <a:pt x="1" y="17"/>
                  </a:cubicBezTo>
                  <a:cubicBezTo>
                    <a:pt x="1" y="17"/>
                    <a:pt x="1" y="17"/>
                    <a:pt x="0" y="17"/>
                  </a:cubicBezTo>
                  <a:cubicBezTo>
                    <a:pt x="0" y="17"/>
                    <a:pt x="0" y="16"/>
                    <a:pt x="1" y="16"/>
                  </a:cubicBezTo>
                  <a:cubicBezTo>
                    <a:pt x="1" y="15"/>
                    <a:pt x="1" y="15"/>
                    <a:pt x="2" y="14"/>
                  </a:cubicBezTo>
                  <a:cubicBezTo>
                    <a:pt x="3" y="13"/>
                    <a:pt x="3" y="11"/>
                    <a:pt x="5" y="8"/>
                  </a:cubicBezTo>
                  <a:cubicBezTo>
                    <a:pt x="6" y="6"/>
                    <a:pt x="8" y="3"/>
                    <a:pt x="9" y="1"/>
                  </a:cubicBezTo>
                  <a:cubicBezTo>
                    <a:pt x="9" y="0"/>
                    <a:pt x="9" y="0"/>
                    <a:pt x="10" y="0"/>
                  </a:cubicBezTo>
                  <a:cubicBezTo>
                    <a:pt x="13" y="2"/>
                    <a:pt x="13" y="2"/>
                    <a:pt x="13" y="2"/>
                  </a:cubicBezTo>
                  <a:cubicBezTo>
                    <a:pt x="23" y="7"/>
                    <a:pt x="23" y="7"/>
                    <a:pt x="23" y="7"/>
                  </a:cubicBezTo>
                  <a:cubicBezTo>
                    <a:pt x="26" y="2"/>
                    <a:pt x="26" y="2"/>
                    <a:pt x="26" y="2"/>
                  </a:cubicBezTo>
                  <a:cubicBezTo>
                    <a:pt x="26" y="1"/>
                    <a:pt x="26" y="1"/>
                    <a:pt x="26" y="1"/>
                  </a:cubicBezTo>
                  <a:cubicBezTo>
                    <a:pt x="26" y="0"/>
                    <a:pt x="26" y="0"/>
                    <a:pt x="26" y="0"/>
                  </a:cubicBezTo>
                  <a:cubicBezTo>
                    <a:pt x="27" y="1"/>
                    <a:pt x="28" y="2"/>
                    <a:pt x="29" y="2"/>
                  </a:cubicBezTo>
                  <a:cubicBezTo>
                    <a:pt x="30" y="3"/>
                    <a:pt x="30" y="3"/>
                    <a:pt x="30" y="3"/>
                  </a:cubicBezTo>
                  <a:cubicBezTo>
                    <a:pt x="31" y="3"/>
                    <a:pt x="30" y="4"/>
                    <a:pt x="30" y="4"/>
                  </a:cubicBezTo>
                  <a:cubicBezTo>
                    <a:pt x="30" y="4"/>
                    <a:pt x="29" y="4"/>
                    <a:pt x="29" y="5"/>
                  </a:cubicBezTo>
                  <a:cubicBezTo>
                    <a:pt x="26" y="9"/>
                    <a:pt x="26" y="9"/>
                    <a:pt x="26" y="9"/>
                  </a:cubicBezTo>
                  <a:cubicBezTo>
                    <a:pt x="36" y="14"/>
                    <a:pt x="36" y="14"/>
                    <a:pt x="36" y="14"/>
                  </a:cubicBezTo>
                  <a:close/>
                  <a:moveTo>
                    <a:pt x="30" y="25"/>
                  </a:moveTo>
                  <a:cubicBezTo>
                    <a:pt x="21" y="20"/>
                    <a:pt x="21" y="20"/>
                    <a:pt x="21" y="20"/>
                  </a:cubicBezTo>
                  <a:cubicBezTo>
                    <a:pt x="22" y="18"/>
                    <a:pt x="22" y="18"/>
                    <a:pt x="22" y="18"/>
                  </a:cubicBezTo>
                  <a:cubicBezTo>
                    <a:pt x="25" y="13"/>
                    <a:pt x="25" y="13"/>
                    <a:pt x="25" y="13"/>
                  </a:cubicBezTo>
                  <a:cubicBezTo>
                    <a:pt x="34" y="18"/>
                    <a:pt x="34" y="18"/>
                    <a:pt x="34" y="18"/>
                  </a:cubicBezTo>
                  <a:lnTo>
                    <a:pt x="3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16" name="ï$ľîḋè"/>
            <p:cNvSpPr/>
            <p:nvPr/>
          </p:nvSpPr>
          <p:spPr bwMode="auto">
            <a:xfrm>
              <a:off x="3707553" y="4053672"/>
              <a:ext cx="132244" cy="136334"/>
            </a:xfrm>
            <a:custGeom>
              <a:avLst/>
              <a:gdLst>
                <a:gd name="T0" fmla="*/ 15 w 41"/>
                <a:gd name="T1" fmla="*/ 8 h 42"/>
                <a:gd name="T2" fmla="*/ 19 w 41"/>
                <a:gd name="T3" fmla="*/ 19 h 42"/>
                <a:gd name="T4" fmla="*/ 22 w 41"/>
                <a:gd name="T5" fmla="*/ 10 h 42"/>
                <a:gd name="T6" fmla="*/ 37 w 41"/>
                <a:gd name="T7" fmla="*/ 9 h 42"/>
                <a:gd name="T8" fmla="*/ 38 w 41"/>
                <a:gd name="T9" fmla="*/ 10 h 42"/>
                <a:gd name="T10" fmla="*/ 36 w 41"/>
                <a:gd name="T11" fmla="*/ 23 h 42"/>
                <a:gd name="T12" fmla="*/ 40 w 41"/>
                <a:gd name="T13" fmla="*/ 24 h 42"/>
                <a:gd name="T14" fmla="*/ 40 w 41"/>
                <a:gd name="T15" fmla="*/ 27 h 42"/>
                <a:gd name="T16" fmla="*/ 39 w 41"/>
                <a:gd name="T17" fmla="*/ 28 h 42"/>
                <a:gd name="T18" fmla="*/ 25 w 41"/>
                <a:gd name="T19" fmla="*/ 24 h 42"/>
                <a:gd name="T20" fmla="*/ 28 w 41"/>
                <a:gd name="T21" fmla="*/ 31 h 42"/>
                <a:gd name="T22" fmla="*/ 36 w 41"/>
                <a:gd name="T23" fmla="*/ 38 h 42"/>
                <a:gd name="T24" fmla="*/ 38 w 41"/>
                <a:gd name="T25" fmla="*/ 40 h 42"/>
                <a:gd name="T26" fmla="*/ 30 w 41"/>
                <a:gd name="T27" fmla="*/ 39 h 42"/>
                <a:gd name="T28" fmla="*/ 22 w 41"/>
                <a:gd name="T29" fmla="*/ 29 h 42"/>
                <a:gd name="T30" fmla="*/ 13 w 41"/>
                <a:gd name="T31" fmla="*/ 32 h 42"/>
                <a:gd name="T32" fmla="*/ 2 w 41"/>
                <a:gd name="T33" fmla="*/ 35 h 42"/>
                <a:gd name="T34" fmla="*/ 0 w 41"/>
                <a:gd name="T35" fmla="*/ 31 h 42"/>
                <a:gd name="T36" fmla="*/ 3 w 41"/>
                <a:gd name="T37" fmla="*/ 30 h 42"/>
                <a:gd name="T38" fmla="*/ 17 w 41"/>
                <a:gd name="T39" fmla="*/ 22 h 42"/>
                <a:gd name="T40" fmla="*/ 4 w 41"/>
                <a:gd name="T41" fmla="*/ 20 h 42"/>
                <a:gd name="T42" fmla="*/ 3 w 41"/>
                <a:gd name="T43" fmla="*/ 19 h 42"/>
                <a:gd name="T44" fmla="*/ 5 w 41"/>
                <a:gd name="T45" fmla="*/ 15 h 42"/>
                <a:gd name="T46" fmla="*/ 9 w 41"/>
                <a:gd name="T47" fmla="*/ 17 h 42"/>
                <a:gd name="T48" fmla="*/ 13 w 41"/>
                <a:gd name="T49" fmla="*/ 4 h 42"/>
                <a:gd name="T50" fmla="*/ 16 w 41"/>
                <a:gd name="T51" fmla="*/ 5 h 42"/>
                <a:gd name="T52" fmla="*/ 24 w 41"/>
                <a:gd name="T53" fmla="*/ 2 h 42"/>
                <a:gd name="T54" fmla="*/ 24 w 41"/>
                <a:gd name="T55" fmla="*/ 0 h 42"/>
                <a:gd name="T56" fmla="*/ 26 w 41"/>
                <a:gd name="T57" fmla="*/ 1 h 42"/>
                <a:gd name="T58" fmla="*/ 29 w 41"/>
                <a:gd name="T59" fmla="*/ 2 h 42"/>
                <a:gd name="T60" fmla="*/ 28 w 41"/>
                <a:gd name="T61" fmla="*/ 3 h 42"/>
                <a:gd name="T62" fmla="*/ 35 w 41"/>
                <a:gd name="T63" fmla="*/ 9 h 42"/>
                <a:gd name="T64" fmla="*/ 34 w 41"/>
                <a:gd name="T65" fmla="*/ 13 h 42"/>
                <a:gd name="T66" fmla="*/ 25 w 41"/>
                <a:gd name="T67" fmla="*/ 16 h 42"/>
                <a:gd name="T68" fmla="*/ 32 w 41"/>
                <a:gd name="T69"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42">
                  <a:moveTo>
                    <a:pt x="22" y="10"/>
                  </a:moveTo>
                  <a:cubicBezTo>
                    <a:pt x="15" y="8"/>
                    <a:pt x="15" y="8"/>
                    <a:pt x="15" y="8"/>
                  </a:cubicBezTo>
                  <a:cubicBezTo>
                    <a:pt x="13" y="18"/>
                    <a:pt x="13" y="18"/>
                    <a:pt x="13" y="18"/>
                  </a:cubicBezTo>
                  <a:cubicBezTo>
                    <a:pt x="19" y="19"/>
                    <a:pt x="19" y="19"/>
                    <a:pt x="19" y="19"/>
                  </a:cubicBezTo>
                  <a:cubicBezTo>
                    <a:pt x="20" y="18"/>
                    <a:pt x="20" y="16"/>
                    <a:pt x="21" y="15"/>
                  </a:cubicBezTo>
                  <a:cubicBezTo>
                    <a:pt x="21" y="13"/>
                    <a:pt x="22" y="12"/>
                    <a:pt x="22" y="10"/>
                  </a:cubicBezTo>
                  <a:close/>
                  <a:moveTo>
                    <a:pt x="35" y="9"/>
                  </a:moveTo>
                  <a:cubicBezTo>
                    <a:pt x="36" y="9"/>
                    <a:pt x="36" y="9"/>
                    <a:pt x="37" y="9"/>
                  </a:cubicBezTo>
                  <a:cubicBezTo>
                    <a:pt x="38" y="9"/>
                    <a:pt x="38" y="10"/>
                    <a:pt x="38" y="10"/>
                  </a:cubicBezTo>
                  <a:cubicBezTo>
                    <a:pt x="38" y="10"/>
                    <a:pt x="38" y="10"/>
                    <a:pt x="38" y="10"/>
                  </a:cubicBezTo>
                  <a:cubicBezTo>
                    <a:pt x="38" y="12"/>
                    <a:pt x="37" y="14"/>
                    <a:pt x="37" y="16"/>
                  </a:cubicBezTo>
                  <a:cubicBezTo>
                    <a:pt x="36" y="19"/>
                    <a:pt x="36" y="21"/>
                    <a:pt x="36" y="23"/>
                  </a:cubicBezTo>
                  <a:cubicBezTo>
                    <a:pt x="40" y="23"/>
                    <a:pt x="40" y="23"/>
                    <a:pt x="40" y="23"/>
                  </a:cubicBezTo>
                  <a:cubicBezTo>
                    <a:pt x="40" y="23"/>
                    <a:pt x="40" y="24"/>
                    <a:pt x="40" y="24"/>
                  </a:cubicBezTo>
                  <a:cubicBezTo>
                    <a:pt x="41" y="24"/>
                    <a:pt x="41" y="24"/>
                    <a:pt x="41" y="24"/>
                  </a:cubicBezTo>
                  <a:cubicBezTo>
                    <a:pt x="40" y="27"/>
                    <a:pt x="40" y="27"/>
                    <a:pt x="40" y="27"/>
                  </a:cubicBezTo>
                  <a:cubicBezTo>
                    <a:pt x="40" y="28"/>
                    <a:pt x="40" y="28"/>
                    <a:pt x="40" y="28"/>
                  </a:cubicBezTo>
                  <a:cubicBezTo>
                    <a:pt x="40" y="28"/>
                    <a:pt x="39" y="28"/>
                    <a:pt x="39" y="28"/>
                  </a:cubicBezTo>
                  <a:cubicBezTo>
                    <a:pt x="39" y="28"/>
                    <a:pt x="39" y="28"/>
                    <a:pt x="39" y="27"/>
                  </a:cubicBezTo>
                  <a:cubicBezTo>
                    <a:pt x="25" y="24"/>
                    <a:pt x="25" y="24"/>
                    <a:pt x="25" y="24"/>
                  </a:cubicBezTo>
                  <a:cubicBezTo>
                    <a:pt x="26" y="26"/>
                    <a:pt x="26" y="27"/>
                    <a:pt x="27" y="29"/>
                  </a:cubicBezTo>
                  <a:cubicBezTo>
                    <a:pt x="27" y="30"/>
                    <a:pt x="28" y="31"/>
                    <a:pt x="28" y="31"/>
                  </a:cubicBezTo>
                  <a:cubicBezTo>
                    <a:pt x="29" y="33"/>
                    <a:pt x="30" y="34"/>
                    <a:pt x="32" y="36"/>
                  </a:cubicBezTo>
                  <a:cubicBezTo>
                    <a:pt x="33" y="36"/>
                    <a:pt x="35" y="37"/>
                    <a:pt x="36" y="38"/>
                  </a:cubicBezTo>
                  <a:cubicBezTo>
                    <a:pt x="37" y="39"/>
                    <a:pt x="38" y="39"/>
                    <a:pt x="38" y="39"/>
                  </a:cubicBezTo>
                  <a:cubicBezTo>
                    <a:pt x="38" y="39"/>
                    <a:pt x="38" y="40"/>
                    <a:pt x="38" y="40"/>
                  </a:cubicBezTo>
                  <a:cubicBezTo>
                    <a:pt x="37" y="40"/>
                    <a:pt x="36" y="41"/>
                    <a:pt x="34" y="42"/>
                  </a:cubicBezTo>
                  <a:cubicBezTo>
                    <a:pt x="34" y="42"/>
                    <a:pt x="32" y="41"/>
                    <a:pt x="30" y="39"/>
                  </a:cubicBezTo>
                  <a:cubicBezTo>
                    <a:pt x="27" y="37"/>
                    <a:pt x="25" y="35"/>
                    <a:pt x="24" y="33"/>
                  </a:cubicBezTo>
                  <a:cubicBezTo>
                    <a:pt x="23" y="32"/>
                    <a:pt x="23" y="30"/>
                    <a:pt x="22" y="29"/>
                  </a:cubicBezTo>
                  <a:cubicBezTo>
                    <a:pt x="22" y="27"/>
                    <a:pt x="21" y="26"/>
                    <a:pt x="21" y="24"/>
                  </a:cubicBezTo>
                  <a:cubicBezTo>
                    <a:pt x="19" y="28"/>
                    <a:pt x="16" y="30"/>
                    <a:pt x="13" y="32"/>
                  </a:cubicBezTo>
                  <a:cubicBezTo>
                    <a:pt x="10" y="33"/>
                    <a:pt x="8" y="34"/>
                    <a:pt x="5" y="35"/>
                  </a:cubicBezTo>
                  <a:cubicBezTo>
                    <a:pt x="3" y="35"/>
                    <a:pt x="2" y="35"/>
                    <a:pt x="2" y="35"/>
                  </a:cubicBezTo>
                  <a:cubicBezTo>
                    <a:pt x="2" y="34"/>
                    <a:pt x="1" y="33"/>
                    <a:pt x="0" y="32"/>
                  </a:cubicBezTo>
                  <a:cubicBezTo>
                    <a:pt x="0" y="31"/>
                    <a:pt x="0" y="31"/>
                    <a:pt x="0" y="31"/>
                  </a:cubicBezTo>
                  <a:cubicBezTo>
                    <a:pt x="0" y="31"/>
                    <a:pt x="0" y="30"/>
                    <a:pt x="0" y="30"/>
                  </a:cubicBezTo>
                  <a:cubicBezTo>
                    <a:pt x="0" y="31"/>
                    <a:pt x="1" y="30"/>
                    <a:pt x="3" y="30"/>
                  </a:cubicBezTo>
                  <a:cubicBezTo>
                    <a:pt x="6" y="30"/>
                    <a:pt x="8" y="29"/>
                    <a:pt x="10" y="28"/>
                  </a:cubicBezTo>
                  <a:cubicBezTo>
                    <a:pt x="13" y="27"/>
                    <a:pt x="16" y="25"/>
                    <a:pt x="17" y="22"/>
                  </a:cubicBezTo>
                  <a:cubicBezTo>
                    <a:pt x="16" y="22"/>
                    <a:pt x="14" y="21"/>
                    <a:pt x="11" y="21"/>
                  </a:cubicBezTo>
                  <a:cubicBezTo>
                    <a:pt x="9" y="21"/>
                    <a:pt x="7" y="20"/>
                    <a:pt x="4" y="20"/>
                  </a:cubicBezTo>
                  <a:cubicBezTo>
                    <a:pt x="4" y="20"/>
                    <a:pt x="4" y="19"/>
                    <a:pt x="3" y="19"/>
                  </a:cubicBezTo>
                  <a:cubicBezTo>
                    <a:pt x="3" y="19"/>
                    <a:pt x="3" y="19"/>
                    <a:pt x="3" y="19"/>
                  </a:cubicBezTo>
                  <a:cubicBezTo>
                    <a:pt x="4" y="16"/>
                    <a:pt x="4" y="16"/>
                    <a:pt x="4" y="16"/>
                  </a:cubicBezTo>
                  <a:cubicBezTo>
                    <a:pt x="4" y="15"/>
                    <a:pt x="4" y="15"/>
                    <a:pt x="5" y="15"/>
                  </a:cubicBezTo>
                  <a:cubicBezTo>
                    <a:pt x="5" y="15"/>
                    <a:pt x="5" y="15"/>
                    <a:pt x="5" y="16"/>
                  </a:cubicBezTo>
                  <a:cubicBezTo>
                    <a:pt x="9" y="17"/>
                    <a:pt x="9" y="17"/>
                    <a:pt x="9" y="17"/>
                  </a:cubicBezTo>
                  <a:cubicBezTo>
                    <a:pt x="12" y="4"/>
                    <a:pt x="12" y="4"/>
                    <a:pt x="12" y="4"/>
                  </a:cubicBezTo>
                  <a:cubicBezTo>
                    <a:pt x="12" y="4"/>
                    <a:pt x="12" y="4"/>
                    <a:pt x="13" y="4"/>
                  </a:cubicBezTo>
                  <a:cubicBezTo>
                    <a:pt x="13" y="4"/>
                    <a:pt x="14" y="4"/>
                    <a:pt x="15" y="4"/>
                  </a:cubicBezTo>
                  <a:cubicBezTo>
                    <a:pt x="16" y="4"/>
                    <a:pt x="16" y="5"/>
                    <a:pt x="16" y="5"/>
                  </a:cubicBezTo>
                  <a:cubicBezTo>
                    <a:pt x="23" y="6"/>
                    <a:pt x="23" y="6"/>
                    <a:pt x="23" y="6"/>
                  </a:cubicBezTo>
                  <a:cubicBezTo>
                    <a:pt x="24" y="2"/>
                    <a:pt x="24" y="2"/>
                    <a:pt x="24" y="2"/>
                  </a:cubicBezTo>
                  <a:cubicBezTo>
                    <a:pt x="24" y="2"/>
                    <a:pt x="24" y="1"/>
                    <a:pt x="24" y="1"/>
                  </a:cubicBezTo>
                  <a:cubicBezTo>
                    <a:pt x="24" y="1"/>
                    <a:pt x="24" y="0"/>
                    <a:pt x="24" y="0"/>
                  </a:cubicBezTo>
                  <a:cubicBezTo>
                    <a:pt x="25" y="0"/>
                    <a:pt x="25" y="0"/>
                    <a:pt x="25" y="1"/>
                  </a:cubicBezTo>
                  <a:cubicBezTo>
                    <a:pt x="25" y="1"/>
                    <a:pt x="26" y="1"/>
                    <a:pt x="26" y="1"/>
                  </a:cubicBezTo>
                  <a:cubicBezTo>
                    <a:pt x="27" y="1"/>
                    <a:pt x="28" y="1"/>
                    <a:pt x="28" y="1"/>
                  </a:cubicBezTo>
                  <a:cubicBezTo>
                    <a:pt x="29" y="1"/>
                    <a:pt x="29" y="2"/>
                    <a:pt x="29" y="2"/>
                  </a:cubicBezTo>
                  <a:cubicBezTo>
                    <a:pt x="29" y="2"/>
                    <a:pt x="29" y="2"/>
                    <a:pt x="28" y="2"/>
                  </a:cubicBezTo>
                  <a:cubicBezTo>
                    <a:pt x="28" y="3"/>
                    <a:pt x="28" y="3"/>
                    <a:pt x="28" y="3"/>
                  </a:cubicBezTo>
                  <a:cubicBezTo>
                    <a:pt x="27" y="7"/>
                    <a:pt x="27" y="7"/>
                    <a:pt x="27" y="7"/>
                  </a:cubicBezTo>
                  <a:cubicBezTo>
                    <a:pt x="35" y="9"/>
                    <a:pt x="35" y="9"/>
                    <a:pt x="35" y="9"/>
                  </a:cubicBezTo>
                  <a:close/>
                  <a:moveTo>
                    <a:pt x="32" y="22"/>
                  </a:moveTo>
                  <a:cubicBezTo>
                    <a:pt x="34" y="13"/>
                    <a:pt x="34" y="13"/>
                    <a:pt x="34" y="13"/>
                  </a:cubicBezTo>
                  <a:cubicBezTo>
                    <a:pt x="26" y="11"/>
                    <a:pt x="26" y="11"/>
                    <a:pt x="26" y="11"/>
                  </a:cubicBezTo>
                  <a:cubicBezTo>
                    <a:pt x="26" y="12"/>
                    <a:pt x="25" y="14"/>
                    <a:pt x="25" y="16"/>
                  </a:cubicBezTo>
                  <a:cubicBezTo>
                    <a:pt x="24" y="17"/>
                    <a:pt x="24" y="19"/>
                    <a:pt x="23" y="20"/>
                  </a:cubicBezTo>
                  <a:lnTo>
                    <a:pt x="32"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17" name="iṧlíďè"/>
            <p:cNvSpPr/>
            <p:nvPr/>
          </p:nvSpPr>
          <p:spPr bwMode="auto">
            <a:xfrm>
              <a:off x="3872518" y="4083665"/>
              <a:ext cx="113157" cy="118611"/>
            </a:xfrm>
            <a:custGeom>
              <a:avLst/>
              <a:gdLst>
                <a:gd name="T0" fmla="*/ 6 w 35"/>
                <a:gd name="T1" fmla="*/ 12 h 37"/>
                <a:gd name="T2" fmla="*/ 16 w 35"/>
                <a:gd name="T3" fmla="*/ 17 h 37"/>
                <a:gd name="T4" fmla="*/ 16 w 35"/>
                <a:gd name="T5" fmla="*/ 13 h 37"/>
                <a:gd name="T6" fmla="*/ 31 w 35"/>
                <a:gd name="T7" fmla="*/ 1 h 37"/>
                <a:gd name="T8" fmla="*/ 32 w 35"/>
                <a:gd name="T9" fmla="*/ 13 h 37"/>
                <a:gd name="T10" fmla="*/ 28 w 35"/>
                <a:gd name="T11" fmla="*/ 13 h 37"/>
                <a:gd name="T12" fmla="*/ 20 w 35"/>
                <a:gd name="T13" fmla="*/ 13 h 37"/>
                <a:gd name="T14" fmla="*/ 20 w 35"/>
                <a:gd name="T15" fmla="*/ 18 h 37"/>
                <a:gd name="T16" fmla="*/ 32 w 35"/>
                <a:gd name="T17" fmla="*/ 18 h 37"/>
                <a:gd name="T18" fmla="*/ 33 w 35"/>
                <a:gd name="T19" fmla="*/ 18 h 37"/>
                <a:gd name="T20" fmla="*/ 33 w 35"/>
                <a:gd name="T21" fmla="*/ 22 h 37"/>
                <a:gd name="T22" fmla="*/ 20 w 35"/>
                <a:gd name="T23" fmla="*/ 21 h 37"/>
                <a:gd name="T24" fmla="*/ 21 w 35"/>
                <a:gd name="T25" fmla="*/ 24 h 37"/>
                <a:gd name="T26" fmla="*/ 30 w 35"/>
                <a:gd name="T27" fmla="*/ 32 h 37"/>
                <a:gd name="T28" fmla="*/ 31 w 35"/>
                <a:gd name="T29" fmla="*/ 28 h 37"/>
                <a:gd name="T30" fmla="*/ 33 w 35"/>
                <a:gd name="T31" fmla="*/ 29 h 37"/>
                <a:gd name="T32" fmla="*/ 35 w 35"/>
                <a:gd name="T33" fmla="*/ 30 h 37"/>
                <a:gd name="T34" fmla="*/ 31 w 35"/>
                <a:gd name="T35" fmla="*/ 37 h 37"/>
                <a:gd name="T36" fmla="*/ 22 w 35"/>
                <a:gd name="T37" fmla="*/ 32 h 37"/>
                <a:gd name="T38" fmla="*/ 17 w 35"/>
                <a:gd name="T39" fmla="*/ 21 h 37"/>
                <a:gd name="T40" fmla="*/ 5 w 35"/>
                <a:gd name="T41" fmla="*/ 31 h 37"/>
                <a:gd name="T42" fmla="*/ 17 w 35"/>
                <a:gd name="T43" fmla="*/ 29 h 37"/>
                <a:gd name="T44" fmla="*/ 18 w 35"/>
                <a:gd name="T45" fmla="*/ 29 h 37"/>
                <a:gd name="T46" fmla="*/ 17 w 35"/>
                <a:gd name="T47" fmla="*/ 33 h 37"/>
                <a:gd name="T48" fmla="*/ 3 w 35"/>
                <a:gd name="T49" fmla="*/ 36 h 37"/>
                <a:gd name="T50" fmla="*/ 2 w 35"/>
                <a:gd name="T51" fmla="*/ 36 h 37"/>
                <a:gd name="T52" fmla="*/ 0 w 35"/>
                <a:gd name="T53" fmla="*/ 32 h 37"/>
                <a:gd name="T54" fmla="*/ 1 w 35"/>
                <a:gd name="T55" fmla="*/ 25 h 37"/>
                <a:gd name="T56" fmla="*/ 2 w 35"/>
                <a:gd name="T57" fmla="*/ 2 h 37"/>
                <a:gd name="T58" fmla="*/ 2 w 35"/>
                <a:gd name="T59" fmla="*/ 0 h 37"/>
                <a:gd name="T60" fmla="*/ 4 w 35"/>
                <a:gd name="T61" fmla="*/ 0 h 37"/>
                <a:gd name="T62" fmla="*/ 28 w 35"/>
                <a:gd name="T63" fmla="*/ 9 h 37"/>
                <a:gd name="T64" fmla="*/ 6 w 35"/>
                <a:gd name="T65" fmla="*/ 4 h 37"/>
                <a:gd name="T66" fmla="*/ 28 w 35"/>
                <a:gd name="T67" fmla="*/ 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37">
                  <a:moveTo>
                    <a:pt x="16" y="13"/>
                  </a:moveTo>
                  <a:cubicBezTo>
                    <a:pt x="6" y="12"/>
                    <a:pt x="6" y="12"/>
                    <a:pt x="6" y="12"/>
                  </a:cubicBezTo>
                  <a:cubicBezTo>
                    <a:pt x="6" y="17"/>
                    <a:pt x="6" y="17"/>
                    <a:pt x="6" y="17"/>
                  </a:cubicBezTo>
                  <a:cubicBezTo>
                    <a:pt x="16" y="17"/>
                    <a:pt x="16" y="17"/>
                    <a:pt x="16" y="17"/>
                  </a:cubicBezTo>
                  <a:cubicBezTo>
                    <a:pt x="16" y="17"/>
                    <a:pt x="16" y="16"/>
                    <a:pt x="16" y="15"/>
                  </a:cubicBezTo>
                  <a:cubicBezTo>
                    <a:pt x="16" y="14"/>
                    <a:pt x="16" y="13"/>
                    <a:pt x="16" y="13"/>
                  </a:cubicBezTo>
                  <a:close/>
                  <a:moveTo>
                    <a:pt x="29" y="1"/>
                  </a:moveTo>
                  <a:cubicBezTo>
                    <a:pt x="31" y="1"/>
                    <a:pt x="31" y="1"/>
                    <a:pt x="31" y="1"/>
                  </a:cubicBezTo>
                  <a:cubicBezTo>
                    <a:pt x="32" y="1"/>
                    <a:pt x="32" y="1"/>
                    <a:pt x="32" y="1"/>
                  </a:cubicBezTo>
                  <a:cubicBezTo>
                    <a:pt x="32" y="8"/>
                    <a:pt x="32" y="12"/>
                    <a:pt x="32" y="13"/>
                  </a:cubicBezTo>
                  <a:cubicBezTo>
                    <a:pt x="32" y="13"/>
                    <a:pt x="31" y="13"/>
                    <a:pt x="31" y="13"/>
                  </a:cubicBezTo>
                  <a:cubicBezTo>
                    <a:pt x="28" y="13"/>
                    <a:pt x="28" y="13"/>
                    <a:pt x="28" y="13"/>
                  </a:cubicBezTo>
                  <a:cubicBezTo>
                    <a:pt x="28" y="13"/>
                    <a:pt x="28" y="13"/>
                    <a:pt x="28" y="13"/>
                  </a:cubicBezTo>
                  <a:cubicBezTo>
                    <a:pt x="20" y="13"/>
                    <a:pt x="20" y="13"/>
                    <a:pt x="20" y="13"/>
                  </a:cubicBezTo>
                  <a:cubicBezTo>
                    <a:pt x="20" y="14"/>
                    <a:pt x="20" y="14"/>
                    <a:pt x="20" y="15"/>
                  </a:cubicBezTo>
                  <a:cubicBezTo>
                    <a:pt x="20" y="16"/>
                    <a:pt x="20" y="17"/>
                    <a:pt x="20" y="18"/>
                  </a:cubicBezTo>
                  <a:cubicBezTo>
                    <a:pt x="22" y="18"/>
                    <a:pt x="23" y="18"/>
                    <a:pt x="24" y="18"/>
                  </a:cubicBezTo>
                  <a:cubicBezTo>
                    <a:pt x="29" y="18"/>
                    <a:pt x="32" y="18"/>
                    <a:pt x="32" y="18"/>
                  </a:cubicBezTo>
                  <a:cubicBezTo>
                    <a:pt x="33" y="18"/>
                    <a:pt x="33" y="18"/>
                    <a:pt x="33" y="18"/>
                  </a:cubicBezTo>
                  <a:cubicBezTo>
                    <a:pt x="33" y="18"/>
                    <a:pt x="33" y="18"/>
                    <a:pt x="33" y="18"/>
                  </a:cubicBezTo>
                  <a:cubicBezTo>
                    <a:pt x="33" y="22"/>
                    <a:pt x="33" y="22"/>
                    <a:pt x="33" y="22"/>
                  </a:cubicBezTo>
                  <a:cubicBezTo>
                    <a:pt x="33" y="22"/>
                    <a:pt x="33" y="22"/>
                    <a:pt x="33" y="22"/>
                  </a:cubicBezTo>
                  <a:cubicBezTo>
                    <a:pt x="33" y="22"/>
                    <a:pt x="32" y="22"/>
                    <a:pt x="32" y="22"/>
                  </a:cubicBezTo>
                  <a:cubicBezTo>
                    <a:pt x="20" y="21"/>
                    <a:pt x="20" y="21"/>
                    <a:pt x="20" y="21"/>
                  </a:cubicBezTo>
                  <a:cubicBezTo>
                    <a:pt x="21" y="22"/>
                    <a:pt x="21" y="22"/>
                    <a:pt x="21" y="23"/>
                  </a:cubicBezTo>
                  <a:cubicBezTo>
                    <a:pt x="21" y="23"/>
                    <a:pt x="21" y="24"/>
                    <a:pt x="21" y="24"/>
                  </a:cubicBezTo>
                  <a:cubicBezTo>
                    <a:pt x="22" y="26"/>
                    <a:pt x="23" y="28"/>
                    <a:pt x="25" y="29"/>
                  </a:cubicBezTo>
                  <a:cubicBezTo>
                    <a:pt x="28" y="32"/>
                    <a:pt x="29" y="32"/>
                    <a:pt x="30" y="32"/>
                  </a:cubicBezTo>
                  <a:cubicBezTo>
                    <a:pt x="30" y="32"/>
                    <a:pt x="31" y="31"/>
                    <a:pt x="31" y="29"/>
                  </a:cubicBezTo>
                  <a:cubicBezTo>
                    <a:pt x="31" y="29"/>
                    <a:pt x="31" y="29"/>
                    <a:pt x="31" y="28"/>
                  </a:cubicBezTo>
                  <a:cubicBezTo>
                    <a:pt x="31" y="28"/>
                    <a:pt x="31" y="28"/>
                    <a:pt x="31" y="28"/>
                  </a:cubicBezTo>
                  <a:cubicBezTo>
                    <a:pt x="32" y="28"/>
                    <a:pt x="33" y="29"/>
                    <a:pt x="33" y="29"/>
                  </a:cubicBezTo>
                  <a:cubicBezTo>
                    <a:pt x="34" y="29"/>
                    <a:pt x="34" y="29"/>
                    <a:pt x="35" y="29"/>
                  </a:cubicBezTo>
                  <a:cubicBezTo>
                    <a:pt x="35" y="29"/>
                    <a:pt x="35" y="30"/>
                    <a:pt x="35" y="30"/>
                  </a:cubicBezTo>
                  <a:cubicBezTo>
                    <a:pt x="35" y="31"/>
                    <a:pt x="35" y="32"/>
                    <a:pt x="34" y="34"/>
                  </a:cubicBezTo>
                  <a:cubicBezTo>
                    <a:pt x="33" y="36"/>
                    <a:pt x="32" y="37"/>
                    <a:pt x="31" y="37"/>
                  </a:cubicBezTo>
                  <a:cubicBezTo>
                    <a:pt x="30" y="37"/>
                    <a:pt x="29" y="37"/>
                    <a:pt x="28" y="36"/>
                  </a:cubicBezTo>
                  <a:cubicBezTo>
                    <a:pt x="25" y="35"/>
                    <a:pt x="23" y="34"/>
                    <a:pt x="22" y="32"/>
                  </a:cubicBezTo>
                  <a:cubicBezTo>
                    <a:pt x="20" y="30"/>
                    <a:pt x="18" y="28"/>
                    <a:pt x="17" y="25"/>
                  </a:cubicBezTo>
                  <a:cubicBezTo>
                    <a:pt x="17" y="24"/>
                    <a:pt x="17" y="22"/>
                    <a:pt x="17" y="21"/>
                  </a:cubicBezTo>
                  <a:cubicBezTo>
                    <a:pt x="6" y="21"/>
                    <a:pt x="6" y="21"/>
                    <a:pt x="6" y="21"/>
                  </a:cubicBezTo>
                  <a:cubicBezTo>
                    <a:pt x="5" y="31"/>
                    <a:pt x="5" y="31"/>
                    <a:pt x="5" y="31"/>
                  </a:cubicBezTo>
                  <a:cubicBezTo>
                    <a:pt x="7" y="31"/>
                    <a:pt x="9" y="31"/>
                    <a:pt x="11" y="30"/>
                  </a:cubicBezTo>
                  <a:cubicBezTo>
                    <a:pt x="12" y="30"/>
                    <a:pt x="14" y="30"/>
                    <a:pt x="17" y="29"/>
                  </a:cubicBezTo>
                  <a:cubicBezTo>
                    <a:pt x="18" y="29"/>
                    <a:pt x="18" y="29"/>
                    <a:pt x="18" y="29"/>
                  </a:cubicBezTo>
                  <a:cubicBezTo>
                    <a:pt x="18" y="29"/>
                    <a:pt x="18" y="29"/>
                    <a:pt x="18" y="29"/>
                  </a:cubicBezTo>
                  <a:cubicBezTo>
                    <a:pt x="18" y="32"/>
                    <a:pt x="18" y="32"/>
                    <a:pt x="18" y="32"/>
                  </a:cubicBezTo>
                  <a:cubicBezTo>
                    <a:pt x="18" y="33"/>
                    <a:pt x="18" y="33"/>
                    <a:pt x="17" y="33"/>
                  </a:cubicBezTo>
                  <a:cubicBezTo>
                    <a:pt x="15" y="33"/>
                    <a:pt x="13" y="34"/>
                    <a:pt x="11" y="34"/>
                  </a:cubicBezTo>
                  <a:cubicBezTo>
                    <a:pt x="8" y="35"/>
                    <a:pt x="6" y="35"/>
                    <a:pt x="3" y="36"/>
                  </a:cubicBezTo>
                  <a:cubicBezTo>
                    <a:pt x="3" y="36"/>
                    <a:pt x="3" y="36"/>
                    <a:pt x="3" y="36"/>
                  </a:cubicBezTo>
                  <a:cubicBezTo>
                    <a:pt x="3" y="36"/>
                    <a:pt x="2" y="36"/>
                    <a:pt x="2" y="36"/>
                  </a:cubicBezTo>
                  <a:cubicBezTo>
                    <a:pt x="2" y="36"/>
                    <a:pt x="1" y="36"/>
                    <a:pt x="1" y="34"/>
                  </a:cubicBezTo>
                  <a:cubicBezTo>
                    <a:pt x="0" y="33"/>
                    <a:pt x="0" y="32"/>
                    <a:pt x="0" y="32"/>
                  </a:cubicBezTo>
                  <a:cubicBezTo>
                    <a:pt x="0" y="32"/>
                    <a:pt x="1" y="31"/>
                    <a:pt x="1" y="30"/>
                  </a:cubicBezTo>
                  <a:cubicBezTo>
                    <a:pt x="1" y="29"/>
                    <a:pt x="1" y="27"/>
                    <a:pt x="1" y="25"/>
                  </a:cubicBezTo>
                  <a:cubicBezTo>
                    <a:pt x="1" y="22"/>
                    <a:pt x="1" y="19"/>
                    <a:pt x="1" y="15"/>
                  </a:cubicBezTo>
                  <a:cubicBezTo>
                    <a:pt x="1" y="11"/>
                    <a:pt x="2" y="6"/>
                    <a:pt x="2" y="2"/>
                  </a:cubicBezTo>
                  <a:cubicBezTo>
                    <a:pt x="2" y="1"/>
                    <a:pt x="2" y="1"/>
                    <a:pt x="2" y="1"/>
                  </a:cubicBezTo>
                  <a:cubicBezTo>
                    <a:pt x="2" y="0"/>
                    <a:pt x="2" y="0"/>
                    <a:pt x="2" y="0"/>
                  </a:cubicBezTo>
                  <a:cubicBezTo>
                    <a:pt x="2" y="0"/>
                    <a:pt x="2" y="0"/>
                    <a:pt x="2" y="0"/>
                  </a:cubicBezTo>
                  <a:cubicBezTo>
                    <a:pt x="3" y="0"/>
                    <a:pt x="3" y="0"/>
                    <a:pt x="4" y="0"/>
                  </a:cubicBezTo>
                  <a:cubicBezTo>
                    <a:pt x="29" y="1"/>
                    <a:pt x="29" y="1"/>
                    <a:pt x="29" y="1"/>
                  </a:cubicBezTo>
                  <a:close/>
                  <a:moveTo>
                    <a:pt x="28" y="9"/>
                  </a:moveTo>
                  <a:cubicBezTo>
                    <a:pt x="28" y="5"/>
                    <a:pt x="28" y="5"/>
                    <a:pt x="28" y="5"/>
                  </a:cubicBezTo>
                  <a:cubicBezTo>
                    <a:pt x="6" y="4"/>
                    <a:pt x="6" y="4"/>
                    <a:pt x="6" y="4"/>
                  </a:cubicBezTo>
                  <a:cubicBezTo>
                    <a:pt x="6" y="8"/>
                    <a:pt x="6" y="8"/>
                    <a:pt x="6" y="8"/>
                  </a:cubicBezTo>
                  <a:lnTo>
                    <a:pt x="28"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18" name="ïṣḷiḋè"/>
            <p:cNvSpPr/>
            <p:nvPr/>
          </p:nvSpPr>
          <p:spPr bwMode="auto">
            <a:xfrm>
              <a:off x="4011579" y="4076849"/>
              <a:ext cx="134971" cy="125427"/>
            </a:xfrm>
            <a:custGeom>
              <a:avLst/>
              <a:gdLst>
                <a:gd name="T0" fmla="*/ 1 w 42"/>
                <a:gd name="T1" fmla="*/ 11 h 39"/>
                <a:gd name="T2" fmla="*/ 1 w 42"/>
                <a:gd name="T3" fmla="*/ 7 h 39"/>
                <a:gd name="T4" fmla="*/ 9 w 42"/>
                <a:gd name="T5" fmla="*/ 7 h 39"/>
                <a:gd name="T6" fmla="*/ 17 w 42"/>
                <a:gd name="T7" fmla="*/ 6 h 39"/>
                <a:gd name="T8" fmla="*/ 17 w 42"/>
                <a:gd name="T9" fmla="*/ 10 h 39"/>
                <a:gd name="T10" fmla="*/ 9 w 42"/>
                <a:gd name="T11" fmla="*/ 10 h 39"/>
                <a:gd name="T12" fmla="*/ 9 w 42"/>
                <a:gd name="T13" fmla="*/ 15 h 39"/>
                <a:gd name="T14" fmla="*/ 16 w 42"/>
                <a:gd name="T15" fmla="*/ 16 h 39"/>
                <a:gd name="T16" fmla="*/ 14 w 42"/>
                <a:gd name="T17" fmla="*/ 37 h 39"/>
                <a:gd name="T18" fmla="*/ 9 w 42"/>
                <a:gd name="T19" fmla="*/ 36 h 39"/>
                <a:gd name="T20" fmla="*/ 9 w 42"/>
                <a:gd name="T21" fmla="*/ 35 h 39"/>
                <a:gd name="T22" fmla="*/ 12 w 42"/>
                <a:gd name="T23" fmla="*/ 34 h 39"/>
                <a:gd name="T24" fmla="*/ 13 w 42"/>
                <a:gd name="T25" fmla="*/ 18 h 39"/>
                <a:gd name="T26" fmla="*/ 9 w 42"/>
                <a:gd name="T27" fmla="*/ 25 h 39"/>
                <a:gd name="T28" fmla="*/ 7 w 42"/>
                <a:gd name="T29" fmla="*/ 39 h 39"/>
                <a:gd name="T30" fmla="*/ 4 w 42"/>
                <a:gd name="T31" fmla="*/ 35 h 39"/>
                <a:gd name="T32" fmla="*/ 5 w 42"/>
                <a:gd name="T33" fmla="*/ 19 h 39"/>
                <a:gd name="T34" fmla="*/ 10 w 42"/>
                <a:gd name="T35" fmla="*/ 3 h 39"/>
                <a:gd name="T36" fmla="*/ 6 w 42"/>
                <a:gd name="T37" fmla="*/ 0 h 39"/>
                <a:gd name="T38" fmla="*/ 7 w 42"/>
                <a:gd name="T39" fmla="*/ 6 h 39"/>
                <a:gd name="T40" fmla="*/ 11 w 42"/>
                <a:gd name="T41" fmla="*/ 5 h 39"/>
                <a:gd name="T42" fmla="*/ 33 w 42"/>
                <a:gd name="T43" fmla="*/ 13 h 39"/>
                <a:gd name="T44" fmla="*/ 37 w 42"/>
                <a:gd name="T45" fmla="*/ 13 h 39"/>
                <a:gd name="T46" fmla="*/ 37 w 42"/>
                <a:gd name="T47" fmla="*/ 16 h 39"/>
                <a:gd name="T48" fmla="*/ 32 w 42"/>
                <a:gd name="T49" fmla="*/ 17 h 39"/>
                <a:gd name="T50" fmla="*/ 36 w 42"/>
                <a:gd name="T51" fmla="*/ 21 h 39"/>
                <a:gd name="T52" fmla="*/ 40 w 42"/>
                <a:gd name="T53" fmla="*/ 21 h 39"/>
                <a:gd name="T54" fmla="*/ 40 w 42"/>
                <a:gd name="T55" fmla="*/ 25 h 39"/>
                <a:gd name="T56" fmla="*/ 34 w 42"/>
                <a:gd name="T57" fmla="*/ 27 h 39"/>
                <a:gd name="T58" fmla="*/ 41 w 42"/>
                <a:gd name="T59" fmla="*/ 33 h 39"/>
                <a:gd name="T60" fmla="*/ 40 w 42"/>
                <a:gd name="T61" fmla="*/ 36 h 39"/>
                <a:gd name="T62" fmla="*/ 33 w 42"/>
                <a:gd name="T63" fmla="*/ 31 h 39"/>
                <a:gd name="T64" fmla="*/ 24 w 42"/>
                <a:gd name="T65" fmla="*/ 37 h 39"/>
                <a:gd name="T66" fmla="*/ 19 w 42"/>
                <a:gd name="T67" fmla="*/ 35 h 39"/>
                <a:gd name="T68" fmla="*/ 27 w 42"/>
                <a:gd name="T69" fmla="*/ 28 h 39"/>
                <a:gd name="T70" fmla="*/ 24 w 42"/>
                <a:gd name="T71" fmla="*/ 26 h 39"/>
                <a:gd name="T72" fmla="*/ 20 w 42"/>
                <a:gd name="T73" fmla="*/ 26 h 39"/>
                <a:gd name="T74" fmla="*/ 20 w 42"/>
                <a:gd name="T75" fmla="*/ 22 h 39"/>
                <a:gd name="T76" fmla="*/ 28 w 42"/>
                <a:gd name="T77" fmla="*/ 20 h 39"/>
                <a:gd name="T78" fmla="*/ 26 w 42"/>
                <a:gd name="T79" fmla="*/ 17 h 39"/>
                <a:gd name="T80" fmla="*/ 21 w 42"/>
                <a:gd name="T81" fmla="*/ 20 h 39"/>
                <a:gd name="T82" fmla="*/ 23 w 42"/>
                <a:gd name="T83" fmla="*/ 15 h 39"/>
                <a:gd name="T84" fmla="*/ 24 w 42"/>
                <a:gd name="T85" fmla="*/ 10 h 39"/>
                <a:gd name="T86" fmla="*/ 28 w 42"/>
                <a:gd name="T87" fmla="*/ 12 h 39"/>
                <a:gd name="T88" fmla="*/ 24 w 42"/>
                <a:gd name="T89" fmla="*/ 4 h 39"/>
                <a:gd name="T90" fmla="*/ 24 w 42"/>
                <a:gd name="T91" fmla="*/ 1 h 39"/>
                <a:gd name="T92" fmla="*/ 20 w 42"/>
                <a:gd name="T93" fmla="*/ 0 h 39"/>
                <a:gd name="T94" fmla="*/ 19 w 42"/>
                <a:gd name="T95" fmla="*/ 8 h 39"/>
                <a:gd name="T96" fmla="*/ 17 w 42"/>
                <a:gd name="T97" fmla="*/ 14 h 39"/>
                <a:gd name="T98" fmla="*/ 23 w 42"/>
                <a:gd name="T99" fmla="*/ 9 h 39"/>
                <a:gd name="T100" fmla="*/ 30 w 42"/>
                <a:gd name="T101" fmla="*/ 7 h 39"/>
                <a:gd name="T102" fmla="*/ 38 w 42"/>
                <a:gd name="T103" fmla="*/ 7 h 39"/>
                <a:gd name="T104" fmla="*/ 38 w 42"/>
                <a:gd name="T105" fmla="*/ 3 h 39"/>
                <a:gd name="T106" fmla="*/ 30 w 42"/>
                <a:gd name="T107"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39">
                  <a:moveTo>
                    <a:pt x="4" y="11"/>
                  </a:moveTo>
                  <a:cubicBezTo>
                    <a:pt x="2" y="11"/>
                    <a:pt x="2" y="11"/>
                    <a:pt x="2" y="11"/>
                  </a:cubicBezTo>
                  <a:cubicBezTo>
                    <a:pt x="1" y="11"/>
                    <a:pt x="1" y="11"/>
                    <a:pt x="1" y="11"/>
                  </a:cubicBezTo>
                  <a:cubicBezTo>
                    <a:pt x="1" y="11"/>
                    <a:pt x="1" y="11"/>
                    <a:pt x="1" y="11"/>
                  </a:cubicBezTo>
                  <a:cubicBezTo>
                    <a:pt x="0" y="7"/>
                    <a:pt x="0" y="7"/>
                    <a:pt x="0" y="7"/>
                  </a:cubicBezTo>
                  <a:cubicBezTo>
                    <a:pt x="0" y="7"/>
                    <a:pt x="0" y="7"/>
                    <a:pt x="1" y="7"/>
                  </a:cubicBezTo>
                  <a:cubicBezTo>
                    <a:pt x="1" y="7"/>
                    <a:pt x="1" y="7"/>
                    <a:pt x="1" y="7"/>
                  </a:cubicBezTo>
                  <a:cubicBezTo>
                    <a:pt x="2" y="7"/>
                    <a:pt x="3" y="7"/>
                    <a:pt x="5" y="7"/>
                  </a:cubicBezTo>
                  <a:cubicBezTo>
                    <a:pt x="7" y="7"/>
                    <a:pt x="8" y="7"/>
                    <a:pt x="9" y="7"/>
                  </a:cubicBezTo>
                  <a:cubicBezTo>
                    <a:pt x="10" y="6"/>
                    <a:pt x="11" y="6"/>
                    <a:pt x="13" y="6"/>
                  </a:cubicBezTo>
                  <a:cubicBezTo>
                    <a:pt x="14" y="6"/>
                    <a:pt x="15" y="6"/>
                    <a:pt x="16" y="6"/>
                  </a:cubicBezTo>
                  <a:cubicBezTo>
                    <a:pt x="16" y="6"/>
                    <a:pt x="17" y="6"/>
                    <a:pt x="17" y="6"/>
                  </a:cubicBezTo>
                  <a:cubicBezTo>
                    <a:pt x="17" y="6"/>
                    <a:pt x="17" y="6"/>
                    <a:pt x="17" y="6"/>
                  </a:cubicBezTo>
                  <a:cubicBezTo>
                    <a:pt x="17" y="10"/>
                    <a:pt x="17" y="10"/>
                    <a:pt x="17" y="10"/>
                  </a:cubicBezTo>
                  <a:cubicBezTo>
                    <a:pt x="17" y="10"/>
                    <a:pt x="17" y="10"/>
                    <a:pt x="17" y="10"/>
                  </a:cubicBezTo>
                  <a:cubicBezTo>
                    <a:pt x="17" y="10"/>
                    <a:pt x="16" y="10"/>
                    <a:pt x="16" y="10"/>
                  </a:cubicBezTo>
                  <a:cubicBezTo>
                    <a:pt x="15" y="10"/>
                    <a:pt x="14" y="10"/>
                    <a:pt x="12" y="10"/>
                  </a:cubicBezTo>
                  <a:cubicBezTo>
                    <a:pt x="10" y="10"/>
                    <a:pt x="9" y="10"/>
                    <a:pt x="9" y="10"/>
                  </a:cubicBezTo>
                  <a:cubicBezTo>
                    <a:pt x="8" y="10"/>
                    <a:pt x="8" y="10"/>
                    <a:pt x="8" y="10"/>
                  </a:cubicBezTo>
                  <a:cubicBezTo>
                    <a:pt x="8" y="11"/>
                    <a:pt x="8" y="12"/>
                    <a:pt x="8" y="12"/>
                  </a:cubicBezTo>
                  <a:cubicBezTo>
                    <a:pt x="8" y="13"/>
                    <a:pt x="9" y="14"/>
                    <a:pt x="9" y="15"/>
                  </a:cubicBezTo>
                  <a:cubicBezTo>
                    <a:pt x="13" y="15"/>
                    <a:pt x="13" y="15"/>
                    <a:pt x="13" y="15"/>
                  </a:cubicBezTo>
                  <a:cubicBezTo>
                    <a:pt x="16" y="14"/>
                    <a:pt x="16" y="14"/>
                    <a:pt x="16" y="14"/>
                  </a:cubicBezTo>
                  <a:cubicBezTo>
                    <a:pt x="16" y="14"/>
                    <a:pt x="16" y="15"/>
                    <a:pt x="16" y="16"/>
                  </a:cubicBezTo>
                  <a:cubicBezTo>
                    <a:pt x="17" y="19"/>
                    <a:pt x="17" y="22"/>
                    <a:pt x="17" y="26"/>
                  </a:cubicBezTo>
                  <a:cubicBezTo>
                    <a:pt x="17" y="31"/>
                    <a:pt x="17" y="33"/>
                    <a:pt x="17" y="34"/>
                  </a:cubicBezTo>
                  <a:cubicBezTo>
                    <a:pt x="16" y="36"/>
                    <a:pt x="16" y="37"/>
                    <a:pt x="14" y="37"/>
                  </a:cubicBezTo>
                  <a:cubicBezTo>
                    <a:pt x="13" y="38"/>
                    <a:pt x="12" y="38"/>
                    <a:pt x="11" y="38"/>
                  </a:cubicBezTo>
                  <a:cubicBezTo>
                    <a:pt x="10" y="38"/>
                    <a:pt x="10" y="38"/>
                    <a:pt x="10" y="38"/>
                  </a:cubicBezTo>
                  <a:cubicBezTo>
                    <a:pt x="9" y="38"/>
                    <a:pt x="9" y="37"/>
                    <a:pt x="9" y="36"/>
                  </a:cubicBezTo>
                  <a:cubicBezTo>
                    <a:pt x="9" y="36"/>
                    <a:pt x="8" y="35"/>
                    <a:pt x="8" y="35"/>
                  </a:cubicBezTo>
                  <a:cubicBezTo>
                    <a:pt x="8" y="35"/>
                    <a:pt x="8" y="35"/>
                    <a:pt x="8" y="35"/>
                  </a:cubicBezTo>
                  <a:cubicBezTo>
                    <a:pt x="8" y="35"/>
                    <a:pt x="8" y="35"/>
                    <a:pt x="9" y="35"/>
                  </a:cubicBezTo>
                  <a:cubicBezTo>
                    <a:pt x="9" y="35"/>
                    <a:pt x="9" y="35"/>
                    <a:pt x="9" y="35"/>
                  </a:cubicBezTo>
                  <a:cubicBezTo>
                    <a:pt x="10" y="35"/>
                    <a:pt x="10" y="35"/>
                    <a:pt x="10" y="35"/>
                  </a:cubicBezTo>
                  <a:cubicBezTo>
                    <a:pt x="11" y="35"/>
                    <a:pt x="11" y="35"/>
                    <a:pt x="12" y="34"/>
                  </a:cubicBezTo>
                  <a:cubicBezTo>
                    <a:pt x="12" y="34"/>
                    <a:pt x="13" y="34"/>
                    <a:pt x="13" y="33"/>
                  </a:cubicBezTo>
                  <a:cubicBezTo>
                    <a:pt x="13" y="32"/>
                    <a:pt x="13" y="29"/>
                    <a:pt x="13" y="25"/>
                  </a:cubicBezTo>
                  <a:cubicBezTo>
                    <a:pt x="13" y="23"/>
                    <a:pt x="13" y="20"/>
                    <a:pt x="13" y="18"/>
                  </a:cubicBezTo>
                  <a:cubicBezTo>
                    <a:pt x="9" y="19"/>
                    <a:pt x="9" y="19"/>
                    <a:pt x="9" y="19"/>
                  </a:cubicBezTo>
                  <a:cubicBezTo>
                    <a:pt x="9" y="19"/>
                    <a:pt x="9" y="19"/>
                    <a:pt x="9" y="19"/>
                  </a:cubicBezTo>
                  <a:cubicBezTo>
                    <a:pt x="9" y="20"/>
                    <a:pt x="9" y="23"/>
                    <a:pt x="9" y="25"/>
                  </a:cubicBezTo>
                  <a:cubicBezTo>
                    <a:pt x="9" y="28"/>
                    <a:pt x="9" y="31"/>
                    <a:pt x="9" y="32"/>
                  </a:cubicBezTo>
                  <a:cubicBezTo>
                    <a:pt x="8" y="35"/>
                    <a:pt x="8" y="36"/>
                    <a:pt x="7" y="38"/>
                  </a:cubicBezTo>
                  <a:cubicBezTo>
                    <a:pt x="7" y="38"/>
                    <a:pt x="7" y="38"/>
                    <a:pt x="7" y="39"/>
                  </a:cubicBezTo>
                  <a:cubicBezTo>
                    <a:pt x="6" y="38"/>
                    <a:pt x="5" y="38"/>
                    <a:pt x="4" y="38"/>
                  </a:cubicBezTo>
                  <a:cubicBezTo>
                    <a:pt x="3" y="37"/>
                    <a:pt x="3" y="37"/>
                    <a:pt x="3" y="37"/>
                  </a:cubicBezTo>
                  <a:cubicBezTo>
                    <a:pt x="3" y="36"/>
                    <a:pt x="4" y="36"/>
                    <a:pt x="4" y="35"/>
                  </a:cubicBezTo>
                  <a:cubicBezTo>
                    <a:pt x="4" y="34"/>
                    <a:pt x="4" y="33"/>
                    <a:pt x="5" y="31"/>
                  </a:cubicBezTo>
                  <a:cubicBezTo>
                    <a:pt x="5" y="30"/>
                    <a:pt x="5" y="28"/>
                    <a:pt x="5" y="26"/>
                  </a:cubicBezTo>
                  <a:cubicBezTo>
                    <a:pt x="5" y="24"/>
                    <a:pt x="5" y="22"/>
                    <a:pt x="5" y="19"/>
                  </a:cubicBezTo>
                  <a:cubicBezTo>
                    <a:pt x="4" y="11"/>
                    <a:pt x="4" y="11"/>
                    <a:pt x="4" y="11"/>
                  </a:cubicBezTo>
                  <a:close/>
                  <a:moveTo>
                    <a:pt x="11" y="5"/>
                  </a:moveTo>
                  <a:cubicBezTo>
                    <a:pt x="11" y="5"/>
                    <a:pt x="11" y="5"/>
                    <a:pt x="10" y="3"/>
                  </a:cubicBezTo>
                  <a:cubicBezTo>
                    <a:pt x="10" y="2"/>
                    <a:pt x="9" y="1"/>
                    <a:pt x="8" y="0"/>
                  </a:cubicBezTo>
                  <a:cubicBezTo>
                    <a:pt x="8" y="0"/>
                    <a:pt x="8" y="0"/>
                    <a:pt x="8" y="0"/>
                  </a:cubicBezTo>
                  <a:cubicBezTo>
                    <a:pt x="8" y="0"/>
                    <a:pt x="7" y="0"/>
                    <a:pt x="6" y="0"/>
                  </a:cubicBezTo>
                  <a:cubicBezTo>
                    <a:pt x="5" y="0"/>
                    <a:pt x="5" y="0"/>
                    <a:pt x="4" y="1"/>
                  </a:cubicBezTo>
                  <a:cubicBezTo>
                    <a:pt x="4" y="1"/>
                    <a:pt x="4" y="1"/>
                    <a:pt x="4" y="1"/>
                  </a:cubicBezTo>
                  <a:cubicBezTo>
                    <a:pt x="5" y="2"/>
                    <a:pt x="6" y="4"/>
                    <a:pt x="7" y="6"/>
                  </a:cubicBezTo>
                  <a:cubicBezTo>
                    <a:pt x="7" y="6"/>
                    <a:pt x="7" y="6"/>
                    <a:pt x="7" y="6"/>
                  </a:cubicBezTo>
                  <a:cubicBezTo>
                    <a:pt x="8" y="6"/>
                    <a:pt x="8" y="6"/>
                    <a:pt x="9" y="6"/>
                  </a:cubicBezTo>
                  <a:cubicBezTo>
                    <a:pt x="10" y="6"/>
                    <a:pt x="11" y="6"/>
                    <a:pt x="11" y="5"/>
                  </a:cubicBezTo>
                  <a:close/>
                  <a:moveTo>
                    <a:pt x="27" y="13"/>
                  </a:moveTo>
                  <a:cubicBezTo>
                    <a:pt x="30" y="13"/>
                    <a:pt x="30" y="13"/>
                    <a:pt x="30" y="13"/>
                  </a:cubicBezTo>
                  <a:cubicBezTo>
                    <a:pt x="31" y="13"/>
                    <a:pt x="32" y="13"/>
                    <a:pt x="33" y="13"/>
                  </a:cubicBezTo>
                  <a:cubicBezTo>
                    <a:pt x="35" y="13"/>
                    <a:pt x="36" y="13"/>
                    <a:pt x="36" y="13"/>
                  </a:cubicBezTo>
                  <a:cubicBezTo>
                    <a:pt x="36" y="12"/>
                    <a:pt x="37" y="12"/>
                    <a:pt x="37" y="12"/>
                  </a:cubicBezTo>
                  <a:cubicBezTo>
                    <a:pt x="37" y="12"/>
                    <a:pt x="37" y="13"/>
                    <a:pt x="37" y="13"/>
                  </a:cubicBezTo>
                  <a:cubicBezTo>
                    <a:pt x="37" y="16"/>
                    <a:pt x="37" y="16"/>
                    <a:pt x="37" y="16"/>
                  </a:cubicBezTo>
                  <a:cubicBezTo>
                    <a:pt x="37" y="16"/>
                    <a:pt x="37" y="16"/>
                    <a:pt x="37" y="16"/>
                  </a:cubicBezTo>
                  <a:cubicBezTo>
                    <a:pt x="37" y="16"/>
                    <a:pt x="37" y="16"/>
                    <a:pt x="37" y="16"/>
                  </a:cubicBezTo>
                  <a:cubicBezTo>
                    <a:pt x="36" y="17"/>
                    <a:pt x="35" y="17"/>
                    <a:pt x="34" y="17"/>
                  </a:cubicBezTo>
                  <a:cubicBezTo>
                    <a:pt x="33" y="17"/>
                    <a:pt x="32" y="17"/>
                    <a:pt x="32" y="17"/>
                  </a:cubicBezTo>
                  <a:cubicBezTo>
                    <a:pt x="32" y="17"/>
                    <a:pt x="32" y="17"/>
                    <a:pt x="32" y="17"/>
                  </a:cubicBezTo>
                  <a:cubicBezTo>
                    <a:pt x="32" y="18"/>
                    <a:pt x="32" y="19"/>
                    <a:pt x="32" y="20"/>
                  </a:cubicBezTo>
                  <a:cubicBezTo>
                    <a:pt x="32" y="21"/>
                    <a:pt x="32" y="21"/>
                    <a:pt x="32" y="22"/>
                  </a:cubicBezTo>
                  <a:cubicBezTo>
                    <a:pt x="33" y="22"/>
                    <a:pt x="35" y="21"/>
                    <a:pt x="36" y="21"/>
                  </a:cubicBezTo>
                  <a:cubicBezTo>
                    <a:pt x="37" y="21"/>
                    <a:pt x="38" y="21"/>
                    <a:pt x="39" y="21"/>
                  </a:cubicBezTo>
                  <a:cubicBezTo>
                    <a:pt x="40" y="21"/>
                    <a:pt x="40" y="21"/>
                    <a:pt x="40" y="21"/>
                  </a:cubicBezTo>
                  <a:cubicBezTo>
                    <a:pt x="40" y="21"/>
                    <a:pt x="40" y="21"/>
                    <a:pt x="40" y="21"/>
                  </a:cubicBezTo>
                  <a:cubicBezTo>
                    <a:pt x="41" y="25"/>
                    <a:pt x="41" y="25"/>
                    <a:pt x="41" y="25"/>
                  </a:cubicBezTo>
                  <a:cubicBezTo>
                    <a:pt x="41" y="25"/>
                    <a:pt x="41" y="25"/>
                    <a:pt x="40" y="25"/>
                  </a:cubicBezTo>
                  <a:cubicBezTo>
                    <a:pt x="40" y="25"/>
                    <a:pt x="40" y="25"/>
                    <a:pt x="40" y="25"/>
                  </a:cubicBezTo>
                  <a:cubicBezTo>
                    <a:pt x="38" y="25"/>
                    <a:pt x="37" y="25"/>
                    <a:pt x="36" y="25"/>
                  </a:cubicBezTo>
                  <a:cubicBezTo>
                    <a:pt x="35" y="25"/>
                    <a:pt x="34" y="25"/>
                    <a:pt x="33" y="25"/>
                  </a:cubicBezTo>
                  <a:cubicBezTo>
                    <a:pt x="34" y="26"/>
                    <a:pt x="34" y="27"/>
                    <a:pt x="34" y="27"/>
                  </a:cubicBezTo>
                  <a:cubicBezTo>
                    <a:pt x="35" y="29"/>
                    <a:pt x="36" y="29"/>
                    <a:pt x="37" y="30"/>
                  </a:cubicBezTo>
                  <a:cubicBezTo>
                    <a:pt x="38" y="31"/>
                    <a:pt x="39" y="32"/>
                    <a:pt x="40" y="32"/>
                  </a:cubicBezTo>
                  <a:cubicBezTo>
                    <a:pt x="40" y="32"/>
                    <a:pt x="41" y="33"/>
                    <a:pt x="41" y="33"/>
                  </a:cubicBezTo>
                  <a:cubicBezTo>
                    <a:pt x="42" y="33"/>
                    <a:pt x="42" y="33"/>
                    <a:pt x="42" y="33"/>
                  </a:cubicBezTo>
                  <a:cubicBezTo>
                    <a:pt x="42" y="34"/>
                    <a:pt x="42" y="34"/>
                    <a:pt x="41" y="34"/>
                  </a:cubicBezTo>
                  <a:cubicBezTo>
                    <a:pt x="40" y="35"/>
                    <a:pt x="40" y="36"/>
                    <a:pt x="40" y="36"/>
                  </a:cubicBezTo>
                  <a:cubicBezTo>
                    <a:pt x="39" y="36"/>
                    <a:pt x="38" y="36"/>
                    <a:pt x="38" y="36"/>
                  </a:cubicBezTo>
                  <a:cubicBezTo>
                    <a:pt x="36" y="35"/>
                    <a:pt x="35" y="34"/>
                    <a:pt x="34" y="33"/>
                  </a:cubicBezTo>
                  <a:cubicBezTo>
                    <a:pt x="34" y="33"/>
                    <a:pt x="33" y="32"/>
                    <a:pt x="33" y="31"/>
                  </a:cubicBezTo>
                  <a:cubicBezTo>
                    <a:pt x="32" y="31"/>
                    <a:pt x="32" y="30"/>
                    <a:pt x="31" y="29"/>
                  </a:cubicBezTo>
                  <a:cubicBezTo>
                    <a:pt x="30" y="31"/>
                    <a:pt x="29" y="33"/>
                    <a:pt x="28" y="34"/>
                  </a:cubicBezTo>
                  <a:cubicBezTo>
                    <a:pt x="27" y="36"/>
                    <a:pt x="25" y="36"/>
                    <a:pt x="24" y="37"/>
                  </a:cubicBezTo>
                  <a:cubicBezTo>
                    <a:pt x="22" y="38"/>
                    <a:pt x="22" y="38"/>
                    <a:pt x="22" y="38"/>
                  </a:cubicBezTo>
                  <a:cubicBezTo>
                    <a:pt x="21" y="37"/>
                    <a:pt x="21" y="37"/>
                    <a:pt x="20" y="36"/>
                  </a:cubicBezTo>
                  <a:cubicBezTo>
                    <a:pt x="19" y="35"/>
                    <a:pt x="19" y="35"/>
                    <a:pt x="19" y="35"/>
                  </a:cubicBezTo>
                  <a:cubicBezTo>
                    <a:pt x="19" y="35"/>
                    <a:pt x="19" y="34"/>
                    <a:pt x="20" y="34"/>
                  </a:cubicBezTo>
                  <a:cubicBezTo>
                    <a:pt x="21" y="34"/>
                    <a:pt x="22" y="33"/>
                    <a:pt x="23" y="33"/>
                  </a:cubicBezTo>
                  <a:cubicBezTo>
                    <a:pt x="25" y="32"/>
                    <a:pt x="27" y="30"/>
                    <a:pt x="27" y="28"/>
                  </a:cubicBezTo>
                  <a:cubicBezTo>
                    <a:pt x="27" y="28"/>
                    <a:pt x="28" y="27"/>
                    <a:pt x="28" y="27"/>
                  </a:cubicBezTo>
                  <a:cubicBezTo>
                    <a:pt x="28" y="27"/>
                    <a:pt x="28" y="26"/>
                    <a:pt x="28" y="26"/>
                  </a:cubicBezTo>
                  <a:cubicBezTo>
                    <a:pt x="26" y="26"/>
                    <a:pt x="25" y="26"/>
                    <a:pt x="24" y="26"/>
                  </a:cubicBezTo>
                  <a:cubicBezTo>
                    <a:pt x="23" y="26"/>
                    <a:pt x="22" y="26"/>
                    <a:pt x="21" y="27"/>
                  </a:cubicBezTo>
                  <a:cubicBezTo>
                    <a:pt x="20" y="27"/>
                    <a:pt x="20" y="27"/>
                    <a:pt x="20" y="27"/>
                  </a:cubicBezTo>
                  <a:cubicBezTo>
                    <a:pt x="20" y="27"/>
                    <a:pt x="20" y="27"/>
                    <a:pt x="20" y="26"/>
                  </a:cubicBezTo>
                  <a:cubicBezTo>
                    <a:pt x="20" y="23"/>
                    <a:pt x="20" y="23"/>
                    <a:pt x="20" y="23"/>
                  </a:cubicBezTo>
                  <a:cubicBezTo>
                    <a:pt x="20" y="23"/>
                    <a:pt x="20" y="22"/>
                    <a:pt x="20" y="22"/>
                  </a:cubicBezTo>
                  <a:cubicBezTo>
                    <a:pt x="20" y="22"/>
                    <a:pt x="20" y="22"/>
                    <a:pt x="20" y="22"/>
                  </a:cubicBezTo>
                  <a:cubicBezTo>
                    <a:pt x="22" y="22"/>
                    <a:pt x="23" y="22"/>
                    <a:pt x="25" y="22"/>
                  </a:cubicBezTo>
                  <a:cubicBezTo>
                    <a:pt x="26" y="22"/>
                    <a:pt x="27" y="22"/>
                    <a:pt x="28" y="22"/>
                  </a:cubicBezTo>
                  <a:cubicBezTo>
                    <a:pt x="28" y="21"/>
                    <a:pt x="28" y="21"/>
                    <a:pt x="28" y="20"/>
                  </a:cubicBezTo>
                  <a:cubicBezTo>
                    <a:pt x="28" y="19"/>
                    <a:pt x="28" y="19"/>
                    <a:pt x="28" y="18"/>
                  </a:cubicBezTo>
                  <a:cubicBezTo>
                    <a:pt x="28" y="18"/>
                    <a:pt x="28" y="17"/>
                    <a:pt x="28" y="17"/>
                  </a:cubicBezTo>
                  <a:cubicBezTo>
                    <a:pt x="26" y="17"/>
                    <a:pt x="26" y="17"/>
                    <a:pt x="26" y="17"/>
                  </a:cubicBezTo>
                  <a:cubicBezTo>
                    <a:pt x="25" y="20"/>
                    <a:pt x="24" y="21"/>
                    <a:pt x="24" y="21"/>
                  </a:cubicBezTo>
                  <a:cubicBezTo>
                    <a:pt x="24" y="21"/>
                    <a:pt x="23" y="21"/>
                    <a:pt x="23" y="21"/>
                  </a:cubicBezTo>
                  <a:cubicBezTo>
                    <a:pt x="23" y="21"/>
                    <a:pt x="22" y="21"/>
                    <a:pt x="21" y="20"/>
                  </a:cubicBezTo>
                  <a:cubicBezTo>
                    <a:pt x="21" y="20"/>
                    <a:pt x="20" y="20"/>
                    <a:pt x="20" y="20"/>
                  </a:cubicBezTo>
                  <a:cubicBezTo>
                    <a:pt x="20" y="19"/>
                    <a:pt x="21" y="19"/>
                    <a:pt x="21" y="18"/>
                  </a:cubicBezTo>
                  <a:cubicBezTo>
                    <a:pt x="22" y="17"/>
                    <a:pt x="22" y="16"/>
                    <a:pt x="23" y="15"/>
                  </a:cubicBezTo>
                  <a:cubicBezTo>
                    <a:pt x="23" y="13"/>
                    <a:pt x="24" y="11"/>
                    <a:pt x="24" y="11"/>
                  </a:cubicBezTo>
                  <a:cubicBezTo>
                    <a:pt x="24" y="11"/>
                    <a:pt x="24" y="10"/>
                    <a:pt x="24" y="10"/>
                  </a:cubicBezTo>
                  <a:cubicBezTo>
                    <a:pt x="24" y="10"/>
                    <a:pt x="24" y="10"/>
                    <a:pt x="24" y="10"/>
                  </a:cubicBezTo>
                  <a:cubicBezTo>
                    <a:pt x="25" y="10"/>
                    <a:pt x="26" y="10"/>
                    <a:pt x="27" y="10"/>
                  </a:cubicBezTo>
                  <a:cubicBezTo>
                    <a:pt x="28" y="11"/>
                    <a:pt x="28" y="11"/>
                    <a:pt x="28" y="11"/>
                  </a:cubicBezTo>
                  <a:cubicBezTo>
                    <a:pt x="28" y="11"/>
                    <a:pt x="28" y="12"/>
                    <a:pt x="28" y="12"/>
                  </a:cubicBezTo>
                  <a:cubicBezTo>
                    <a:pt x="28" y="12"/>
                    <a:pt x="28" y="12"/>
                    <a:pt x="28" y="12"/>
                  </a:cubicBezTo>
                  <a:cubicBezTo>
                    <a:pt x="27" y="13"/>
                    <a:pt x="27" y="13"/>
                    <a:pt x="27" y="13"/>
                  </a:cubicBezTo>
                  <a:close/>
                  <a:moveTo>
                    <a:pt x="24" y="4"/>
                  </a:moveTo>
                  <a:cubicBezTo>
                    <a:pt x="24" y="3"/>
                    <a:pt x="24" y="3"/>
                    <a:pt x="24" y="3"/>
                  </a:cubicBezTo>
                  <a:cubicBezTo>
                    <a:pt x="24" y="2"/>
                    <a:pt x="24" y="2"/>
                    <a:pt x="24" y="2"/>
                  </a:cubicBezTo>
                  <a:cubicBezTo>
                    <a:pt x="24" y="1"/>
                    <a:pt x="24" y="1"/>
                    <a:pt x="24" y="1"/>
                  </a:cubicBezTo>
                  <a:cubicBezTo>
                    <a:pt x="24" y="0"/>
                    <a:pt x="24" y="0"/>
                    <a:pt x="23" y="0"/>
                  </a:cubicBezTo>
                  <a:cubicBezTo>
                    <a:pt x="21" y="0"/>
                    <a:pt x="20" y="0"/>
                    <a:pt x="20" y="0"/>
                  </a:cubicBezTo>
                  <a:cubicBezTo>
                    <a:pt x="20" y="0"/>
                    <a:pt x="20" y="0"/>
                    <a:pt x="20" y="0"/>
                  </a:cubicBezTo>
                  <a:cubicBezTo>
                    <a:pt x="20" y="1"/>
                    <a:pt x="20" y="1"/>
                    <a:pt x="20" y="1"/>
                  </a:cubicBezTo>
                  <a:cubicBezTo>
                    <a:pt x="20" y="2"/>
                    <a:pt x="20" y="3"/>
                    <a:pt x="20" y="4"/>
                  </a:cubicBezTo>
                  <a:cubicBezTo>
                    <a:pt x="19" y="5"/>
                    <a:pt x="19" y="6"/>
                    <a:pt x="19" y="8"/>
                  </a:cubicBezTo>
                  <a:cubicBezTo>
                    <a:pt x="19" y="9"/>
                    <a:pt x="18" y="10"/>
                    <a:pt x="17" y="11"/>
                  </a:cubicBezTo>
                  <a:cubicBezTo>
                    <a:pt x="17" y="12"/>
                    <a:pt x="16" y="13"/>
                    <a:pt x="16" y="14"/>
                  </a:cubicBezTo>
                  <a:cubicBezTo>
                    <a:pt x="16" y="14"/>
                    <a:pt x="17" y="14"/>
                    <a:pt x="17" y="14"/>
                  </a:cubicBezTo>
                  <a:cubicBezTo>
                    <a:pt x="19" y="15"/>
                    <a:pt x="19" y="15"/>
                    <a:pt x="20" y="15"/>
                  </a:cubicBezTo>
                  <a:cubicBezTo>
                    <a:pt x="20" y="15"/>
                    <a:pt x="20" y="14"/>
                    <a:pt x="21" y="13"/>
                  </a:cubicBezTo>
                  <a:cubicBezTo>
                    <a:pt x="22" y="11"/>
                    <a:pt x="22" y="10"/>
                    <a:pt x="23" y="9"/>
                  </a:cubicBezTo>
                  <a:cubicBezTo>
                    <a:pt x="23" y="8"/>
                    <a:pt x="23" y="8"/>
                    <a:pt x="23" y="8"/>
                  </a:cubicBezTo>
                  <a:cubicBezTo>
                    <a:pt x="24" y="8"/>
                    <a:pt x="26" y="8"/>
                    <a:pt x="27" y="8"/>
                  </a:cubicBezTo>
                  <a:cubicBezTo>
                    <a:pt x="28" y="8"/>
                    <a:pt x="29" y="7"/>
                    <a:pt x="30" y="7"/>
                  </a:cubicBezTo>
                  <a:cubicBezTo>
                    <a:pt x="31" y="7"/>
                    <a:pt x="32" y="7"/>
                    <a:pt x="34" y="7"/>
                  </a:cubicBezTo>
                  <a:cubicBezTo>
                    <a:pt x="36" y="7"/>
                    <a:pt x="37" y="7"/>
                    <a:pt x="37" y="7"/>
                  </a:cubicBezTo>
                  <a:cubicBezTo>
                    <a:pt x="37" y="7"/>
                    <a:pt x="38" y="7"/>
                    <a:pt x="38" y="7"/>
                  </a:cubicBezTo>
                  <a:cubicBezTo>
                    <a:pt x="38" y="7"/>
                    <a:pt x="38" y="7"/>
                    <a:pt x="38" y="7"/>
                  </a:cubicBezTo>
                  <a:cubicBezTo>
                    <a:pt x="38" y="3"/>
                    <a:pt x="38" y="3"/>
                    <a:pt x="38" y="3"/>
                  </a:cubicBezTo>
                  <a:cubicBezTo>
                    <a:pt x="38" y="3"/>
                    <a:pt x="38" y="3"/>
                    <a:pt x="38" y="3"/>
                  </a:cubicBezTo>
                  <a:cubicBezTo>
                    <a:pt x="37" y="3"/>
                    <a:pt x="37" y="3"/>
                    <a:pt x="37" y="3"/>
                  </a:cubicBezTo>
                  <a:cubicBezTo>
                    <a:pt x="35" y="3"/>
                    <a:pt x="34" y="3"/>
                    <a:pt x="33" y="3"/>
                  </a:cubicBezTo>
                  <a:cubicBezTo>
                    <a:pt x="32" y="3"/>
                    <a:pt x="31" y="3"/>
                    <a:pt x="30" y="4"/>
                  </a:cubicBezTo>
                  <a:lnTo>
                    <a:pt x="24"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19" name="íṥļidè"/>
            <p:cNvSpPr/>
            <p:nvPr/>
          </p:nvSpPr>
          <p:spPr bwMode="auto">
            <a:xfrm>
              <a:off x="4158820" y="4044128"/>
              <a:ext cx="136334" cy="132244"/>
            </a:xfrm>
            <a:custGeom>
              <a:avLst/>
              <a:gdLst>
                <a:gd name="T0" fmla="*/ 19 w 42"/>
                <a:gd name="T1" fmla="*/ 11 h 41"/>
                <a:gd name="T2" fmla="*/ 25 w 42"/>
                <a:gd name="T3" fmla="*/ 9 h 41"/>
                <a:gd name="T4" fmla="*/ 34 w 42"/>
                <a:gd name="T5" fmla="*/ 6 h 41"/>
                <a:gd name="T6" fmla="*/ 34 w 42"/>
                <a:gd name="T7" fmla="*/ 6 h 41"/>
                <a:gd name="T8" fmla="*/ 35 w 42"/>
                <a:gd name="T9" fmla="*/ 6 h 41"/>
                <a:gd name="T10" fmla="*/ 35 w 42"/>
                <a:gd name="T11" fmla="*/ 6 h 41"/>
                <a:gd name="T12" fmla="*/ 36 w 42"/>
                <a:gd name="T13" fmla="*/ 10 h 41"/>
                <a:gd name="T14" fmla="*/ 36 w 42"/>
                <a:gd name="T15" fmla="*/ 10 h 41"/>
                <a:gd name="T16" fmla="*/ 35 w 42"/>
                <a:gd name="T17" fmla="*/ 10 h 41"/>
                <a:gd name="T18" fmla="*/ 28 w 42"/>
                <a:gd name="T19" fmla="*/ 12 h 41"/>
                <a:gd name="T20" fmla="*/ 21 w 42"/>
                <a:gd name="T21" fmla="*/ 14 h 41"/>
                <a:gd name="T22" fmla="*/ 24 w 42"/>
                <a:gd name="T23" fmla="*/ 19 h 41"/>
                <a:gd name="T24" fmla="*/ 28 w 42"/>
                <a:gd name="T25" fmla="*/ 22 h 41"/>
                <a:gd name="T26" fmla="*/ 34 w 42"/>
                <a:gd name="T27" fmla="*/ 25 h 41"/>
                <a:gd name="T28" fmla="*/ 39 w 42"/>
                <a:gd name="T29" fmla="*/ 27 h 41"/>
                <a:gd name="T30" fmla="*/ 42 w 42"/>
                <a:gd name="T31" fmla="*/ 27 h 41"/>
                <a:gd name="T32" fmla="*/ 42 w 42"/>
                <a:gd name="T33" fmla="*/ 29 h 41"/>
                <a:gd name="T34" fmla="*/ 40 w 42"/>
                <a:gd name="T35" fmla="*/ 32 h 41"/>
                <a:gd name="T36" fmla="*/ 37 w 42"/>
                <a:gd name="T37" fmla="*/ 31 h 41"/>
                <a:gd name="T38" fmla="*/ 31 w 42"/>
                <a:gd name="T39" fmla="*/ 29 h 41"/>
                <a:gd name="T40" fmla="*/ 24 w 42"/>
                <a:gd name="T41" fmla="*/ 25 h 41"/>
                <a:gd name="T42" fmla="*/ 22 w 42"/>
                <a:gd name="T43" fmla="*/ 23 h 41"/>
                <a:gd name="T44" fmla="*/ 20 w 42"/>
                <a:gd name="T45" fmla="*/ 20 h 41"/>
                <a:gd name="T46" fmla="*/ 20 w 42"/>
                <a:gd name="T47" fmla="*/ 21 h 41"/>
                <a:gd name="T48" fmla="*/ 17 w 42"/>
                <a:gd name="T49" fmla="*/ 32 h 41"/>
                <a:gd name="T50" fmla="*/ 12 w 42"/>
                <a:gd name="T51" fmla="*/ 39 h 41"/>
                <a:gd name="T52" fmla="*/ 10 w 42"/>
                <a:gd name="T53" fmla="*/ 41 h 41"/>
                <a:gd name="T54" fmla="*/ 7 w 42"/>
                <a:gd name="T55" fmla="*/ 40 h 41"/>
                <a:gd name="T56" fmla="*/ 6 w 42"/>
                <a:gd name="T57" fmla="*/ 38 h 41"/>
                <a:gd name="T58" fmla="*/ 6 w 42"/>
                <a:gd name="T59" fmla="*/ 38 h 41"/>
                <a:gd name="T60" fmla="*/ 8 w 42"/>
                <a:gd name="T61" fmla="*/ 36 h 41"/>
                <a:gd name="T62" fmla="*/ 13 w 42"/>
                <a:gd name="T63" fmla="*/ 30 h 41"/>
                <a:gd name="T64" fmla="*/ 16 w 42"/>
                <a:gd name="T65" fmla="*/ 20 h 41"/>
                <a:gd name="T66" fmla="*/ 16 w 42"/>
                <a:gd name="T67" fmla="*/ 16 h 41"/>
                <a:gd name="T68" fmla="*/ 2 w 42"/>
                <a:gd name="T69" fmla="*/ 20 h 41"/>
                <a:gd name="T70" fmla="*/ 2 w 42"/>
                <a:gd name="T71" fmla="*/ 20 h 41"/>
                <a:gd name="T72" fmla="*/ 1 w 42"/>
                <a:gd name="T73" fmla="*/ 20 h 41"/>
                <a:gd name="T74" fmla="*/ 0 w 42"/>
                <a:gd name="T75" fmla="*/ 17 h 41"/>
                <a:gd name="T76" fmla="*/ 1 w 42"/>
                <a:gd name="T77" fmla="*/ 16 h 41"/>
                <a:gd name="T78" fmla="*/ 1 w 42"/>
                <a:gd name="T79" fmla="*/ 16 h 41"/>
                <a:gd name="T80" fmla="*/ 15 w 42"/>
                <a:gd name="T81" fmla="*/ 12 h 41"/>
                <a:gd name="T82" fmla="*/ 14 w 42"/>
                <a:gd name="T83" fmla="*/ 8 h 41"/>
                <a:gd name="T84" fmla="*/ 13 w 42"/>
                <a:gd name="T85" fmla="*/ 5 h 41"/>
                <a:gd name="T86" fmla="*/ 13 w 42"/>
                <a:gd name="T87" fmla="*/ 4 h 41"/>
                <a:gd name="T88" fmla="*/ 13 w 42"/>
                <a:gd name="T89" fmla="*/ 3 h 41"/>
                <a:gd name="T90" fmla="*/ 12 w 42"/>
                <a:gd name="T91" fmla="*/ 2 h 41"/>
                <a:gd name="T92" fmla="*/ 12 w 42"/>
                <a:gd name="T93" fmla="*/ 2 h 41"/>
                <a:gd name="T94" fmla="*/ 12 w 42"/>
                <a:gd name="T95" fmla="*/ 1 h 41"/>
                <a:gd name="T96" fmla="*/ 13 w 42"/>
                <a:gd name="T97" fmla="*/ 1 h 41"/>
                <a:gd name="T98" fmla="*/ 13 w 42"/>
                <a:gd name="T99" fmla="*/ 1 h 41"/>
                <a:gd name="T100" fmla="*/ 16 w 42"/>
                <a:gd name="T101" fmla="*/ 0 h 41"/>
                <a:gd name="T102" fmla="*/ 17 w 42"/>
                <a:gd name="T103" fmla="*/ 0 h 41"/>
                <a:gd name="T104" fmla="*/ 17 w 42"/>
                <a:gd name="T105" fmla="*/ 1 h 41"/>
                <a:gd name="T106" fmla="*/ 17 w 42"/>
                <a:gd name="T107" fmla="*/ 2 h 41"/>
                <a:gd name="T108" fmla="*/ 18 w 42"/>
                <a:gd name="T109" fmla="*/ 4 h 41"/>
                <a:gd name="T110" fmla="*/ 19 w 42"/>
                <a:gd name="T111" fmla="*/ 1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 h="41">
                  <a:moveTo>
                    <a:pt x="19" y="11"/>
                  </a:moveTo>
                  <a:cubicBezTo>
                    <a:pt x="21" y="10"/>
                    <a:pt x="23" y="10"/>
                    <a:pt x="25" y="9"/>
                  </a:cubicBezTo>
                  <a:cubicBezTo>
                    <a:pt x="30" y="7"/>
                    <a:pt x="33" y="6"/>
                    <a:pt x="34" y="6"/>
                  </a:cubicBezTo>
                  <a:cubicBezTo>
                    <a:pt x="34" y="6"/>
                    <a:pt x="34" y="6"/>
                    <a:pt x="34" y="6"/>
                  </a:cubicBezTo>
                  <a:cubicBezTo>
                    <a:pt x="34" y="6"/>
                    <a:pt x="34" y="6"/>
                    <a:pt x="35" y="6"/>
                  </a:cubicBezTo>
                  <a:cubicBezTo>
                    <a:pt x="35" y="6"/>
                    <a:pt x="35" y="6"/>
                    <a:pt x="35" y="6"/>
                  </a:cubicBezTo>
                  <a:cubicBezTo>
                    <a:pt x="36" y="10"/>
                    <a:pt x="36" y="10"/>
                    <a:pt x="36" y="10"/>
                  </a:cubicBezTo>
                  <a:cubicBezTo>
                    <a:pt x="36" y="10"/>
                    <a:pt x="36" y="10"/>
                    <a:pt x="36" y="10"/>
                  </a:cubicBezTo>
                  <a:cubicBezTo>
                    <a:pt x="35" y="10"/>
                    <a:pt x="35" y="10"/>
                    <a:pt x="35" y="10"/>
                  </a:cubicBezTo>
                  <a:cubicBezTo>
                    <a:pt x="34" y="11"/>
                    <a:pt x="31" y="11"/>
                    <a:pt x="28" y="12"/>
                  </a:cubicBezTo>
                  <a:cubicBezTo>
                    <a:pt x="25" y="13"/>
                    <a:pt x="22" y="14"/>
                    <a:pt x="21" y="14"/>
                  </a:cubicBezTo>
                  <a:cubicBezTo>
                    <a:pt x="22" y="16"/>
                    <a:pt x="23" y="18"/>
                    <a:pt x="24" y="19"/>
                  </a:cubicBezTo>
                  <a:cubicBezTo>
                    <a:pt x="25" y="20"/>
                    <a:pt x="26" y="21"/>
                    <a:pt x="28" y="22"/>
                  </a:cubicBezTo>
                  <a:cubicBezTo>
                    <a:pt x="29" y="23"/>
                    <a:pt x="31" y="24"/>
                    <a:pt x="34" y="25"/>
                  </a:cubicBezTo>
                  <a:cubicBezTo>
                    <a:pt x="36" y="26"/>
                    <a:pt x="37" y="26"/>
                    <a:pt x="39" y="27"/>
                  </a:cubicBezTo>
                  <a:cubicBezTo>
                    <a:pt x="40" y="27"/>
                    <a:pt x="41" y="27"/>
                    <a:pt x="42" y="27"/>
                  </a:cubicBezTo>
                  <a:cubicBezTo>
                    <a:pt x="42" y="28"/>
                    <a:pt x="42" y="28"/>
                    <a:pt x="42" y="29"/>
                  </a:cubicBezTo>
                  <a:cubicBezTo>
                    <a:pt x="42" y="30"/>
                    <a:pt x="41" y="31"/>
                    <a:pt x="40" y="32"/>
                  </a:cubicBezTo>
                  <a:cubicBezTo>
                    <a:pt x="40" y="32"/>
                    <a:pt x="39" y="32"/>
                    <a:pt x="37" y="31"/>
                  </a:cubicBezTo>
                  <a:cubicBezTo>
                    <a:pt x="35" y="31"/>
                    <a:pt x="33" y="30"/>
                    <a:pt x="31" y="29"/>
                  </a:cubicBezTo>
                  <a:cubicBezTo>
                    <a:pt x="28" y="28"/>
                    <a:pt x="26" y="27"/>
                    <a:pt x="24" y="25"/>
                  </a:cubicBezTo>
                  <a:cubicBezTo>
                    <a:pt x="24" y="24"/>
                    <a:pt x="23" y="23"/>
                    <a:pt x="22" y="23"/>
                  </a:cubicBezTo>
                  <a:cubicBezTo>
                    <a:pt x="21" y="22"/>
                    <a:pt x="21" y="21"/>
                    <a:pt x="20" y="20"/>
                  </a:cubicBezTo>
                  <a:cubicBezTo>
                    <a:pt x="20" y="21"/>
                    <a:pt x="20" y="21"/>
                    <a:pt x="20" y="21"/>
                  </a:cubicBezTo>
                  <a:cubicBezTo>
                    <a:pt x="20" y="25"/>
                    <a:pt x="19" y="29"/>
                    <a:pt x="17" y="32"/>
                  </a:cubicBezTo>
                  <a:cubicBezTo>
                    <a:pt x="16" y="35"/>
                    <a:pt x="14" y="37"/>
                    <a:pt x="12" y="39"/>
                  </a:cubicBezTo>
                  <a:cubicBezTo>
                    <a:pt x="11" y="41"/>
                    <a:pt x="10" y="41"/>
                    <a:pt x="10" y="41"/>
                  </a:cubicBezTo>
                  <a:cubicBezTo>
                    <a:pt x="9" y="41"/>
                    <a:pt x="8" y="40"/>
                    <a:pt x="7" y="40"/>
                  </a:cubicBezTo>
                  <a:cubicBezTo>
                    <a:pt x="6" y="39"/>
                    <a:pt x="6" y="39"/>
                    <a:pt x="6" y="38"/>
                  </a:cubicBezTo>
                  <a:cubicBezTo>
                    <a:pt x="6" y="38"/>
                    <a:pt x="6" y="38"/>
                    <a:pt x="6" y="38"/>
                  </a:cubicBezTo>
                  <a:cubicBezTo>
                    <a:pt x="6" y="38"/>
                    <a:pt x="7" y="37"/>
                    <a:pt x="8" y="36"/>
                  </a:cubicBezTo>
                  <a:cubicBezTo>
                    <a:pt x="10" y="34"/>
                    <a:pt x="12" y="32"/>
                    <a:pt x="13" y="30"/>
                  </a:cubicBezTo>
                  <a:cubicBezTo>
                    <a:pt x="15" y="27"/>
                    <a:pt x="16" y="24"/>
                    <a:pt x="16" y="20"/>
                  </a:cubicBezTo>
                  <a:cubicBezTo>
                    <a:pt x="16" y="19"/>
                    <a:pt x="16" y="17"/>
                    <a:pt x="16" y="16"/>
                  </a:cubicBezTo>
                  <a:cubicBezTo>
                    <a:pt x="2" y="20"/>
                    <a:pt x="2" y="20"/>
                    <a:pt x="2" y="20"/>
                  </a:cubicBezTo>
                  <a:cubicBezTo>
                    <a:pt x="2" y="20"/>
                    <a:pt x="2" y="20"/>
                    <a:pt x="2" y="20"/>
                  </a:cubicBezTo>
                  <a:cubicBezTo>
                    <a:pt x="2" y="20"/>
                    <a:pt x="1" y="20"/>
                    <a:pt x="1" y="20"/>
                  </a:cubicBezTo>
                  <a:cubicBezTo>
                    <a:pt x="0" y="17"/>
                    <a:pt x="0" y="17"/>
                    <a:pt x="0" y="17"/>
                  </a:cubicBezTo>
                  <a:cubicBezTo>
                    <a:pt x="0" y="16"/>
                    <a:pt x="0" y="16"/>
                    <a:pt x="1" y="16"/>
                  </a:cubicBezTo>
                  <a:cubicBezTo>
                    <a:pt x="1" y="16"/>
                    <a:pt x="1" y="16"/>
                    <a:pt x="1" y="16"/>
                  </a:cubicBezTo>
                  <a:cubicBezTo>
                    <a:pt x="15" y="12"/>
                    <a:pt x="15" y="12"/>
                    <a:pt x="15" y="12"/>
                  </a:cubicBezTo>
                  <a:cubicBezTo>
                    <a:pt x="15" y="11"/>
                    <a:pt x="15" y="9"/>
                    <a:pt x="14" y="8"/>
                  </a:cubicBezTo>
                  <a:cubicBezTo>
                    <a:pt x="14" y="7"/>
                    <a:pt x="14" y="6"/>
                    <a:pt x="13" y="5"/>
                  </a:cubicBezTo>
                  <a:cubicBezTo>
                    <a:pt x="13" y="4"/>
                    <a:pt x="13" y="4"/>
                    <a:pt x="13" y="4"/>
                  </a:cubicBezTo>
                  <a:cubicBezTo>
                    <a:pt x="13" y="3"/>
                    <a:pt x="13" y="3"/>
                    <a:pt x="13" y="3"/>
                  </a:cubicBezTo>
                  <a:cubicBezTo>
                    <a:pt x="13" y="3"/>
                    <a:pt x="13" y="2"/>
                    <a:pt x="12" y="2"/>
                  </a:cubicBezTo>
                  <a:cubicBezTo>
                    <a:pt x="12" y="2"/>
                    <a:pt x="12" y="2"/>
                    <a:pt x="12" y="2"/>
                  </a:cubicBezTo>
                  <a:cubicBezTo>
                    <a:pt x="12" y="1"/>
                    <a:pt x="12" y="1"/>
                    <a:pt x="12" y="1"/>
                  </a:cubicBezTo>
                  <a:cubicBezTo>
                    <a:pt x="13" y="1"/>
                    <a:pt x="13" y="1"/>
                    <a:pt x="13" y="1"/>
                  </a:cubicBezTo>
                  <a:cubicBezTo>
                    <a:pt x="13" y="1"/>
                    <a:pt x="13" y="1"/>
                    <a:pt x="13" y="1"/>
                  </a:cubicBezTo>
                  <a:cubicBezTo>
                    <a:pt x="14" y="0"/>
                    <a:pt x="15" y="0"/>
                    <a:pt x="16" y="0"/>
                  </a:cubicBezTo>
                  <a:cubicBezTo>
                    <a:pt x="17" y="0"/>
                    <a:pt x="17" y="0"/>
                    <a:pt x="17" y="0"/>
                  </a:cubicBezTo>
                  <a:cubicBezTo>
                    <a:pt x="17" y="0"/>
                    <a:pt x="17" y="1"/>
                    <a:pt x="17" y="1"/>
                  </a:cubicBezTo>
                  <a:cubicBezTo>
                    <a:pt x="17" y="1"/>
                    <a:pt x="17" y="2"/>
                    <a:pt x="17" y="2"/>
                  </a:cubicBezTo>
                  <a:cubicBezTo>
                    <a:pt x="17" y="2"/>
                    <a:pt x="18" y="3"/>
                    <a:pt x="18" y="4"/>
                  </a:cubicBezTo>
                  <a:cubicBezTo>
                    <a:pt x="18" y="7"/>
                    <a:pt x="19" y="9"/>
                    <a:pt x="1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20" name="íŝ1ïďè"/>
            <p:cNvSpPr/>
            <p:nvPr/>
          </p:nvSpPr>
          <p:spPr bwMode="auto">
            <a:xfrm>
              <a:off x="4295154" y="3975961"/>
              <a:ext cx="132244" cy="133607"/>
            </a:xfrm>
            <a:custGeom>
              <a:avLst/>
              <a:gdLst>
                <a:gd name="T0" fmla="*/ 7 w 41"/>
                <a:gd name="T1" fmla="*/ 16 h 41"/>
                <a:gd name="T2" fmla="*/ 3 w 41"/>
                <a:gd name="T3" fmla="*/ 17 h 41"/>
                <a:gd name="T4" fmla="*/ 0 w 41"/>
                <a:gd name="T5" fmla="*/ 14 h 41"/>
                <a:gd name="T6" fmla="*/ 2 w 41"/>
                <a:gd name="T7" fmla="*/ 11 h 41"/>
                <a:gd name="T8" fmla="*/ 7 w 41"/>
                <a:gd name="T9" fmla="*/ 13 h 41"/>
                <a:gd name="T10" fmla="*/ 16 w 41"/>
                <a:gd name="T11" fmla="*/ 10 h 41"/>
                <a:gd name="T12" fmla="*/ 11 w 41"/>
                <a:gd name="T13" fmla="*/ 5 h 41"/>
                <a:gd name="T14" fmla="*/ 9 w 41"/>
                <a:gd name="T15" fmla="*/ 6 h 41"/>
                <a:gd name="T16" fmla="*/ 8 w 41"/>
                <a:gd name="T17" fmla="*/ 8 h 41"/>
                <a:gd name="T18" fmla="*/ 13 w 41"/>
                <a:gd name="T19" fmla="*/ 12 h 41"/>
                <a:gd name="T20" fmla="*/ 16 w 41"/>
                <a:gd name="T21" fmla="*/ 10 h 41"/>
                <a:gd name="T22" fmla="*/ 2 w 41"/>
                <a:gd name="T23" fmla="*/ 21 h 41"/>
                <a:gd name="T24" fmla="*/ 0 w 41"/>
                <a:gd name="T25" fmla="*/ 23 h 41"/>
                <a:gd name="T26" fmla="*/ 4 w 41"/>
                <a:gd name="T27" fmla="*/ 30 h 41"/>
                <a:gd name="T28" fmla="*/ 6 w 41"/>
                <a:gd name="T29" fmla="*/ 29 h 41"/>
                <a:gd name="T30" fmla="*/ 7 w 41"/>
                <a:gd name="T31" fmla="*/ 28 h 41"/>
                <a:gd name="T32" fmla="*/ 5 w 41"/>
                <a:gd name="T33" fmla="*/ 24 h 41"/>
                <a:gd name="T34" fmla="*/ 32 w 41"/>
                <a:gd name="T35" fmla="*/ 15 h 41"/>
                <a:gd name="T36" fmla="*/ 36 w 41"/>
                <a:gd name="T37" fmla="*/ 14 h 41"/>
                <a:gd name="T38" fmla="*/ 34 w 41"/>
                <a:gd name="T39" fmla="*/ 10 h 41"/>
                <a:gd name="T40" fmla="*/ 32 w 41"/>
                <a:gd name="T41" fmla="*/ 6 h 41"/>
                <a:gd name="T42" fmla="*/ 25 w 41"/>
                <a:gd name="T43" fmla="*/ 1 h 41"/>
                <a:gd name="T44" fmla="*/ 25 w 41"/>
                <a:gd name="T45" fmla="*/ 2 h 41"/>
                <a:gd name="T46" fmla="*/ 24 w 41"/>
                <a:gd name="T47" fmla="*/ 9 h 41"/>
                <a:gd name="T48" fmla="*/ 19 w 41"/>
                <a:gd name="T49" fmla="*/ 10 h 41"/>
                <a:gd name="T50" fmla="*/ 20 w 41"/>
                <a:gd name="T51" fmla="*/ 6 h 41"/>
                <a:gd name="T52" fmla="*/ 20 w 41"/>
                <a:gd name="T53" fmla="*/ 2 h 41"/>
                <a:gd name="T54" fmla="*/ 20 w 41"/>
                <a:gd name="T55" fmla="*/ 0 h 41"/>
                <a:gd name="T56" fmla="*/ 25 w 41"/>
                <a:gd name="T57" fmla="*/ 1 h 41"/>
                <a:gd name="T58" fmla="*/ 23 w 41"/>
                <a:gd name="T59" fmla="*/ 27 h 41"/>
                <a:gd name="T60" fmla="*/ 22 w 41"/>
                <a:gd name="T61" fmla="*/ 29 h 41"/>
                <a:gd name="T62" fmla="*/ 22 w 41"/>
                <a:gd name="T63" fmla="*/ 30 h 41"/>
                <a:gd name="T64" fmla="*/ 8 w 41"/>
                <a:gd name="T65" fmla="*/ 37 h 41"/>
                <a:gd name="T66" fmla="*/ 7 w 41"/>
                <a:gd name="T67" fmla="*/ 37 h 41"/>
                <a:gd name="T68" fmla="*/ 9 w 41"/>
                <a:gd name="T69" fmla="*/ 40 h 41"/>
                <a:gd name="T70" fmla="*/ 17 w 41"/>
                <a:gd name="T71" fmla="*/ 36 h 41"/>
                <a:gd name="T72" fmla="*/ 24 w 41"/>
                <a:gd name="T73" fmla="*/ 34 h 41"/>
                <a:gd name="T74" fmla="*/ 25 w 41"/>
                <a:gd name="T75" fmla="*/ 36 h 41"/>
                <a:gd name="T76" fmla="*/ 25 w 41"/>
                <a:gd name="T77" fmla="*/ 38 h 41"/>
                <a:gd name="T78" fmla="*/ 23 w 41"/>
                <a:gd name="T79" fmla="*/ 38 h 41"/>
                <a:gd name="T80" fmla="*/ 23 w 41"/>
                <a:gd name="T81" fmla="*/ 39 h 41"/>
                <a:gd name="T82" fmla="*/ 26 w 41"/>
                <a:gd name="T83" fmla="*/ 40 h 41"/>
                <a:gd name="T84" fmla="*/ 29 w 41"/>
                <a:gd name="T85" fmla="*/ 38 h 41"/>
                <a:gd name="T86" fmla="*/ 29 w 41"/>
                <a:gd name="T87" fmla="*/ 35 h 41"/>
                <a:gd name="T88" fmla="*/ 40 w 41"/>
                <a:gd name="T89" fmla="*/ 24 h 41"/>
                <a:gd name="T90" fmla="*/ 41 w 41"/>
                <a:gd name="T91" fmla="*/ 24 h 41"/>
                <a:gd name="T92" fmla="*/ 40 w 41"/>
                <a:gd name="T93" fmla="*/ 21 h 41"/>
                <a:gd name="T94" fmla="*/ 39 w 41"/>
                <a:gd name="T95" fmla="*/ 21 h 41"/>
                <a:gd name="T96" fmla="*/ 26 w 41"/>
                <a:gd name="T97" fmla="*/ 27 h 41"/>
                <a:gd name="T98" fmla="*/ 30 w 41"/>
                <a:gd name="T99" fmla="*/ 18 h 41"/>
                <a:gd name="T100" fmla="*/ 28 w 41"/>
                <a:gd name="T101" fmla="*/ 16 h 41"/>
                <a:gd name="T102" fmla="*/ 27 w 41"/>
                <a:gd name="T103" fmla="*/ 17 h 41"/>
                <a:gd name="T104" fmla="*/ 22 w 41"/>
                <a:gd name="T105" fmla="*/ 20 h 41"/>
                <a:gd name="T106" fmla="*/ 13 w 41"/>
                <a:gd name="T107" fmla="*/ 24 h 41"/>
                <a:gd name="T108" fmla="*/ 9 w 41"/>
                <a:gd name="T109" fmla="*/ 27 h 41"/>
                <a:gd name="T110" fmla="*/ 11 w 41"/>
                <a:gd name="T111" fmla="*/ 30 h 41"/>
                <a:gd name="T112" fmla="*/ 14 w 41"/>
                <a:gd name="T113" fmla="*/ 27 h 41"/>
                <a:gd name="T114" fmla="*/ 25 w 41"/>
                <a:gd name="T115" fmla="*/ 2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41">
                  <a:moveTo>
                    <a:pt x="8" y="15"/>
                  </a:moveTo>
                  <a:cubicBezTo>
                    <a:pt x="8" y="15"/>
                    <a:pt x="8" y="16"/>
                    <a:pt x="7" y="16"/>
                  </a:cubicBezTo>
                  <a:cubicBezTo>
                    <a:pt x="6" y="18"/>
                    <a:pt x="6" y="18"/>
                    <a:pt x="6" y="18"/>
                  </a:cubicBezTo>
                  <a:cubicBezTo>
                    <a:pt x="5" y="18"/>
                    <a:pt x="4" y="17"/>
                    <a:pt x="3" y="17"/>
                  </a:cubicBezTo>
                  <a:cubicBezTo>
                    <a:pt x="2" y="16"/>
                    <a:pt x="1" y="15"/>
                    <a:pt x="0" y="14"/>
                  </a:cubicBezTo>
                  <a:cubicBezTo>
                    <a:pt x="0" y="14"/>
                    <a:pt x="0" y="14"/>
                    <a:pt x="0" y="14"/>
                  </a:cubicBezTo>
                  <a:cubicBezTo>
                    <a:pt x="0" y="13"/>
                    <a:pt x="0" y="13"/>
                    <a:pt x="1" y="13"/>
                  </a:cubicBezTo>
                  <a:cubicBezTo>
                    <a:pt x="2" y="12"/>
                    <a:pt x="2" y="11"/>
                    <a:pt x="2" y="11"/>
                  </a:cubicBezTo>
                  <a:cubicBezTo>
                    <a:pt x="2" y="11"/>
                    <a:pt x="2" y="11"/>
                    <a:pt x="3" y="11"/>
                  </a:cubicBezTo>
                  <a:cubicBezTo>
                    <a:pt x="4" y="11"/>
                    <a:pt x="5" y="12"/>
                    <a:pt x="7" y="13"/>
                  </a:cubicBezTo>
                  <a:cubicBezTo>
                    <a:pt x="8" y="14"/>
                    <a:pt x="9" y="15"/>
                    <a:pt x="8" y="15"/>
                  </a:cubicBezTo>
                  <a:close/>
                  <a:moveTo>
                    <a:pt x="16" y="10"/>
                  </a:moveTo>
                  <a:cubicBezTo>
                    <a:pt x="17" y="10"/>
                    <a:pt x="16" y="9"/>
                    <a:pt x="15" y="8"/>
                  </a:cubicBezTo>
                  <a:cubicBezTo>
                    <a:pt x="14" y="7"/>
                    <a:pt x="13" y="6"/>
                    <a:pt x="11" y="5"/>
                  </a:cubicBezTo>
                  <a:cubicBezTo>
                    <a:pt x="11" y="5"/>
                    <a:pt x="11" y="5"/>
                    <a:pt x="11" y="5"/>
                  </a:cubicBezTo>
                  <a:cubicBezTo>
                    <a:pt x="11" y="5"/>
                    <a:pt x="10" y="6"/>
                    <a:pt x="9" y="6"/>
                  </a:cubicBezTo>
                  <a:cubicBezTo>
                    <a:pt x="8" y="7"/>
                    <a:pt x="8" y="7"/>
                    <a:pt x="8" y="7"/>
                  </a:cubicBezTo>
                  <a:cubicBezTo>
                    <a:pt x="8" y="8"/>
                    <a:pt x="8" y="8"/>
                    <a:pt x="8" y="8"/>
                  </a:cubicBezTo>
                  <a:cubicBezTo>
                    <a:pt x="9" y="9"/>
                    <a:pt x="10" y="10"/>
                    <a:pt x="11" y="11"/>
                  </a:cubicBezTo>
                  <a:cubicBezTo>
                    <a:pt x="13" y="12"/>
                    <a:pt x="13" y="13"/>
                    <a:pt x="13" y="12"/>
                  </a:cubicBezTo>
                  <a:cubicBezTo>
                    <a:pt x="13" y="12"/>
                    <a:pt x="14" y="12"/>
                    <a:pt x="15" y="11"/>
                  </a:cubicBezTo>
                  <a:cubicBezTo>
                    <a:pt x="16" y="11"/>
                    <a:pt x="16" y="10"/>
                    <a:pt x="16" y="10"/>
                  </a:cubicBezTo>
                  <a:close/>
                  <a:moveTo>
                    <a:pt x="29" y="8"/>
                  </a:moveTo>
                  <a:cubicBezTo>
                    <a:pt x="2" y="21"/>
                    <a:pt x="2" y="21"/>
                    <a:pt x="2" y="21"/>
                  </a:cubicBezTo>
                  <a:cubicBezTo>
                    <a:pt x="0" y="22"/>
                    <a:pt x="0" y="22"/>
                    <a:pt x="0" y="22"/>
                  </a:cubicBezTo>
                  <a:cubicBezTo>
                    <a:pt x="0" y="22"/>
                    <a:pt x="0" y="22"/>
                    <a:pt x="0" y="23"/>
                  </a:cubicBezTo>
                  <a:cubicBezTo>
                    <a:pt x="2" y="27"/>
                    <a:pt x="3" y="29"/>
                    <a:pt x="3" y="30"/>
                  </a:cubicBezTo>
                  <a:cubicBezTo>
                    <a:pt x="4" y="30"/>
                    <a:pt x="4" y="30"/>
                    <a:pt x="4" y="30"/>
                  </a:cubicBezTo>
                  <a:cubicBezTo>
                    <a:pt x="4" y="30"/>
                    <a:pt x="4" y="30"/>
                    <a:pt x="5" y="30"/>
                  </a:cubicBezTo>
                  <a:cubicBezTo>
                    <a:pt x="5" y="30"/>
                    <a:pt x="5" y="30"/>
                    <a:pt x="6" y="29"/>
                  </a:cubicBezTo>
                  <a:cubicBezTo>
                    <a:pt x="6" y="29"/>
                    <a:pt x="7" y="29"/>
                    <a:pt x="7" y="29"/>
                  </a:cubicBezTo>
                  <a:cubicBezTo>
                    <a:pt x="7" y="28"/>
                    <a:pt x="7" y="28"/>
                    <a:pt x="7" y="28"/>
                  </a:cubicBezTo>
                  <a:cubicBezTo>
                    <a:pt x="7" y="28"/>
                    <a:pt x="7" y="28"/>
                    <a:pt x="7" y="28"/>
                  </a:cubicBezTo>
                  <a:cubicBezTo>
                    <a:pt x="5" y="24"/>
                    <a:pt x="5" y="24"/>
                    <a:pt x="5" y="24"/>
                  </a:cubicBezTo>
                  <a:cubicBezTo>
                    <a:pt x="30" y="11"/>
                    <a:pt x="30" y="11"/>
                    <a:pt x="30" y="11"/>
                  </a:cubicBezTo>
                  <a:cubicBezTo>
                    <a:pt x="32" y="15"/>
                    <a:pt x="32" y="15"/>
                    <a:pt x="32" y="15"/>
                  </a:cubicBezTo>
                  <a:cubicBezTo>
                    <a:pt x="32" y="16"/>
                    <a:pt x="33" y="16"/>
                    <a:pt x="33" y="16"/>
                  </a:cubicBezTo>
                  <a:cubicBezTo>
                    <a:pt x="36" y="14"/>
                    <a:pt x="36" y="14"/>
                    <a:pt x="36" y="14"/>
                  </a:cubicBezTo>
                  <a:cubicBezTo>
                    <a:pt x="36" y="14"/>
                    <a:pt x="36" y="14"/>
                    <a:pt x="36" y="13"/>
                  </a:cubicBezTo>
                  <a:cubicBezTo>
                    <a:pt x="35" y="13"/>
                    <a:pt x="35" y="12"/>
                    <a:pt x="34" y="10"/>
                  </a:cubicBezTo>
                  <a:cubicBezTo>
                    <a:pt x="32" y="6"/>
                    <a:pt x="32" y="6"/>
                    <a:pt x="32" y="6"/>
                  </a:cubicBezTo>
                  <a:cubicBezTo>
                    <a:pt x="32" y="6"/>
                    <a:pt x="32" y="6"/>
                    <a:pt x="32" y="6"/>
                  </a:cubicBezTo>
                  <a:cubicBezTo>
                    <a:pt x="29" y="8"/>
                    <a:pt x="29" y="8"/>
                    <a:pt x="29" y="8"/>
                  </a:cubicBezTo>
                  <a:close/>
                  <a:moveTo>
                    <a:pt x="25" y="1"/>
                  </a:moveTo>
                  <a:cubicBezTo>
                    <a:pt x="25" y="1"/>
                    <a:pt x="25" y="1"/>
                    <a:pt x="25" y="1"/>
                  </a:cubicBezTo>
                  <a:cubicBezTo>
                    <a:pt x="25" y="1"/>
                    <a:pt x="25" y="2"/>
                    <a:pt x="25" y="2"/>
                  </a:cubicBezTo>
                  <a:cubicBezTo>
                    <a:pt x="24" y="6"/>
                    <a:pt x="24" y="6"/>
                    <a:pt x="24" y="6"/>
                  </a:cubicBezTo>
                  <a:cubicBezTo>
                    <a:pt x="24" y="7"/>
                    <a:pt x="24" y="8"/>
                    <a:pt x="24" y="9"/>
                  </a:cubicBezTo>
                  <a:cubicBezTo>
                    <a:pt x="23" y="10"/>
                    <a:pt x="23" y="10"/>
                    <a:pt x="23" y="10"/>
                  </a:cubicBezTo>
                  <a:cubicBezTo>
                    <a:pt x="19" y="10"/>
                    <a:pt x="19" y="10"/>
                    <a:pt x="19" y="10"/>
                  </a:cubicBezTo>
                  <a:cubicBezTo>
                    <a:pt x="19" y="10"/>
                    <a:pt x="19" y="9"/>
                    <a:pt x="19" y="9"/>
                  </a:cubicBezTo>
                  <a:cubicBezTo>
                    <a:pt x="20" y="8"/>
                    <a:pt x="20" y="7"/>
                    <a:pt x="20" y="6"/>
                  </a:cubicBezTo>
                  <a:cubicBezTo>
                    <a:pt x="20" y="5"/>
                    <a:pt x="20" y="4"/>
                    <a:pt x="20" y="4"/>
                  </a:cubicBezTo>
                  <a:cubicBezTo>
                    <a:pt x="20" y="3"/>
                    <a:pt x="20" y="2"/>
                    <a:pt x="20" y="2"/>
                  </a:cubicBezTo>
                  <a:cubicBezTo>
                    <a:pt x="20" y="1"/>
                    <a:pt x="20" y="1"/>
                    <a:pt x="20" y="1"/>
                  </a:cubicBezTo>
                  <a:cubicBezTo>
                    <a:pt x="20" y="1"/>
                    <a:pt x="20" y="1"/>
                    <a:pt x="20" y="0"/>
                  </a:cubicBezTo>
                  <a:cubicBezTo>
                    <a:pt x="21" y="0"/>
                    <a:pt x="21" y="0"/>
                    <a:pt x="23" y="0"/>
                  </a:cubicBezTo>
                  <a:cubicBezTo>
                    <a:pt x="24" y="0"/>
                    <a:pt x="25" y="0"/>
                    <a:pt x="25" y="1"/>
                  </a:cubicBezTo>
                  <a:close/>
                  <a:moveTo>
                    <a:pt x="25" y="22"/>
                  </a:moveTo>
                  <a:cubicBezTo>
                    <a:pt x="25" y="24"/>
                    <a:pt x="24" y="25"/>
                    <a:pt x="23" y="27"/>
                  </a:cubicBezTo>
                  <a:cubicBezTo>
                    <a:pt x="22" y="27"/>
                    <a:pt x="22" y="28"/>
                    <a:pt x="22" y="29"/>
                  </a:cubicBezTo>
                  <a:cubicBezTo>
                    <a:pt x="21" y="29"/>
                    <a:pt x="21" y="29"/>
                    <a:pt x="22" y="29"/>
                  </a:cubicBezTo>
                  <a:cubicBezTo>
                    <a:pt x="22" y="29"/>
                    <a:pt x="22" y="29"/>
                    <a:pt x="22" y="30"/>
                  </a:cubicBezTo>
                  <a:cubicBezTo>
                    <a:pt x="22" y="30"/>
                    <a:pt x="22" y="30"/>
                    <a:pt x="22" y="30"/>
                  </a:cubicBezTo>
                  <a:cubicBezTo>
                    <a:pt x="20" y="31"/>
                    <a:pt x="18" y="32"/>
                    <a:pt x="15" y="33"/>
                  </a:cubicBezTo>
                  <a:cubicBezTo>
                    <a:pt x="11" y="35"/>
                    <a:pt x="9" y="36"/>
                    <a:pt x="8" y="37"/>
                  </a:cubicBezTo>
                  <a:cubicBezTo>
                    <a:pt x="8" y="37"/>
                    <a:pt x="8" y="37"/>
                    <a:pt x="8" y="37"/>
                  </a:cubicBezTo>
                  <a:cubicBezTo>
                    <a:pt x="7" y="37"/>
                    <a:pt x="7" y="37"/>
                    <a:pt x="7" y="37"/>
                  </a:cubicBezTo>
                  <a:cubicBezTo>
                    <a:pt x="9" y="40"/>
                    <a:pt x="9" y="40"/>
                    <a:pt x="9" y="40"/>
                  </a:cubicBezTo>
                  <a:cubicBezTo>
                    <a:pt x="9" y="40"/>
                    <a:pt x="9" y="40"/>
                    <a:pt x="9" y="40"/>
                  </a:cubicBezTo>
                  <a:cubicBezTo>
                    <a:pt x="9" y="40"/>
                    <a:pt x="10" y="40"/>
                    <a:pt x="10" y="40"/>
                  </a:cubicBezTo>
                  <a:cubicBezTo>
                    <a:pt x="13" y="38"/>
                    <a:pt x="15" y="37"/>
                    <a:pt x="17" y="36"/>
                  </a:cubicBezTo>
                  <a:cubicBezTo>
                    <a:pt x="20" y="35"/>
                    <a:pt x="22" y="33"/>
                    <a:pt x="24" y="32"/>
                  </a:cubicBezTo>
                  <a:cubicBezTo>
                    <a:pt x="24" y="33"/>
                    <a:pt x="24" y="33"/>
                    <a:pt x="24" y="34"/>
                  </a:cubicBezTo>
                  <a:cubicBezTo>
                    <a:pt x="25" y="34"/>
                    <a:pt x="25" y="35"/>
                    <a:pt x="25" y="35"/>
                  </a:cubicBezTo>
                  <a:cubicBezTo>
                    <a:pt x="25" y="35"/>
                    <a:pt x="25" y="35"/>
                    <a:pt x="25" y="36"/>
                  </a:cubicBezTo>
                  <a:cubicBezTo>
                    <a:pt x="26" y="36"/>
                    <a:pt x="26" y="37"/>
                    <a:pt x="26" y="37"/>
                  </a:cubicBezTo>
                  <a:cubicBezTo>
                    <a:pt x="25" y="37"/>
                    <a:pt x="25" y="37"/>
                    <a:pt x="25" y="38"/>
                  </a:cubicBezTo>
                  <a:cubicBezTo>
                    <a:pt x="25" y="38"/>
                    <a:pt x="24" y="38"/>
                    <a:pt x="24" y="38"/>
                  </a:cubicBezTo>
                  <a:cubicBezTo>
                    <a:pt x="24" y="38"/>
                    <a:pt x="23" y="38"/>
                    <a:pt x="23" y="38"/>
                  </a:cubicBezTo>
                  <a:cubicBezTo>
                    <a:pt x="23" y="38"/>
                    <a:pt x="23" y="39"/>
                    <a:pt x="23" y="39"/>
                  </a:cubicBezTo>
                  <a:cubicBezTo>
                    <a:pt x="23" y="39"/>
                    <a:pt x="23" y="39"/>
                    <a:pt x="23" y="39"/>
                  </a:cubicBezTo>
                  <a:cubicBezTo>
                    <a:pt x="24" y="40"/>
                    <a:pt x="25" y="40"/>
                    <a:pt x="25" y="41"/>
                  </a:cubicBezTo>
                  <a:cubicBezTo>
                    <a:pt x="25" y="41"/>
                    <a:pt x="26" y="41"/>
                    <a:pt x="26" y="40"/>
                  </a:cubicBezTo>
                  <a:cubicBezTo>
                    <a:pt x="27" y="40"/>
                    <a:pt x="28" y="40"/>
                    <a:pt x="28" y="39"/>
                  </a:cubicBezTo>
                  <a:cubicBezTo>
                    <a:pt x="29" y="39"/>
                    <a:pt x="29" y="39"/>
                    <a:pt x="29" y="38"/>
                  </a:cubicBezTo>
                  <a:cubicBezTo>
                    <a:pt x="30" y="38"/>
                    <a:pt x="30" y="37"/>
                    <a:pt x="30" y="36"/>
                  </a:cubicBezTo>
                  <a:cubicBezTo>
                    <a:pt x="30" y="36"/>
                    <a:pt x="30" y="35"/>
                    <a:pt x="29" y="35"/>
                  </a:cubicBezTo>
                  <a:cubicBezTo>
                    <a:pt x="27" y="31"/>
                    <a:pt x="27" y="31"/>
                    <a:pt x="27" y="31"/>
                  </a:cubicBezTo>
                  <a:cubicBezTo>
                    <a:pt x="40" y="24"/>
                    <a:pt x="40" y="24"/>
                    <a:pt x="40" y="24"/>
                  </a:cubicBezTo>
                  <a:cubicBezTo>
                    <a:pt x="41" y="24"/>
                    <a:pt x="41" y="24"/>
                    <a:pt x="41" y="24"/>
                  </a:cubicBezTo>
                  <a:cubicBezTo>
                    <a:pt x="41" y="24"/>
                    <a:pt x="41" y="24"/>
                    <a:pt x="41" y="24"/>
                  </a:cubicBezTo>
                  <a:cubicBezTo>
                    <a:pt x="41" y="24"/>
                    <a:pt x="41" y="24"/>
                    <a:pt x="41" y="24"/>
                  </a:cubicBezTo>
                  <a:cubicBezTo>
                    <a:pt x="40" y="21"/>
                    <a:pt x="40" y="21"/>
                    <a:pt x="40" y="21"/>
                  </a:cubicBezTo>
                  <a:cubicBezTo>
                    <a:pt x="40" y="21"/>
                    <a:pt x="40" y="21"/>
                    <a:pt x="39" y="21"/>
                  </a:cubicBezTo>
                  <a:cubicBezTo>
                    <a:pt x="39" y="21"/>
                    <a:pt x="39" y="21"/>
                    <a:pt x="39" y="21"/>
                  </a:cubicBezTo>
                  <a:cubicBezTo>
                    <a:pt x="38" y="22"/>
                    <a:pt x="36" y="23"/>
                    <a:pt x="33" y="24"/>
                  </a:cubicBezTo>
                  <a:cubicBezTo>
                    <a:pt x="30" y="26"/>
                    <a:pt x="28" y="27"/>
                    <a:pt x="26" y="27"/>
                  </a:cubicBezTo>
                  <a:cubicBezTo>
                    <a:pt x="27" y="26"/>
                    <a:pt x="28" y="25"/>
                    <a:pt x="28" y="24"/>
                  </a:cubicBezTo>
                  <a:cubicBezTo>
                    <a:pt x="29" y="22"/>
                    <a:pt x="30" y="20"/>
                    <a:pt x="30" y="18"/>
                  </a:cubicBezTo>
                  <a:cubicBezTo>
                    <a:pt x="30" y="18"/>
                    <a:pt x="30" y="17"/>
                    <a:pt x="29" y="17"/>
                  </a:cubicBezTo>
                  <a:cubicBezTo>
                    <a:pt x="29" y="16"/>
                    <a:pt x="28" y="16"/>
                    <a:pt x="28" y="16"/>
                  </a:cubicBezTo>
                  <a:cubicBezTo>
                    <a:pt x="27" y="17"/>
                    <a:pt x="27" y="17"/>
                    <a:pt x="27" y="17"/>
                  </a:cubicBezTo>
                  <a:cubicBezTo>
                    <a:pt x="27" y="17"/>
                    <a:pt x="27" y="17"/>
                    <a:pt x="27" y="17"/>
                  </a:cubicBezTo>
                  <a:cubicBezTo>
                    <a:pt x="26" y="18"/>
                    <a:pt x="26" y="18"/>
                    <a:pt x="26" y="18"/>
                  </a:cubicBezTo>
                  <a:cubicBezTo>
                    <a:pt x="24" y="18"/>
                    <a:pt x="23" y="19"/>
                    <a:pt x="22" y="20"/>
                  </a:cubicBezTo>
                  <a:cubicBezTo>
                    <a:pt x="21" y="20"/>
                    <a:pt x="20" y="21"/>
                    <a:pt x="18" y="22"/>
                  </a:cubicBezTo>
                  <a:cubicBezTo>
                    <a:pt x="17" y="22"/>
                    <a:pt x="15" y="23"/>
                    <a:pt x="13" y="24"/>
                  </a:cubicBezTo>
                  <a:cubicBezTo>
                    <a:pt x="11" y="25"/>
                    <a:pt x="10" y="26"/>
                    <a:pt x="9" y="26"/>
                  </a:cubicBezTo>
                  <a:cubicBezTo>
                    <a:pt x="9" y="26"/>
                    <a:pt x="8" y="26"/>
                    <a:pt x="9" y="27"/>
                  </a:cubicBezTo>
                  <a:cubicBezTo>
                    <a:pt x="10" y="29"/>
                    <a:pt x="10" y="29"/>
                    <a:pt x="10" y="29"/>
                  </a:cubicBezTo>
                  <a:cubicBezTo>
                    <a:pt x="10" y="30"/>
                    <a:pt x="10" y="30"/>
                    <a:pt x="11" y="30"/>
                  </a:cubicBezTo>
                  <a:cubicBezTo>
                    <a:pt x="11" y="30"/>
                    <a:pt x="11" y="29"/>
                    <a:pt x="11" y="29"/>
                  </a:cubicBezTo>
                  <a:cubicBezTo>
                    <a:pt x="12" y="29"/>
                    <a:pt x="13" y="28"/>
                    <a:pt x="14" y="27"/>
                  </a:cubicBezTo>
                  <a:cubicBezTo>
                    <a:pt x="16" y="26"/>
                    <a:pt x="18" y="25"/>
                    <a:pt x="20" y="25"/>
                  </a:cubicBezTo>
                  <a:lnTo>
                    <a:pt x="25"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21" name="íṡlíḓe"/>
            <p:cNvSpPr/>
            <p:nvPr/>
          </p:nvSpPr>
          <p:spPr bwMode="auto">
            <a:xfrm>
              <a:off x="3178577" y="2608530"/>
              <a:ext cx="1603290" cy="1083856"/>
            </a:xfrm>
            <a:custGeom>
              <a:avLst/>
              <a:gdLst>
                <a:gd name="T0" fmla="*/ 41 w 497"/>
                <a:gd name="T1" fmla="*/ 282 h 335"/>
                <a:gd name="T2" fmla="*/ 37 w 497"/>
                <a:gd name="T3" fmla="*/ 306 h 335"/>
                <a:gd name="T4" fmla="*/ 50 w 497"/>
                <a:gd name="T5" fmla="*/ 317 h 335"/>
                <a:gd name="T6" fmla="*/ 46 w 497"/>
                <a:gd name="T7" fmla="*/ 300 h 335"/>
                <a:gd name="T8" fmla="*/ 40 w 497"/>
                <a:gd name="T9" fmla="*/ 273 h 335"/>
                <a:gd name="T10" fmla="*/ 2 w 497"/>
                <a:gd name="T11" fmla="*/ 219 h 335"/>
                <a:gd name="T12" fmla="*/ 1 w 497"/>
                <a:gd name="T13" fmla="*/ 241 h 335"/>
                <a:gd name="T14" fmla="*/ 7 w 497"/>
                <a:gd name="T15" fmla="*/ 246 h 335"/>
                <a:gd name="T16" fmla="*/ 41 w 497"/>
                <a:gd name="T17" fmla="*/ 213 h 335"/>
                <a:gd name="T18" fmla="*/ 18 w 497"/>
                <a:gd name="T19" fmla="*/ 177 h 335"/>
                <a:gd name="T20" fmla="*/ 15 w 497"/>
                <a:gd name="T21" fmla="*/ 187 h 335"/>
                <a:gd name="T22" fmla="*/ 46 w 497"/>
                <a:gd name="T23" fmla="*/ 147 h 335"/>
                <a:gd name="T24" fmla="*/ 38 w 497"/>
                <a:gd name="T25" fmla="*/ 162 h 335"/>
                <a:gd name="T26" fmla="*/ 58 w 497"/>
                <a:gd name="T27" fmla="*/ 162 h 335"/>
                <a:gd name="T28" fmla="*/ 63 w 497"/>
                <a:gd name="T29" fmla="*/ 84 h 335"/>
                <a:gd name="T30" fmla="*/ 76 w 497"/>
                <a:gd name="T31" fmla="*/ 114 h 335"/>
                <a:gd name="T32" fmla="*/ 65 w 497"/>
                <a:gd name="T33" fmla="*/ 118 h 335"/>
                <a:gd name="T34" fmla="*/ 63 w 497"/>
                <a:gd name="T35" fmla="*/ 84 h 335"/>
                <a:gd name="T36" fmla="*/ 91 w 497"/>
                <a:gd name="T37" fmla="*/ 65 h 335"/>
                <a:gd name="T38" fmla="*/ 90 w 497"/>
                <a:gd name="T39" fmla="*/ 57 h 335"/>
                <a:gd name="T40" fmla="*/ 107 w 497"/>
                <a:gd name="T41" fmla="*/ 43 h 335"/>
                <a:gd name="T42" fmla="*/ 140 w 497"/>
                <a:gd name="T43" fmla="*/ 68 h 335"/>
                <a:gd name="T44" fmla="*/ 138 w 497"/>
                <a:gd name="T45" fmla="*/ 25 h 335"/>
                <a:gd name="T46" fmla="*/ 164 w 497"/>
                <a:gd name="T47" fmla="*/ 14 h 335"/>
                <a:gd name="T48" fmla="*/ 193 w 497"/>
                <a:gd name="T49" fmla="*/ 45 h 335"/>
                <a:gd name="T50" fmla="*/ 198 w 497"/>
                <a:gd name="T51" fmla="*/ 27 h 335"/>
                <a:gd name="T52" fmla="*/ 195 w 497"/>
                <a:gd name="T53" fmla="*/ 12 h 335"/>
                <a:gd name="T54" fmla="*/ 193 w 497"/>
                <a:gd name="T55" fmla="*/ 45 h 335"/>
                <a:gd name="T56" fmla="*/ 242 w 497"/>
                <a:gd name="T57" fmla="*/ 16 h 335"/>
                <a:gd name="T58" fmla="*/ 244 w 497"/>
                <a:gd name="T59" fmla="*/ 23 h 335"/>
                <a:gd name="T60" fmla="*/ 256 w 497"/>
                <a:gd name="T61" fmla="*/ 29 h 335"/>
                <a:gd name="T62" fmla="*/ 257 w 497"/>
                <a:gd name="T63" fmla="*/ 9 h 335"/>
                <a:gd name="T64" fmla="*/ 236 w 497"/>
                <a:gd name="T65" fmla="*/ 38 h 335"/>
                <a:gd name="T66" fmla="*/ 269 w 497"/>
                <a:gd name="T67" fmla="*/ 12 h 335"/>
                <a:gd name="T68" fmla="*/ 280 w 497"/>
                <a:gd name="T69" fmla="*/ 35 h 335"/>
                <a:gd name="T70" fmla="*/ 297 w 497"/>
                <a:gd name="T71" fmla="*/ 31 h 335"/>
                <a:gd name="T72" fmla="*/ 285 w 497"/>
                <a:gd name="T73" fmla="*/ 8 h 335"/>
                <a:gd name="T74" fmla="*/ 314 w 497"/>
                <a:gd name="T75" fmla="*/ 8 h 335"/>
                <a:gd name="T76" fmla="*/ 330 w 497"/>
                <a:gd name="T77" fmla="*/ 20 h 335"/>
                <a:gd name="T78" fmla="*/ 348 w 497"/>
                <a:gd name="T79" fmla="*/ 27 h 335"/>
                <a:gd name="T80" fmla="*/ 330 w 497"/>
                <a:gd name="T81" fmla="*/ 20 h 335"/>
                <a:gd name="T82" fmla="*/ 379 w 497"/>
                <a:gd name="T83" fmla="*/ 36 h 335"/>
                <a:gd name="T84" fmla="*/ 374 w 497"/>
                <a:gd name="T85" fmla="*/ 64 h 335"/>
                <a:gd name="T86" fmla="*/ 430 w 497"/>
                <a:gd name="T87" fmla="*/ 107 h 335"/>
                <a:gd name="T88" fmla="*/ 427 w 497"/>
                <a:gd name="T89" fmla="*/ 84 h 335"/>
                <a:gd name="T90" fmla="*/ 427 w 497"/>
                <a:gd name="T91" fmla="*/ 84 h 335"/>
                <a:gd name="T92" fmla="*/ 466 w 497"/>
                <a:gd name="T93" fmla="*/ 128 h 335"/>
                <a:gd name="T94" fmla="*/ 453 w 497"/>
                <a:gd name="T95" fmla="*/ 135 h 335"/>
                <a:gd name="T96" fmla="*/ 477 w 497"/>
                <a:gd name="T97" fmla="*/ 187 h 335"/>
                <a:gd name="T98" fmla="*/ 464 w 497"/>
                <a:gd name="T99" fmla="*/ 191 h 335"/>
                <a:gd name="T100" fmla="*/ 479 w 497"/>
                <a:gd name="T101" fmla="*/ 169 h 335"/>
                <a:gd name="T102" fmla="*/ 472 w 497"/>
                <a:gd name="T103" fmla="*/ 207 h 335"/>
                <a:gd name="T104" fmla="*/ 497 w 497"/>
                <a:gd name="T105" fmla="*/ 225 h 335"/>
                <a:gd name="T106" fmla="*/ 493 w 497"/>
                <a:gd name="T107" fmla="*/ 203 h 335"/>
                <a:gd name="T108" fmla="*/ 497 w 497"/>
                <a:gd name="T109" fmla="*/ 249 h 335"/>
                <a:gd name="T110" fmla="*/ 497 w 497"/>
                <a:gd name="T111" fmla="*/ 249 h 335"/>
                <a:gd name="T112" fmla="*/ 463 w 497"/>
                <a:gd name="T113" fmla="*/ 287 h 335"/>
                <a:gd name="T114" fmla="*/ 458 w 497"/>
                <a:gd name="T115" fmla="*/ 260 h 335"/>
                <a:gd name="T116" fmla="*/ 456 w 497"/>
                <a:gd name="T117" fmla="*/ 282 h 335"/>
                <a:gd name="T118" fmla="*/ 451 w 497"/>
                <a:gd name="T119" fmla="*/ 327 h 335"/>
                <a:gd name="T120" fmla="*/ 484 w 497"/>
                <a:gd name="T121" fmla="*/ 326 h 335"/>
                <a:gd name="T122" fmla="*/ 475 w 497"/>
                <a:gd name="T123" fmla="*/ 328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7" h="335">
                  <a:moveTo>
                    <a:pt x="11" y="298"/>
                  </a:moveTo>
                  <a:cubicBezTo>
                    <a:pt x="12" y="298"/>
                    <a:pt x="12" y="298"/>
                    <a:pt x="12" y="298"/>
                  </a:cubicBezTo>
                  <a:cubicBezTo>
                    <a:pt x="43" y="290"/>
                    <a:pt x="43" y="290"/>
                    <a:pt x="43" y="290"/>
                  </a:cubicBezTo>
                  <a:cubicBezTo>
                    <a:pt x="41" y="282"/>
                    <a:pt x="41" y="282"/>
                    <a:pt x="41" y="282"/>
                  </a:cubicBezTo>
                  <a:cubicBezTo>
                    <a:pt x="4" y="292"/>
                    <a:pt x="4" y="292"/>
                    <a:pt x="4" y="292"/>
                  </a:cubicBezTo>
                  <a:cubicBezTo>
                    <a:pt x="8" y="305"/>
                    <a:pt x="8" y="305"/>
                    <a:pt x="8" y="305"/>
                  </a:cubicBezTo>
                  <a:cubicBezTo>
                    <a:pt x="37" y="306"/>
                    <a:pt x="37" y="306"/>
                    <a:pt x="37" y="306"/>
                  </a:cubicBezTo>
                  <a:cubicBezTo>
                    <a:pt x="37" y="306"/>
                    <a:pt x="37" y="306"/>
                    <a:pt x="37" y="306"/>
                  </a:cubicBezTo>
                  <a:cubicBezTo>
                    <a:pt x="12" y="321"/>
                    <a:pt x="12" y="321"/>
                    <a:pt x="12" y="321"/>
                  </a:cubicBezTo>
                  <a:cubicBezTo>
                    <a:pt x="15" y="334"/>
                    <a:pt x="15" y="334"/>
                    <a:pt x="15" y="334"/>
                  </a:cubicBezTo>
                  <a:cubicBezTo>
                    <a:pt x="52" y="324"/>
                    <a:pt x="52" y="324"/>
                    <a:pt x="52" y="324"/>
                  </a:cubicBezTo>
                  <a:cubicBezTo>
                    <a:pt x="50" y="317"/>
                    <a:pt x="50" y="317"/>
                    <a:pt x="50" y="317"/>
                  </a:cubicBezTo>
                  <a:cubicBezTo>
                    <a:pt x="19" y="325"/>
                    <a:pt x="19" y="325"/>
                    <a:pt x="19" y="325"/>
                  </a:cubicBezTo>
                  <a:cubicBezTo>
                    <a:pt x="18" y="325"/>
                    <a:pt x="18" y="325"/>
                    <a:pt x="18" y="325"/>
                  </a:cubicBezTo>
                  <a:cubicBezTo>
                    <a:pt x="48" y="307"/>
                    <a:pt x="48" y="307"/>
                    <a:pt x="48" y="307"/>
                  </a:cubicBezTo>
                  <a:cubicBezTo>
                    <a:pt x="46" y="300"/>
                    <a:pt x="46" y="300"/>
                    <a:pt x="46" y="300"/>
                  </a:cubicBezTo>
                  <a:cubicBezTo>
                    <a:pt x="11" y="298"/>
                    <a:pt x="11" y="298"/>
                    <a:pt x="11" y="298"/>
                  </a:cubicBezTo>
                  <a:close/>
                  <a:moveTo>
                    <a:pt x="2" y="268"/>
                  </a:moveTo>
                  <a:cubicBezTo>
                    <a:pt x="3" y="277"/>
                    <a:pt x="3" y="277"/>
                    <a:pt x="3" y="277"/>
                  </a:cubicBezTo>
                  <a:cubicBezTo>
                    <a:pt x="40" y="273"/>
                    <a:pt x="40" y="273"/>
                    <a:pt x="40" y="273"/>
                  </a:cubicBezTo>
                  <a:cubicBezTo>
                    <a:pt x="40" y="264"/>
                    <a:pt x="40" y="264"/>
                    <a:pt x="40" y="264"/>
                  </a:cubicBezTo>
                  <a:cubicBezTo>
                    <a:pt x="2" y="268"/>
                    <a:pt x="2" y="268"/>
                    <a:pt x="2" y="268"/>
                  </a:cubicBezTo>
                  <a:close/>
                  <a:moveTo>
                    <a:pt x="40" y="221"/>
                  </a:moveTo>
                  <a:cubicBezTo>
                    <a:pt x="2" y="219"/>
                    <a:pt x="2" y="219"/>
                    <a:pt x="2" y="219"/>
                  </a:cubicBezTo>
                  <a:cubicBezTo>
                    <a:pt x="2" y="227"/>
                    <a:pt x="2" y="227"/>
                    <a:pt x="2" y="227"/>
                  </a:cubicBezTo>
                  <a:cubicBezTo>
                    <a:pt x="31" y="228"/>
                    <a:pt x="31" y="228"/>
                    <a:pt x="31" y="228"/>
                  </a:cubicBezTo>
                  <a:cubicBezTo>
                    <a:pt x="32" y="228"/>
                    <a:pt x="32" y="228"/>
                    <a:pt x="32" y="228"/>
                  </a:cubicBezTo>
                  <a:cubicBezTo>
                    <a:pt x="1" y="241"/>
                    <a:pt x="1" y="241"/>
                    <a:pt x="1" y="241"/>
                  </a:cubicBezTo>
                  <a:cubicBezTo>
                    <a:pt x="0" y="253"/>
                    <a:pt x="0" y="253"/>
                    <a:pt x="0" y="253"/>
                  </a:cubicBezTo>
                  <a:cubicBezTo>
                    <a:pt x="39" y="255"/>
                    <a:pt x="39" y="255"/>
                    <a:pt x="39" y="255"/>
                  </a:cubicBezTo>
                  <a:cubicBezTo>
                    <a:pt x="39" y="247"/>
                    <a:pt x="39" y="247"/>
                    <a:pt x="39" y="247"/>
                  </a:cubicBezTo>
                  <a:cubicBezTo>
                    <a:pt x="7" y="246"/>
                    <a:pt x="7" y="246"/>
                    <a:pt x="7" y="246"/>
                  </a:cubicBezTo>
                  <a:cubicBezTo>
                    <a:pt x="7" y="246"/>
                    <a:pt x="7" y="246"/>
                    <a:pt x="7" y="246"/>
                  </a:cubicBezTo>
                  <a:cubicBezTo>
                    <a:pt x="39" y="232"/>
                    <a:pt x="39" y="232"/>
                    <a:pt x="39" y="232"/>
                  </a:cubicBezTo>
                  <a:cubicBezTo>
                    <a:pt x="40" y="221"/>
                    <a:pt x="40" y="221"/>
                    <a:pt x="40" y="221"/>
                  </a:cubicBezTo>
                  <a:close/>
                  <a:moveTo>
                    <a:pt x="41" y="213"/>
                  </a:moveTo>
                  <a:cubicBezTo>
                    <a:pt x="48" y="185"/>
                    <a:pt x="48" y="185"/>
                    <a:pt x="48" y="185"/>
                  </a:cubicBezTo>
                  <a:cubicBezTo>
                    <a:pt x="42" y="183"/>
                    <a:pt x="42" y="183"/>
                    <a:pt x="42" y="183"/>
                  </a:cubicBezTo>
                  <a:cubicBezTo>
                    <a:pt x="38" y="202"/>
                    <a:pt x="38" y="202"/>
                    <a:pt x="38" y="202"/>
                  </a:cubicBezTo>
                  <a:cubicBezTo>
                    <a:pt x="18" y="177"/>
                    <a:pt x="18" y="177"/>
                    <a:pt x="18" y="177"/>
                  </a:cubicBezTo>
                  <a:cubicBezTo>
                    <a:pt x="11" y="176"/>
                    <a:pt x="11" y="176"/>
                    <a:pt x="11" y="176"/>
                  </a:cubicBezTo>
                  <a:cubicBezTo>
                    <a:pt x="5" y="203"/>
                    <a:pt x="5" y="203"/>
                    <a:pt x="5" y="203"/>
                  </a:cubicBezTo>
                  <a:cubicBezTo>
                    <a:pt x="11" y="204"/>
                    <a:pt x="11" y="204"/>
                    <a:pt x="11" y="204"/>
                  </a:cubicBezTo>
                  <a:cubicBezTo>
                    <a:pt x="15" y="187"/>
                    <a:pt x="15" y="187"/>
                    <a:pt x="15" y="187"/>
                  </a:cubicBezTo>
                  <a:cubicBezTo>
                    <a:pt x="35" y="212"/>
                    <a:pt x="35" y="212"/>
                    <a:pt x="35" y="212"/>
                  </a:cubicBezTo>
                  <a:cubicBezTo>
                    <a:pt x="41" y="213"/>
                    <a:pt x="41" y="213"/>
                    <a:pt x="41" y="213"/>
                  </a:cubicBezTo>
                  <a:close/>
                  <a:moveTo>
                    <a:pt x="27" y="138"/>
                  </a:moveTo>
                  <a:cubicBezTo>
                    <a:pt x="46" y="147"/>
                    <a:pt x="46" y="147"/>
                    <a:pt x="46" y="147"/>
                  </a:cubicBezTo>
                  <a:cubicBezTo>
                    <a:pt x="50" y="148"/>
                    <a:pt x="52" y="150"/>
                    <a:pt x="53" y="152"/>
                  </a:cubicBezTo>
                  <a:cubicBezTo>
                    <a:pt x="54" y="154"/>
                    <a:pt x="54" y="156"/>
                    <a:pt x="53" y="159"/>
                  </a:cubicBezTo>
                  <a:cubicBezTo>
                    <a:pt x="52" y="162"/>
                    <a:pt x="50" y="164"/>
                    <a:pt x="48" y="164"/>
                  </a:cubicBezTo>
                  <a:cubicBezTo>
                    <a:pt x="46" y="165"/>
                    <a:pt x="43" y="164"/>
                    <a:pt x="38" y="162"/>
                  </a:cubicBezTo>
                  <a:cubicBezTo>
                    <a:pt x="20" y="153"/>
                    <a:pt x="20" y="153"/>
                    <a:pt x="20" y="153"/>
                  </a:cubicBezTo>
                  <a:cubicBezTo>
                    <a:pt x="16" y="160"/>
                    <a:pt x="16" y="160"/>
                    <a:pt x="16" y="160"/>
                  </a:cubicBezTo>
                  <a:cubicBezTo>
                    <a:pt x="38" y="170"/>
                    <a:pt x="38" y="170"/>
                    <a:pt x="38" y="170"/>
                  </a:cubicBezTo>
                  <a:cubicBezTo>
                    <a:pt x="46" y="174"/>
                    <a:pt x="53" y="171"/>
                    <a:pt x="58" y="162"/>
                  </a:cubicBezTo>
                  <a:cubicBezTo>
                    <a:pt x="62" y="152"/>
                    <a:pt x="60" y="145"/>
                    <a:pt x="52" y="140"/>
                  </a:cubicBezTo>
                  <a:cubicBezTo>
                    <a:pt x="30" y="130"/>
                    <a:pt x="30" y="130"/>
                    <a:pt x="30" y="130"/>
                  </a:cubicBezTo>
                  <a:cubicBezTo>
                    <a:pt x="27" y="138"/>
                    <a:pt x="27" y="138"/>
                    <a:pt x="27" y="138"/>
                  </a:cubicBezTo>
                  <a:close/>
                  <a:moveTo>
                    <a:pt x="63" y="84"/>
                  </a:moveTo>
                  <a:cubicBezTo>
                    <a:pt x="79" y="97"/>
                    <a:pt x="79" y="97"/>
                    <a:pt x="79" y="97"/>
                  </a:cubicBezTo>
                  <a:cubicBezTo>
                    <a:pt x="82" y="100"/>
                    <a:pt x="84" y="102"/>
                    <a:pt x="85" y="104"/>
                  </a:cubicBezTo>
                  <a:cubicBezTo>
                    <a:pt x="86" y="106"/>
                    <a:pt x="85" y="108"/>
                    <a:pt x="83" y="111"/>
                  </a:cubicBezTo>
                  <a:cubicBezTo>
                    <a:pt x="81" y="113"/>
                    <a:pt x="79" y="114"/>
                    <a:pt x="76" y="114"/>
                  </a:cubicBezTo>
                  <a:cubicBezTo>
                    <a:pt x="74" y="114"/>
                    <a:pt x="72" y="113"/>
                    <a:pt x="68" y="110"/>
                  </a:cubicBezTo>
                  <a:cubicBezTo>
                    <a:pt x="52" y="97"/>
                    <a:pt x="52" y="97"/>
                    <a:pt x="52" y="97"/>
                  </a:cubicBezTo>
                  <a:cubicBezTo>
                    <a:pt x="47" y="103"/>
                    <a:pt x="47" y="103"/>
                    <a:pt x="47" y="103"/>
                  </a:cubicBezTo>
                  <a:cubicBezTo>
                    <a:pt x="65" y="118"/>
                    <a:pt x="65" y="118"/>
                    <a:pt x="65" y="118"/>
                  </a:cubicBezTo>
                  <a:cubicBezTo>
                    <a:pt x="73" y="124"/>
                    <a:pt x="80" y="123"/>
                    <a:pt x="87" y="114"/>
                  </a:cubicBezTo>
                  <a:cubicBezTo>
                    <a:pt x="94" y="106"/>
                    <a:pt x="93" y="99"/>
                    <a:pt x="86" y="92"/>
                  </a:cubicBezTo>
                  <a:cubicBezTo>
                    <a:pt x="68" y="77"/>
                    <a:pt x="68" y="77"/>
                    <a:pt x="68" y="77"/>
                  </a:cubicBezTo>
                  <a:cubicBezTo>
                    <a:pt x="63" y="84"/>
                    <a:pt x="63" y="84"/>
                    <a:pt x="63" y="84"/>
                  </a:cubicBezTo>
                  <a:close/>
                  <a:moveTo>
                    <a:pt x="132" y="73"/>
                  </a:moveTo>
                  <a:cubicBezTo>
                    <a:pt x="123" y="80"/>
                    <a:pt x="123" y="80"/>
                    <a:pt x="123" y="80"/>
                  </a:cubicBezTo>
                  <a:cubicBezTo>
                    <a:pt x="91" y="65"/>
                    <a:pt x="91" y="65"/>
                    <a:pt x="91" y="65"/>
                  </a:cubicBezTo>
                  <a:cubicBezTo>
                    <a:pt x="91" y="65"/>
                    <a:pt x="91" y="65"/>
                    <a:pt x="91" y="65"/>
                  </a:cubicBezTo>
                  <a:cubicBezTo>
                    <a:pt x="111" y="90"/>
                    <a:pt x="111" y="90"/>
                    <a:pt x="111" y="90"/>
                  </a:cubicBezTo>
                  <a:cubicBezTo>
                    <a:pt x="105" y="95"/>
                    <a:pt x="105" y="95"/>
                    <a:pt x="105" y="95"/>
                  </a:cubicBezTo>
                  <a:cubicBezTo>
                    <a:pt x="81" y="65"/>
                    <a:pt x="81" y="65"/>
                    <a:pt x="81" y="65"/>
                  </a:cubicBezTo>
                  <a:cubicBezTo>
                    <a:pt x="90" y="57"/>
                    <a:pt x="90" y="57"/>
                    <a:pt x="90" y="57"/>
                  </a:cubicBezTo>
                  <a:cubicBezTo>
                    <a:pt x="120" y="71"/>
                    <a:pt x="120" y="71"/>
                    <a:pt x="120" y="71"/>
                  </a:cubicBezTo>
                  <a:cubicBezTo>
                    <a:pt x="120" y="71"/>
                    <a:pt x="120" y="71"/>
                    <a:pt x="120" y="71"/>
                  </a:cubicBezTo>
                  <a:cubicBezTo>
                    <a:pt x="101" y="48"/>
                    <a:pt x="101" y="48"/>
                    <a:pt x="101" y="48"/>
                  </a:cubicBezTo>
                  <a:cubicBezTo>
                    <a:pt x="107" y="43"/>
                    <a:pt x="107" y="43"/>
                    <a:pt x="107" y="43"/>
                  </a:cubicBezTo>
                  <a:cubicBezTo>
                    <a:pt x="132" y="73"/>
                    <a:pt x="132" y="73"/>
                    <a:pt x="132" y="73"/>
                  </a:cubicBezTo>
                  <a:close/>
                  <a:moveTo>
                    <a:pt x="129" y="31"/>
                  </a:moveTo>
                  <a:cubicBezTo>
                    <a:pt x="121" y="35"/>
                    <a:pt x="121" y="35"/>
                    <a:pt x="121" y="35"/>
                  </a:cubicBezTo>
                  <a:cubicBezTo>
                    <a:pt x="140" y="68"/>
                    <a:pt x="140" y="68"/>
                    <a:pt x="140" y="68"/>
                  </a:cubicBezTo>
                  <a:cubicBezTo>
                    <a:pt x="147" y="64"/>
                    <a:pt x="147" y="64"/>
                    <a:pt x="147" y="64"/>
                  </a:cubicBezTo>
                  <a:cubicBezTo>
                    <a:pt x="129" y="31"/>
                    <a:pt x="129" y="31"/>
                    <a:pt x="129" y="31"/>
                  </a:cubicBezTo>
                  <a:close/>
                  <a:moveTo>
                    <a:pt x="165" y="55"/>
                  </a:moveTo>
                  <a:cubicBezTo>
                    <a:pt x="138" y="25"/>
                    <a:pt x="138" y="25"/>
                    <a:pt x="138" y="25"/>
                  </a:cubicBezTo>
                  <a:cubicBezTo>
                    <a:pt x="146" y="22"/>
                    <a:pt x="146" y="22"/>
                    <a:pt x="146" y="22"/>
                  </a:cubicBezTo>
                  <a:cubicBezTo>
                    <a:pt x="167" y="46"/>
                    <a:pt x="167" y="46"/>
                    <a:pt x="167" y="46"/>
                  </a:cubicBezTo>
                  <a:cubicBezTo>
                    <a:pt x="167" y="45"/>
                    <a:pt x="167" y="45"/>
                    <a:pt x="167" y="45"/>
                  </a:cubicBezTo>
                  <a:cubicBezTo>
                    <a:pt x="164" y="14"/>
                    <a:pt x="164" y="14"/>
                    <a:pt x="164" y="14"/>
                  </a:cubicBezTo>
                  <a:cubicBezTo>
                    <a:pt x="172" y="11"/>
                    <a:pt x="172" y="11"/>
                    <a:pt x="172" y="11"/>
                  </a:cubicBezTo>
                  <a:cubicBezTo>
                    <a:pt x="174" y="51"/>
                    <a:pt x="174" y="51"/>
                    <a:pt x="174" y="51"/>
                  </a:cubicBezTo>
                  <a:cubicBezTo>
                    <a:pt x="165" y="55"/>
                    <a:pt x="165" y="55"/>
                    <a:pt x="165" y="55"/>
                  </a:cubicBezTo>
                  <a:close/>
                  <a:moveTo>
                    <a:pt x="193" y="45"/>
                  </a:moveTo>
                  <a:cubicBezTo>
                    <a:pt x="219" y="40"/>
                    <a:pt x="219" y="40"/>
                    <a:pt x="219" y="40"/>
                  </a:cubicBezTo>
                  <a:cubicBezTo>
                    <a:pt x="217" y="34"/>
                    <a:pt x="217" y="34"/>
                    <a:pt x="217" y="34"/>
                  </a:cubicBezTo>
                  <a:cubicBezTo>
                    <a:pt x="200" y="37"/>
                    <a:pt x="200" y="37"/>
                    <a:pt x="200" y="37"/>
                  </a:cubicBezTo>
                  <a:cubicBezTo>
                    <a:pt x="198" y="27"/>
                    <a:pt x="198" y="27"/>
                    <a:pt x="198" y="27"/>
                  </a:cubicBezTo>
                  <a:cubicBezTo>
                    <a:pt x="213" y="24"/>
                    <a:pt x="213" y="24"/>
                    <a:pt x="213" y="24"/>
                  </a:cubicBezTo>
                  <a:cubicBezTo>
                    <a:pt x="212" y="18"/>
                    <a:pt x="212" y="18"/>
                    <a:pt x="212" y="18"/>
                  </a:cubicBezTo>
                  <a:cubicBezTo>
                    <a:pt x="196" y="21"/>
                    <a:pt x="196" y="21"/>
                    <a:pt x="196" y="21"/>
                  </a:cubicBezTo>
                  <a:cubicBezTo>
                    <a:pt x="195" y="12"/>
                    <a:pt x="195" y="12"/>
                    <a:pt x="195" y="12"/>
                  </a:cubicBezTo>
                  <a:cubicBezTo>
                    <a:pt x="211" y="9"/>
                    <a:pt x="211" y="9"/>
                    <a:pt x="211" y="9"/>
                  </a:cubicBezTo>
                  <a:cubicBezTo>
                    <a:pt x="210" y="3"/>
                    <a:pt x="210" y="3"/>
                    <a:pt x="210" y="3"/>
                  </a:cubicBezTo>
                  <a:cubicBezTo>
                    <a:pt x="185" y="8"/>
                    <a:pt x="185" y="8"/>
                    <a:pt x="185" y="8"/>
                  </a:cubicBezTo>
                  <a:cubicBezTo>
                    <a:pt x="193" y="45"/>
                    <a:pt x="193" y="45"/>
                    <a:pt x="193" y="45"/>
                  </a:cubicBezTo>
                  <a:close/>
                  <a:moveTo>
                    <a:pt x="235" y="6"/>
                  </a:moveTo>
                  <a:cubicBezTo>
                    <a:pt x="242" y="6"/>
                    <a:pt x="242" y="6"/>
                    <a:pt x="242" y="6"/>
                  </a:cubicBezTo>
                  <a:cubicBezTo>
                    <a:pt x="246" y="6"/>
                    <a:pt x="248" y="7"/>
                    <a:pt x="248" y="11"/>
                  </a:cubicBezTo>
                  <a:cubicBezTo>
                    <a:pt x="248" y="14"/>
                    <a:pt x="246" y="16"/>
                    <a:pt x="242" y="16"/>
                  </a:cubicBezTo>
                  <a:cubicBezTo>
                    <a:pt x="236" y="16"/>
                    <a:pt x="236" y="16"/>
                    <a:pt x="236" y="16"/>
                  </a:cubicBezTo>
                  <a:cubicBezTo>
                    <a:pt x="235" y="6"/>
                    <a:pt x="235" y="6"/>
                    <a:pt x="235" y="6"/>
                  </a:cubicBezTo>
                  <a:close/>
                  <a:moveTo>
                    <a:pt x="236" y="23"/>
                  </a:moveTo>
                  <a:cubicBezTo>
                    <a:pt x="244" y="23"/>
                    <a:pt x="244" y="23"/>
                    <a:pt x="244" y="23"/>
                  </a:cubicBezTo>
                  <a:cubicBezTo>
                    <a:pt x="246" y="23"/>
                    <a:pt x="248" y="24"/>
                    <a:pt x="248" y="27"/>
                  </a:cubicBezTo>
                  <a:cubicBezTo>
                    <a:pt x="248" y="31"/>
                    <a:pt x="249" y="34"/>
                    <a:pt x="249" y="38"/>
                  </a:cubicBezTo>
                  <a:cubicBezTo>
                    <a:pt x="258" y="38"/>
                    <a:pt x="258" y="38"/>
                    <a:pt x="258" y="38"/>
                  </a:cubicBezTo>
                  <a:cubicBezTo>
                    <a:pt x="257" y="36"/>
                    <a:pt x="257" y="33"/>
                    <a:pt x="256" y="29"/>
                  </a:cubicBezTo>
                  <a:cubicBezTo>
                    <a:pt x="256" y="28"/>
                    <a:pt x="256" y="28"/>
                    <a:pt x="256" y="27"/>
                  </a:cubicBezTo>
                  <a:cubicBezTo>
                    <a:pt x="256" y="22"/>
                    <a:pt x="253" y="19"/>
                    <a:pt x="249" y="19"/>
                  </a:cubicBezTo>
                  <a:cubicBezTo>
                    <a:pt x="249" y="19"/>
                    <a:pt x="249" y="19"/>
                    <a:pt x="249" y="19"/>
                  </a:cubicBezTo>
                  <a:cubicBezTo>
                    <a:pt x="254" y="17"/>
                    <a:pt x="257" y="14"/>
                    <a:pt x="257" y="9"/>
                  </a:cubicBezTo>
                  <a:cubicBezTo>
                    <a:pt x="256" y="3"/>
                    <a:pt x="252" y="0"/>
                    <a:pt x="243" y="0"/>
                  </a:cubicBezTo>
                  <a:cubicBezTo>
                    <a:pt x="227" y="0"/>
                    <a:pt x="227" y="0"/>
                    <a:pt x="227" y="0"/>
                  </a:cubicBezTo>
                  <a:cubicBezTo>
                    <a:pt x="228" y="38"/>
                    <a:pt x="228" y="38"/>
                    <a:pt x="228" y="38"/>
                  </a:cubicBezTo>
                  <a:cubicBezTo>
                    <a:pt x="236" y="38"/>
                    <a:pt x="236" y="38"/>
                    <a:pt x="236" y="38"/>
                  </a:cubicBezTo>
                  <a:cubicBezTo>
                    <a:pt x="236" y="23"/>
                    <a:pt x="236" y="23"/>
                    <a:pt x="236" y="23"/>
                  </a:cubicBezTo>
                  <a:close/>
                  <a:moveTo>
                    <a:pt x="298" y="15"/>
                  </a:moveTo>
                  <a:cubicBezTo>
                    <a:pt x="298" y="8"/>
                    <a:pt x="295" y="4"/>
                    <a:pt x="287" y="2"/>
                  </a:cubicBezTo>
                  <a:cubicBezTo>
                    <a:pt x="277" y="1"/>
                    <a:pt x="271" y="4"/>
                    <a:pt x="269" y="12"/>
                  </a:cubicBezTo>
                  <a:cubicBezTo>
                    <a:pt x="268" y="17"/>
                    <a:pt x="272" y="21"/>
                    <a:pt x="280" y="24"/>
                  </a:cubicBezTo>
                  <a:cubicBezTo>
                    <a:pt x="280" y="25"/>
                    <a:pt x="281" y="25"/>
                    <a:pt x="281" y="25"/>
                  </a:cubicBezTo>
                  <a:cubicBezTo>
                    <a:pt x="286" y="27"/>
                    <a:pt x="288" y="29"/>
                    <a:pt x="288" y="31"/>
                  </a:cubicBezTo>
                  <a:cubicBezTo>
                    <a:pt x="287" y="34"/>
                    <a:pt x="284" y="36"/>
                    <a:pt x="280" y="35"/>
                  </a:cubicBezTo>
                  <a:cubicBezTo>
                    <a:pt x="275" y="34"/>
                    <a:pt x="274" y="32"/>
                    <a:pt x="274" y="27"/>
                  </a:cubicBezTo>
                  <a:cubicBezTo>
                    <a:pt x="266" y="26"/>
                    <a:pt x="266" y="26"/>
                    <a:pt x="266" y="26"/>
                  </a:cubicBezTo>
                  <a:cubicBezTo>
                    <a:pt x="265" y="34"/>
                    <a:pt x="269" y="39"/>
                    <a:pt x="279" y="41"/>
                  </a:cubicBezTo>
                  <a:cubicBezTo>
                    <a:pt x="289" y="42"/>
                    <a:pt x="295" y="39"/>
                    <a:pt x="297" y="31"/>
                  </a:cubicBezTo>
                  <a:cubicBezTo>
                    <a:pt x="298" y="26"/>
                    <a:pt x="294" y="21"/>
                    <a:pt x="285" y="18"/>
                  </a:cubicBezTo>
                  <a:cubicBezTo>
                    <a:pt x="285" y="18"/>
                    <a:pt x="284" y="18"/>
                    <a:pt x="284" y="18"/>
                  </a:cubicBezTo>
                  <a:cubicBezTo>
                    <a:pt x="279" y="17"/>
                    <a:pt x="277" y="15"/>
                    <a:pt x="278" y="12"/>
                  </a:cubicBezTo>
                  <a:cubicBezTo>
                    <a:pt x="279" y="9"/>
                    <a:pt x="281" y="7"/>
                    <a:pt x="285" y="8"/>
                  </a:cubicBezTo>
                  <a:cubicBezTo>
                    <a:pt x="289" y="8"/>
                    <a:pt x="290" y="11"/>
                    <a:pt x="290" y="14"/>
                  </a:cubicBezTo>
                  <a:cubicBezTo>
                    <a:pt x="298" y="15"/>
                    <a:pt x="298" y="15"/>
                    <a:pt x="298" y="15"/>
                  </a:cubicBezTo>
                  <a:close/>
                  <a:moveTo>
                    <a:pt x="322" y="11"/>
                  </a:moveTo>
                  <a:cubicBezTo>
                    <a:pt x="314" y="8"/>
                    <a:pt x="314" y="8"/>
                    <a:pt x="314" y="8"/>
                  </a:cubicBezTo>
                  <a:cubicBezTo>
                    <a:pt x="303" y="45"/>
                    <a:pt x="303" y="45"/>
                    <a:pt x="303" y="45"/>
                  </a:cubicBezTo>
                  <a:cubicBezTo>
                    <a:pt x="311" y="47"/>
                    <a:pt x="311" y="47"/>
                    <a:pt x="311" y="47"/>
                  </a:cubicBezTo>
                  <a:cubicBezTo>
                    <a:pt x="322" y="11"/>
                    <a:pt x="322" y="11"/>
                    <a:pt x="322" y="11"/>
                  </a:cubicBezTo>
                  <a:close/>
                  <a:moveTo>
                    <a:pt x="330" y="20"/>
                  </a:moveTo>
                  <a:cubicBezTo>
                    <a:pt x="340" y="24"/>
                    <a:pt x="340" y="24"/>
                    <a:pt x="340" y="24"/>
                  </a:cubicBezTo>
                  <a:cubicBezTo>
                    <a:pt x="328" y="53"/>
                    <a:pt x="328" y="53"/>
                    <a:pt x="328" y="53"/>
                  </a:cubicBezTo>
                  <a:cubicBezTo>
                    <a:pt x="336" y="56"/>
                    <a:pt x="336" y="56"/>
                    <a:pt x="336" y="56"/>
                  </a:cubicBezTo>
                  <a:cubicBezTo>
                    <a:pt x="348" y="27"/>
                    <a:pt x="348" y="27"/>
                    <a:pt x="348" y="27"/>
                  </a:cubicBezTo>
                  <a:cubicBezTo>
                    <a:pt x="358" y="31"/>
                    <a:pt x="358" y="31"/>
                    <a:pt x="358" y="31"/>
                  </a:cubicBezTo>
                  <a:cubicBezTo>
                    <a:pt x="361" y="25"/>
                    <a:pt x="361" y="25"/>
                    <a:pt x="361" y="25"/>
                  </a:cubicBezTo>
                  <a:cubicBezTo>
                    <a:pt x="332" y="14"/>
                    <a:pt x="332" y="14"/>
                    <a:pt x="332" y="14"/>
                  </a:cubicBezTo>
                  <a:cubicBezTo>
                    <a:pt x="330" y="20"/>
                    <a:pt x="330" y="20"/>
                    <a:pt x="330" y="20"/>
                  </a:cubicBezTo>
                  <a:close/>
                  <a:moveTo>
                    <a:pt x="361" y="70"/>
                  </a:moveTo>
                  <a:cubicBezTo>
                    <a:pt x="367" y="60"/>
                    <a:pt x="367" y="60"/>
                    <a:pt x="367" y="60"/>
                  </a:cubicBezTo>
                  <a:cubicBezTo>
                    <a:pt x="371" y="31"/>
                    <a:pt x="371" y="31"/>
                    <a:pt x="371" y="31"/>
                  </a:cubicBezTo>
                  <a:cubicBezTo>
                    <a:pt x="379" y="36"/>
                    <a:pt x="379" y="36"/>
                    <a:pt x="379" y="36"/>
                  </a:cubicBezTo>
                  <a:cubicBezTo>
                    <a:pt x="376" y="55"/>
                    <a:pt x="376" y="55"/>
                    <a:pt x="376" y="55"/>
                  </a:cubicBezTo>
                  <a:cubicBezTo>
                    <a:pt x="392" y="45"/>
                    <a:pt x="392" y="45"/>
                    <a:pt x="392" y="45"/>
                  </a:cubicBezTo>
                  <a:cubicBezTo>
                    <a:pt x="399" y="50"/>
                    <a:pt x="399" y="50"/>
                    <a:pt x="399" y="50"/>
                  </a:cubicBezTo>
                  <a:cubicBezTo>
                    <a:pt x="374" y="64"/>
                    <a:pt x="374" y="64"/>
                    <a:pt x="374" y="64"/>
                  </a:cubicBezTo>
                  <a:cubicBezTo>
                    <a:pt x="367" y="75"/>
                    <a:pt x="367" y="75"/>
                    <a:pt x="367" y="75"/>
                  </a:cubicBezTo>
                  <a:cubicBezTo>
                    <a:pt x="361" y="70"/>
                    <a:pt x="361" y="70"/>
                    <a:pt x="361" y="70"/>
                  </a:cubicBezTo>
                  <a:close/>
                  <a:moveTo>
                    <a:pt x="403" y="107"/>
                  </a:moveTo>
                  <a:cubicBezTo>
                    <a:pt x="412" y="115"/>
                    <a:pt x="420" y="115"/>
                    <a:pt x="430" y="107"/>
                  </a:cubicBezTo>
                  <a:cubicBezTo>
                    <a:pt x="439" y="97"/>
                    <a:pt x="440" y="88"/>
                    <a:pt x="432" y="80"/>
                  </a:cubicBezTo>
                  <a:cubicBezTo>
                    <a:pt x="423" y="71"/>
                    <a:pt x="414" y="71"/>
                    <a:pt x="405" y="80"/>
                  </a:cubicBezTo>
                  <a:cubicBezTo>
                    <a:pt x="396" y="89"/>
                    <a:pt x="395" y="98"/>
                    <a:pt x="403" y="107"/>
                  </a:cubicBezTo>
                  <a:close/>
                  <a:moveTo>
                    <a:pt x="427" y="84"/>
                  </a:moveTo>
                  <a:cubicBezTo>
                    <a:pt x="432" y="88"/>
                    <a:pt x="431" y="94"/>
                    <a:pt x="424" y="100"/>
                  </a:cubicBezTo>
                  <a:cubicBezTo>
                    <a:pt x="417" y="107"/>
                    <a:pt x="412" y="108"/>
                    <a:pt x="407" y="103"/>
                  </a:cubicBezTo>
                  <a:cubicBezTo>
                    <a:pt x="403" y="98"/>
                    <a:pt x="404" y="93"/>
                    <a:pt x="411" y="86"/>
                  </a:cubicBezTo>
                  <a:cubicBezTo>
                    <a:pt x="417" y="80"/>
                    <a:pt x="423" y="79"/>
                    <a:pt x="427" y="84"/>
                  </a:cubicBezTo>
                  <a:close/>
                  <a:moveTo>
                    <a:pt x="425" y="134"/>
                  </a:moveTo>
                  <a:cubicBezTo>
                    <a:pt x="421" y="127"/>
                    <a:pt x="421" y="127"/>
                    <a:pt x="421" y="127"/>
                  </a:cubicBezTo>
                  <a:cubicBezTo>
                    <a:pt x="453" y="107"/>
                    <a:pt x="453" y="107"/>
                    <a:pt x="453" y="107"/>
                  </a:cubicBezTo>
                  <a:cubicBezTo>
                    <a:pt x="466" y="128"/>
                    <a:pt x="466" y="128"/>
                    <a:pt x="466" y="128"/>
                  </a:cubicBezTo>
                  <a:cubicBezTo>
                    <a:pt x="461" y="132"/>
                    <a:pt x="461" y="132"/>
                    <a:pt x="461" y="132"/>
                  </a:cubicBezTo>
                  <a:cubicBezTo>
                    <a:pt x="452" y="118"/>
                    <a:pt x="452" y="118"/>
                    <a:pt x="452" y="118"/>
                  </a:cubicBezTo>
                  <a:cubicBezTo>
                    <a:pt x="444" y="122"/>
                    <a:pt x="444" y="122"/>
                    <a:pt x="444" y="122"/>
                  </a:cubicBezTo>
                  <a:cubicBezTo>
                    <a:pt x="453" y="135"/>
                    <a:pt x="453" y="135"/>
                    <a:pt x="453" y="135"/>
                  </a:cubicBezTo>
                  <a:cubicBezTo>
                    <a:pt x="447" y="139"/>
                    <a:pt x="447" y="139"/>
                    <a:pt x="447" y="139"/>
                  </a:cubicBezTo>
                  <a:cubicBezTo>
                    <a:pt x="439" y="126"/>
                    <a:pt x="439" y="126"/>
                    <a:pt x="439" y="126"/>
                  </a:cubicBezTo>
                  <a:cubicBezTo>
                    <a:pt x="425" y="134"/>
                    <a:pt x="425" y="134"/>
                    <a:pt x="425" y="134"/>
                  </a:cubicBezTo>
                  <a:close/>
                  <a:moveTo>
                    <a:pt x="477" y="187"/>
                  </a:moveTo>
                  <a:cubicBezTo>
                    <a:pt x="485" y="183"/>
                    <a:pt x="487" y="177"/>
                    <a:pt x="484" y="167"/>
                  </a:cubicBezTo>
                  <a:cubicBezTo>
                    <a:pt x="481" y="158"/>
                    <a:pt x="473" y="155"/>
                    <a:pt x="460" y="158"/>
                  </a:cubicBezTo>
                  <a:cubicBezTo>
                    <a:pt x="448" y="162"/>
                    <a:pt x="444" y="169"/>
                    <a:pt x="447" y="179"/>
                  </a:cubicBezTo>
                  <a:cubicBezTo>
                    <a:pt x="450" y="189"/>
                    <a:pt x="456" y="193"/>
                    <a:pt x="464" y="191"/>
                  </a:cubicBezTo>
                  <a:cubicBezTo>
                    <a:pt x="461" y="182"/>
                    <a:pt x="461" y="182"/>
                    <a:pt x="461" y="182"/>
                  </a:cubicBezTo>
                  <a:cubicBezTo>
                    <a:pt x="457" y="184"/>
                    <a:pt x="454" y="182"/>
                    <a:pt x="452" y="178"/>
                  </a:cubicBezTo>
                  <a:cubicBezTo>
                    <a:pt x="451" y="173"/>
                    <a:pt x="455" y="169"/>
                    <a:pt x="463" y="166"/>
                  </a:cubicBezTo>
                  <a:cubicBezTo>
                    <a:pt x="472" y="164"/>
                    <a:pt x="477" y="165"/>
                    <a:pt x="479" y="169"/>
                  </a:cubicBezTo>
                  <a:cubicBezTo>
                    <a:pt x="480" y="174"/>
                    <a:pt x="478" y="177"/>
                    <a:pt x="474" y="178"/>
                  </a:cubicBezTo>
                  <a:cubicBezTo>
                    <a:pt x="477" y="187"/>
                    <a:pt x="477" y="187"/>
                    <a:pt x="477" y="187"/>
                  </a:cubicBezTo>
                  <a:close/>
                  <a:moveTo>
                    <a:pt x="455" y="210"/>
                  </a:moveTo>
                  <a:cubicBezTo>
                    <a:pt x="472" y="207"/>
                    <a:pt x="472" y="207"/>
                    <a:pt x="472" y="207"/>
                  </a:cubicBezTo>
                  <a:cubicBezTo>
                    <a:pt x="474" y="221"/>
                    <a:pt x="474" y="221"/>
                    <a:pt x="474" y="221"/>
                  </a:cubicBezTo>
                  <a:cubicBezTo>
                    <a:pt x="458" y="224"/>
                    <a:pt x="458" y="224"/>
                    <a:pt x="458" y="224"/>
                  </a:cubicBezTo>
                  <a:cubicBezTo>
                    <a:pt x="459" y="232"/>
                    <a:pt x="459" y="232"/>
                    <a:pt x="459" y="232"/>
                  </a:cubicBezTo>
                  <a:cubicBezTo>
                    <a:pt x="497" y="225"/>
                    <a:pt x="497" y="225"/>
                    <a:pt x="497" y="225"/>
                  </a:cubicBezTo>
                  <a:cubicBezTo>
                    <a:pt x="495" y="217"/>
                    <a:pt x="495" y="217"/>
                    <a:pt x="495" y="217"/>
                  </a:cubicBezTo>
                  <a:cubicBezTo>
                    <a:pt x="481" y="220"/>
                    <a:pt x="481" y="220"/>
                    <a:pt x="481" y="220"/>
                  </a:cubicBezTo>
                  <a:cubicBezTo>
                    <a:pt x="478" y="205"/>
                    <a:pt x="478" y="205"/>
                    <a:pt x="478" y="205"/>
                  </a:cubicBezTo>
                  <a:cubicBezTo>
                    <a:pt x="493" y="203"/>
                    <a:pt x="493" y="203"/>
                    <a:pt x="493" y="203"/>
                  </a:cubicBezTo>
                  <a:cubicBezTo>
                    <a:pt x="491" y="195"/>
                    <a:pt x="491" y="195"/>
                    <a:pt x="491" y="195"/>
                  </a:cubicBezTo>
                  <a:cubicBezTo>
                    <a:pt x="454" y="202"/>
                    <a:pt x="454" y="202"/>
                    <a:pt x="454" y="202"/>
                  </a:cubicBezTo>
                  <a:cubicBezTo>
                    <a:pt x="455" y="210"/>
                    <a:pt x="455" y="210"/>
                    <a:pt x="455" y="210"/>
                  </a:cubicBezTo>
                  <a:close/>
                  <a:moveTo>
                    <a:pt x="497" y="249"/>
                  </a:moveTo>
                  <a:cubicBezTo>
                    <a:pt x="497" y="241"/>
                    <a:pt x="497" y="241"/>
                    <a:pt x="497" y="241"/>
                  </a:cubicBezTo>
                  <a:cubicBezTo>
                    <a:pt x="459" y="242"/>
                    <a:pt x="459" y="242"/>
                    <a:pt x="459" y="242"/>
                  </a:cubicBezTo>
                  <a:cubicBezTo>
                    <a:pt x="459" y="250"/>
                    <a:pt x="459" y="250"/>
                    <a:pt x="459" y="250"/>
                  </a:cubicBezTo>
                  <a:cubicBezTo>
                    <a:pt x="497" y="249"/>
                    <a:pt x="497" y="249"/>
                    <a:pt x="497" y="249"/>
                  </a:cubicBezTo>
                  <a:close/>
                  <a:moveTo>
                    <a:pt x="454" y="294"/>
                  </a:moveTo>
                  <a:cubicBezTo>
                    <a:pt x="492" y="299"/>
                    <a:pt x="492" y="299"/>
                    <a:pt x="492" y="299"/>
                  </a:cubicBezTo>
                  <a:cubicBezTo>
                    <a:pt x="493" y="291"/>
                    <a:pt x="493" y="291"/>
                    <a:pt x="493" y="291"/>
                  </a:cubicBezTo>
                  <a:cubicBezTo>
                    <a:pt x="463" y="287"/>
                    <a:pt x="463" y="287"/>
                    <a:pt x="463" y="287"/>
                  </a:cubicBezTo>
                  <a:cubicBezTo>
                    <a:pt x="463" y="287"/>
                    <a:pt x="463" y="287"/>
                    <a:pt x="463" y="287"/>
                  </a:cubicBezTo>
                  <a:cubicBezTo>
                    <a:pt x="495" y="277"/>
                    <a:pt x="495" y="277"/>
                    <a:pt x="495" y="277"/>
                  </a:cubicBezTo>
                  <a:cubicBezTo>
                    <a:pt x="496" y="265"/>
                    <a:pt x="496" y="265"/>
                    <a:pt x="496" y="265"/>
                  </a:cubicBezTo>
                  <a:cubicBezTo>
                    <a:pt x="458" y="260"/>
                    <a:pt x="458" y="260"/>
                    <a:pt x="458" y="260"/>
                  </a:cubicBezTo>
                  <a:cubicBezTo>
                    <a:pt x="457" y="267"/>
                    <a:pt x="457" y="267"/>
                    <a:pt x="457" y="267"/>
                  </a:cubicBezTo>
                  <a:cubicBezTo>
                    <a:pt x="489" y="271"/>
                    <a:pt x="489" y="271"/>
                    <a:pt x="489" y="271"/>
                  </a:cubicBezTo>
                  <a:cubicBezTo>
                    <a:pt x="489" y="272"/>
                    <a:pt x="489" y="272"/>
                    <a:pt x="489" y="272"/>
                  </a:cubicBezTo>
                  <a:cubicBezTo>
                    <a:pt x="456" y="282"/>
                    <a:pt x="456" y="282"/>
                    <a:pt x="456" y="282"/>
                  </a:cubicBezTo>
                  <a:cubicBezTo>
                    <a:pt x="454" y="294"/>
                    <a:pt x="454" y="294"/>
                    <a:pt x="454" y="294"/>
                  </a:cubicBezTo>
                  <a:close/>
                  <a:moveTo>
                    <a:pt x="450" y="308"/>
                  </a:moveTo>
                  <a:cubicBezTo>
                    <a:pt x="456" y="313"/>
                    <a:pt x="456" y="313"/>
                    <a:pt x="456" y="313"/>
                  </a:cubicBezTo>
                  <a:cubicBezTo>
                    <a:pt x="451" y="327"/>
                    <a:pt x="451" y="327"/>
                    <a:pt x="451" y="327"/>
                  </a:cubicBezTo>
                  <a:cubicBezTo>
                    <a:pt x="443" y="327"/>
                    <a:pt x="443" y="327"/>
                    <a:pt x="443" y="327"/>
                  </a:cubicBezTo>
                  <a:cubicBezTo>
                    <a:pt x="440" y="335"/>
                    <a:pt x="440" y="335"/>
                    <a:pt x="440" y="335"/>
                  </a:cubicBezTo>
                  <a:cubicBezTo>
                    <a:pt x="481" y="335"/>
                    <a:pt x="481" y="335"/>
                    <a:pt x="481" y="335"/>
                  </a:cubicBezTo>
                  <a:cubicBezTo>
                    <a:pt x="484" y="326"/>
                    <a:pt x="484" y="326"/>
                    <a:pt x="484" y="326"/>
                  </a:cubicBezTo>
                  <a:cubicBezTo>
                    <a:pt x="452" y="300"/>
                    <a:pt x="452" y="300"/>
                    <a:pt x="452" y="300"/>
                  </a:cubicBezTo>
                  <a:cubicBezTo>
                    <a:pt x="450" y="308"/>
                    <a:pt x="450" y="308"/>
                    <a:pt x="450" y="308"/>
                  </a:cubicBezTo>
                  <a:close/>
                  <a:moveTo>
                    <a:pt x="462" y="317"/>
                  </a:moveTo>
                  <a:cubicBezTo>
                    <a:pt x="475" y="328"/>
                    <a:pt x="475" y="328"/>
                    <a:pt x="475" y="328"/>
                  </a:cubicBezTo>
                  <a:cubicBezTo>
                    <a:pt x="475" y="328"/>
                    <a:pt x="475" y="328"/>
                    <a:pt x="475" y="328"/>
                  </a:cubicBezTo>
                  <a:cubicBezTo>
                    <a:pt x="458" y="327"/>
                    <a:pt x="458" y="327"/>
                    <a:pt x="458" y="327"/>
                  </a:cubicBezTo>
                  <a:lnTo>
                    <a:pt x="462" y="3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22" name="íSļïḓê"/>
            <p:cNvSpPr/>
            <p:nvPr/>
          </p:nvSpPr>
          <p:spPr bwMode="auto">
            <a:xfrm>
              <a:off x="8400175" y="2903012"/>
              <a:ext cx="400822" cy="396732"/>
            </a:xfrm>
            <a:custGeom>
              <a:avLst/>
              <a:gdLst>
                <a:gd name="T0" fmla="*/ 64 w 124"/>
                <a:gd name="T1" fmla="*/ 67 h 123"/>
                <a:gd name="T2" fmla="*/ 66 w 124"/>
                <a:gd name="T3" fmla="*/ 73 h 123"/>
                <a:gd name="T4" fmla="*/ 48 w 124"/>
                <a:gd name="T5" fmla="*/ 76 h 123"/>
                <a:gd name="T6" fmla="*/ 30 w 124"/>
                <a:gd name="T7" fmla="*/ 63 h 123"/>
                <a:gd name="T8" fmla="*/ 33 w 124"/>
                <a:gd name="T9" fmla="*/ 65 h 123"/>
                <a:gd name="T10" fmla="*/ 26 w 124"/>
                <a:gd name="T11" fmla="*/ 74 h 123"/>
                <a:gd name="T12" fmla="*/ 30 w 124"/>
                <a:gd name="T13" fmla="*/ 63 h 123"/>
                <a:gd name="T14" fmla="*/ 61 w 124"/>
                <a:gd name="T15" fmla="*/ 32 h 123"/>
                <a:gd name="T16" fmla="*/ 65 w 124"/>
                <a:gd name="T17" fmla="*/ 49 h 123"/>
                <a:gd name="T18" fmla="*/ 55 w 124"/>
                <a:gd name="T19" fmla="*/ 31 h 123"/>
                <a:gd name="T20" fmla="*/ 48 w 124"/>
                <a:gd name="T21" fmla="*/ 23 h 123"/>
                <a:gd name="T22" fmla="*/ 42 w 124"/>
                <a:gd name="T23" fmla="*/ 28 h 123"/>
                <a:gd name="T24" fmla="*/ 36 w 124"/>
                <a:gd name="T25" fmla="*/ 43 h 123"/>
                <a:gd name="T26" fmla="*/ 30 w 124"/>
                <a:gd name="T27" fmla="*/ 39 h 123"/>
                <a:gd name="T28" fmla="*/ 21 w 124"/>
                <a:gd name="T29" fmla="*/ 34 h 123"/>
                <a:gd name="T30" fmla="*/ 5 w 124"/>
                <a:gd name="T31" fmla="*/ 52 h 123"/>
                <a:gd name="T32" fmla="*/ 0 w 124"/>
                <a:gd name="T33" fmla="*/ 73 h 123"/>
                <a:gd name="T34" fmla="*/ 2 w 124"/>
                <a:gd name="T35" fmla="*/ 85 h 123"/>
                <a:gd name="T36" fmla="*/ 14 w 124"/>
                <a:gd name="T37" fmla="*/ 89 h 123"/>
                <a:gd name="T38" fmla="*/ 30 w 124"/>
                <a:gd name="T39" fmla="*/ 83 h 123"/>
                <a:gd name="T40" fmla="*/ 36 w 124"/>
                <a:gd name="T41" fmla="*/ 91 h 123"/>
                <a:gd name="T42" fmla="*/ 8 w 124"/>
                <a:gd name="T43" fmla="*/ 115 h 123"/>
                <a:gd name="T44" fmla="*/ 105 w 124"/>
                <a:gd name="T45" fmla="*/ 97 h 123"/>
                <a:gd name="T46" fmla="*/ 91 w 124"/>
                <a:gd name="T47" fmla="*/ 116 h 123"/>
                <a:gd name="T48" fmla="*/ 92 w 124"/>
                <a:gd name="T49" fmla="*/ 120 h 123"/>
                <a:gd name="T50" fmla="*/ 122 w 124"/>
                <a:gd name="T51" fmla="*/ 97 h 123"/>
                <a:gd name="T52" fmla="*/ 107 w 124"/>
                <a:gd name="T53" fmla="*/ 78 h 123"/>
                <a:gd name="T54" fmla="*/ 85 w 124"/>
                <a:gd name="T55" fmla="*/ 79 h 123"/>
                <a:gd name="T56" fmla="*/ 83 w 124"/>
                <a:gd name="T57" fmla="*/ 59 h 123"/>
                <a:gd name="T58" fmla="*/ 77 w 124"/>
                <a:gd name="T59" fmla="*/ 38 h 123"/>
                <a:gd name="T60" fmla="*/ 94 w 124"/>
                <a:gd name="T61" fmla="*/ 16 h 123"/>
                <a:gd name="T62" fmla="*/ 85 w 124"/>
                <a:gd name="T63" fmla="*/ 6 h 123"/>
                <a:gd name="T64" fmla="*/ 81 w 124"/>
                <a:gd name="T65" fmla="*/ 0 h 123"/>
                <a:gd name="T66" fmla="*/ 70 w 124"/>
                <a:gd name="T67" fmla="*/ 1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4" h="123">
                  <a:moveTo>
                    <a:pt x="48" y="74"/>
                  </a:moveTo>
                  <a:cubicBezTo>
                    <a:pt x="48" y="63"/>
                    <a:pt x="56" y="67"/>
                    <a:pt x="64" y="67"/>
                  </a:cubicBezTo>
                  <a:cubicBezTo>
                    <a:pt x="65" y="69"/>
                    <a:pt x="65" y="69"/>
                    <a:pt x="65" y="69"/>
                  </a:cubicBezTo>
                  <a:cubicBezTo>
                    <a:pt x="66" y="73"/>
                    <a:pt x="66" y="73"/>
                    <a:pt x="66" y="73"/>
                  </a:cubicBezTo>
                  <a:cubicBezTo>
                    <a:pt x="64" y="76"/>
                    <a:pt x="58" y="82"/>
                    <a:pt x="53" y="82"/>
                  </a:cubicBezTo>
                  <a:cubicBezTo>
                    <a:pt x="51" y="82"/>
                    <a:pt x="48" y="79"/>
                    <a:pt x="48" y="76"/>
                  </a:cubicBezTo>
                  <a:cubicBezTo>
                    <a:pt x="48" y="74"/>
                    <a:pt x="48" y="74"/>
                    <a:pt x="48" y="74"/>
                  </a:cubicBezTo>
                  <a:close/>
                  <a:moveTo>
                    <a:pt x="30" y="63"/>
                  </a:moveTo>
                  <a:cubicBezTo>
                    <a:pt x="30" y="64"/>
                    <a:pt x="30" y="64"/>
                    <a:pt x="30" y="64"/>
                  </a:cubicBezTo>
                  <a:cubicBezTo>
                    <a:pt x="33" y="65"/>
                    <a:pt x="33" y="65"/>
                    <a:pt x="33" y="65"/>
                  </a:cubicBezTo>
                  <a:cubicBezTo>
                    <a:pt x="33" y="68"/>
                    <a:pt x="34" y="76"/>
                    <a:pt x="30" y="76"/>
                  </a:cubicBezTo>
                  <a:cubicBezTo>
                    <a:pt x="29" y="76"/>
                    <a:pt x="29" y="75"/>
                    <a:pt x="26" y="74"/>
                  </a:cubicBezTo>
                  <a:cubicBezTo>
                    <a:pt x="25" y="70"/>
                    <a:pt x="25" y="70"/>
                    <a:pt x="25" y="70"/>
                  </a:cubicBezTo>
                  <a:cubicBezTo>
                    <a:pt x="30" y="63"/>
                    <a:pt x="30" y="63"/>
                    <a:pt x="30" y="63"/>
                  </a:cubicBezTo>
                  <a:close/>
                  <a:moveTo>
                    <a:pt x="61" y="29"/>
                  </a:moveTo>
                  <a:cubicBezTo>
                    <a:pt x="61" y="32"/>
                    <a:pt x="61" y="32"/>
                    <a:pt x="61" y="32"/>
                  </a:cubicBezTo>
                  <a:cubicBezTo>
                    <a:pt x="61" y="37"/>
                    <a:pt x="65" y="41"/>
                    <a:pt x="65" y="45"/>
                  </a:cubicBezTo>
                  <a:cubicBezTo>
                    <a:pt x="65" y="49"/>
                    <a:pt x="65" y="49"/>
                    <a:pt x="65" y="49"/>
                  </a:cubicBezTo>
                  <a:cubicBezTo>
                    <a:pt x="65" y="53"/>
                    <a:pt x="62" y="56"/>
                    <a:pt x="58" y="56"/>
                  </a:cubicBezTo>
                  <a:cubicBezTo>
                    <a:pt x="47" y="56"/>
                    <a:pt x="55" y="37"/>
                    <a:pt x="55" y="31"/>
                  </a:cubicBezTo>
                  <a:cubicBezTo>
                    <a:pt x="55" y="30"/>
                    <a:pt x="55" y="30"/>
                    <a:pt x="55" y="30"/>
                  </a:cubicBezTo>
                  <a:cubicBezTo>
                    <a:pt x="55" y="26"/>
                    <a:pt x="51" y="23"/>
                    <a:pt x="48" y="23"/>
                  </a:cubicBezTo>
                  <a:cubicBezTo>
                    <a:pt x="46" y="23"/>
                    <a:pt x="44" y="24"/>
                    <a:pt x="43" y="25"/>
                  </a:cubicBezTo>
                  <a:cubicBezTo>
                    <a:pt x="42" y="27"/>
                    <a:pt x="42" y="27"/>
                    <a:pt x="42" y="28"/>
                  </a:cubicBezTo>
                  <a:cubicBezTo>
                    <a:pt x="41" y="30"/>
                    <a:pt x="41" y="28"/>
                    <a:pt x="40" y="30"/>
                  </a:cubicBezTo>
                  <a:cubicBezTo>
                    <a:pt x="39" y="31"/>
                    <a:pt x="36" y="42"/>
                    <a:pt x="36" y="43"/>
                  </a:cubicBezTo>
                  <a:cubicBezTo>
                    <a:pt x="36" y="43"/>
                    <a:pt x="35" y="44"/>
                    <a:pt x="34" y="44"/>
                  </a:cubicBezTo>
                  <a:cubicBezTo>
                    <a:pt x="32" y="44"/>
                    <a:pt x="31" y="40"/>
                    <a:pt x="30" y="39"/>
                  </a:cubicBezTo>
                  <a:cubicBezTo>
                    <a:pt x="29" y="37"/>
                    <a:pt x="24" y="34"/>
                    <a:pt x="23" y="34"/>
                  </a:cubicBezTo>
                  <a:cubicBezTo>
                    <a:pt x="21" y="34"/>
                    <a:pt x="21" y="34"/>
                    <a:pt x="21" y="34"/>
                  </a:cubicBezTo>
                  <a:cubicBezTo>
                    <a:pt x="17" y="34"/>
                    <a:pt x="11" y="37"/>
                    <a:pt x="9" y="39"/>
                  </a:cubicBezTo>
                  <a:cubicBezTo>
                    <a:pt x="7" y="43"/>
                    <a:pt x="5" y="48"/>
                    <a:pt x="5" y="52"/>
                  </a:cubicBezTo>
                  <a:cubicBezTo>
                    <a:pt x="2" y="54"/>
                    <a:pt x="2" y="57"/>
                    <a:pt x="2" y="62"/>
                  </a:cubicBezTo>
                  <a:cubicBezTo>
                    <a:pt x="2" y="66"/>
                    <a:pt x="0" y="71"/>
                    <a:pt x="0" y="73"/>
                  </a:cubicBezTo>
                  <a:cubicBezTo>
                    <a:pt x="0" y="76"/>
                    <a:pt x="0" y="76"/>
                    <a:pt x="0" y="76"/>
                  </a:cubicBezTo>
                  <a:cubicBezTo>
                    <a:pt x="0" y="76"/>
                    <a:pt x="2" y="84"/>
                    <a:pt x="2" y="85"/>
                  </a:cubicBezTo>
                  <a:cubicBezTo>
                    <a:pt x="3" y="86"/>
                    <a:pt x="8" y="89"/>
                    <a:pt x="10" y="89"/>
                  </a:cubicBezTo>
                  <a:cubicBezTo>
                    <a:pt x="14" y="89"/>
                    <a:pt x="14" y="89"/>
                    <a:pt x="14" y="89"/>
                  </a:cubicBezTo>
                  <a:cubicBezTo>
                    <a:pt x="21" y="89"/>
                    <a:pt x="24" y="83"/>
                    <a:pt x="28" y="83"/>
                  </a:cubicBezTo>
                  <a:cubicBezTo>
                    <a:pt x="30" y="83"/>
                    <a:pt x="30" y="83"/>
                    <a:pt x="30" y="83"/>
                  </a:cubicBezTo>
                  <a:cubicBezTo>
                    <a:pt x="34" y="83"/>
                    <a:pt x="35" y="86"/>
                    <a:pt x="37" y="87"/>
                  </a:cubicBezTo>
                  <a:cubicBezTo>
                    <a:pt x="36" y="91"/>
                    <a:pt x="36" y="91"/>
                    <a:pt x="36" y="91"/>
                  </a:cubicBezTo>
                  <a:cubicBezTo>
                    <a:pt x="29" y="97"/>
                    <a:pt x="30" y="97"/>
                    <a:pt x="19" y="101"/>
                  </a:cubicBezTo>
                  <a:cubicBezTo>
                    <a:pt x="9" y="104"/>
                    <a:pt x="8" y="105"/>
                    <a:pt x="8" y="115"/>
                  </a:cubicBezTo>
                  <a:cubicBezTo>
                    <a:pt x="22" y="123"/>
                    <a:pt x="44" y="103"/>
                    <a:pt x="53" y="98"/>
                  </a:cubicBezTo>
                  <a:cubicBezTo>
                    <a:pt x="58" y="96"/>
                    <a:pt x="105" y="85"/>
                    <a:pt x="105" y="97"/>
                  </a:cubicBezTo>
                  <a:cubicBezTo>
                    <a:pt x="105" y="98"/>
                    <a:pt x="105" y="98"/>
                    <a:pt x="105" y="98"/>
                  </a:cubicBezTo>
                  <a:cubicBezTo>
                    <a:pt x="105" y="102"/>
                    <a:pt x="91" y="109"/>
                    <a:pt x="91" y="116"/>
                  </a:cubicBezTo>
                  <a:cubicBezTo>
                    <a:pt x="91" y="117"/>
                    <a:pt x="91" y="117"/>
                    <a:pt x="91" y="117"/>
                  </a:cubicBezTo>
                  <a:cubicBezTo>
                    <a:pt x="91" y="119"/>
                    <a:pt x="91" y="119"/>
                    <a:pt x="92" y="120"/>
                  </a:cubicBezTo>
                  <a:cubicBezTo>
                    <a:pt x="97" y="121"/>
                    <a:pt x="97" y="121"/>
                    <a:pt x="97" y="121"/>
                  </a:cubicBezTo>
                  <a:cubicBezTo>
                    <a:pt x="109" y="114"/>
                    <a:pt x="118" y="113"/>
                    <a:pt x="122" y="97"/>
                  </a:cubicBezTo>
                  <a:cubicBezTo>
                    <a:pt x="124" y="89"/>
                    <a:pt x="123" y="84"/>
                    <a:pt x="116" y="81"/>
                  </a:cubicBezTo>
                  <a:cubicBezTo>
                    <a:pt x="111" y="80"/>
                    <a:pt x="114" y="78"/>
                    <a:pt x="107" y="78"/>
                  </a:cubicBezTo>
                  <a:cubicBezTo>
                    <a:pt x="103" y="78"/>
                    <a:pt x="99" y="77"/>
                    <a:pt x="95" y="77"/>
                  </a:cubicBezTo>
                  <a:cubicBezTo>
                    <a:pt x="85" y="79"/>
                    <a:pt x="85" y="79"/>
                    <a:pt x="85" y="79"/>
                  </a:cubicBezTo>
                  <a:cubicBezTo>
                    <a:pt x="83" y="79"/>
                    <a:pt x="81" y="77"/>
                    <a:pt x="81" y="77"/>
                  </a:cubicBezTo>
                  <a:cubicBezTo>
                    <a:pt x="81" y="72"/>
                    <a:pt x="79" y="62"/>
                    <a:pt x="83" y="59"/>
                  </a:cubicBezTo>
                  <a:cubicBezTo>
                    <a:pt x="85" y="57"/>
                    <a:pt x="96" y="51"/>
                    <a:pt x="96" y="50"/>
                  </a:cubicBezTo>
                  <a:cubicBezTo>
                    <a:pt x="96" y="37"/>
                    <a:pt x="77" y="51"/>
                    <a:pt x="77" y="38"/>
                  </a:cubicBezTo>
                  <a:cubicBezTo>
                    <a:pt x="77" y="34"/>
                    <a:pt x="82" y="29"/>
                    <a:pt x="84" y="27"/>
                  </a:cubicBezTo>
                  <a:cubicBezTo>
                    <a:pt x="90" y="21"/>
                    <a:pt x="90" y="25"/>
                    <a:pt x="94" y="16"/>
                  </a:cubicBezTo>
                  <a:cubicBezTo>
                    <a:pt x="85" y="14"/>
                    <a:pt x="85" y="14"/>
                    <a:pt x="85" y="14"/>
                  </a:cubicBezTo>
                  <a:cubicBezTo>
                    <a:pt x="85" y="6"/>
                    <a:pt x="85" y="6"/>
                    <a:pt x="85" y="6"/>
                  </a:cubicBezTo>
                  <a:cubicBezTo>
                    <a:pt x="85" y="6"/>
                    <a:pt x="85" y="6"/>
                    <a:pt x="85" y="6"/>
                  </a:cubicBezTo>
                  <a:cubicBezTo>
                    <a:pt x="85" y="2"/>
                    <a:pt x="84" y="0"/>
                    <a:pt x="81" y="0"/>
                  </a:cubicBezTo>
                  <a:cubicBezTo>
                    <a:pt x="78" y="0"/>
                    <a:pt x="78" y="0"/>
                    <a:pt x="78" y="0"/>
                  </a:cubicBezTo>
                  <a:cubicBezTo>
                    <a:pt x="73" y="0"/>
                    <a:pt x="73" y="11"/>
                    <a:pt x="70" y="15"/>
                  </a:cubicBezTo>
                  <a:cubicBezTo>
                    <a:pt x="67" y="20"/>
                    <a:pt x="61" y="22"/>
                    <a:pt x="6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23" name="ïšlîḍe"/>
            <p:cNvSpPr/>
            <p:nvPr/>
          </p:nvSpPr>
          <p:spPr bwMode="auto">
            <a:xfrm>
              <a:off x="5320386" y="3167500"/>
              <a:ext cx="109067" cy="174508"/>
            </a:xfrm>
            <a:custGeom>
              <a:avLst/>
              <a:gdLst>
                <a:gd name="T0" fmla="*/ 3 w 34"/>
                <a:gd name="T1" fmla="*/ 17 h 54"/>
                <a:gd name="T2" fmla="*/ 1 w 34"/>
                <a:gd name="T3" fmla="*/ 20 h 54"/>
                <a:gd name="T4" fmla="*/ 0 w 34"/>
                <a:gd name="T5" fmla="*/ 29 h 54"/>
                <a:gd name="T6" fmla="*/ 20 w 34"/>
                <a:gd name="T7" fmla="*/ 54 h 54"/>
                <a:gd name="T8" fmla="*/ 34 w 34"/>
                <a:gd name="T9" fmla="*/ 40 h 54"/>
                <a:gd name="T10" fmla="*/ 29 w 34"/>
                <a:gd name="T11" fmla="*/ 15 h 54"/>
                <a:gd name="T12" fmla="*/ 27 w 34"/>
                <a:gd name="T13" fmla="*/ 10 h 54"/>
                <a:gd name="T14" fmla="*/ 24 w 34"/>
                <a:gd name="T15" fmla="*/ 5 h 54"/>
                <a:gd name="T16" fmla="*/ 14 w 34"/>
                <a:gd name="T17" fmla="*/ 0 h 54"/>
                <a:gd name="T18" fmla="*/ 3 w 34"/>
                <a:gd name="T19" fmla="*/ 1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54">
                  <a:moveTo>
                    <a:pt x="3" y="17"/>
                  </a:moveTo>
                  <a:cubicBezTo>
                    <a:pt x="1" y="20"/>
                    <a:pt x="1" y="20"/>
                    <a:pt x="1" y="20"/>
                  </a:cubicBezTo>
                  <a:cubicBezTo>
                    <a:pt x="1" y="25"/>
                    <a:pt x="0" y="26"/>
                    <a:pt x="0" y="29"/>
                  </a:cubicBezTo>
                  <a:cubicBezTo>
                    <a:pt x="0" y="44"/>
                    <a:pt x="6" y="54"/>
                    <a:pt x="20" y="54"/>
                  </a:cubicBezTo>
                  <a:cubicBezTo>
                    <a:pt x="27" y="54"/>
                    <a:pt x="34" y="47"/>
                    <a:pt x="34" y="40"/>
                  </a:cubicBezTo>
                  <a:cubicBezTo>
                    <a:pt x="34" y="34"/>
                    <a:pt x="32" y="20"/>
                    <a:pt x="29" y="15"/>
                  </a:cubicBezTo>
                  <a:cubicBezTo>
                    <a:pt x="28" y="13"/>
                    <a:pt x="28" y="12"/>
                    <a:pt x="27" y="10"/>
                  </a:cubicBezTo>
                  <a:cubicBezTo>
                    <a:pt x="27" y="8"/>
                    <a:pt x="25" y="8"/>
                    <a:pt x="24" y="5"/>
                  </a:cubicBezTo>
                  <a:cubicBezTo>
                    <a:pt x="23" y="3"/>
                    <a:pt x="18" y="0"/>
                    <a:pt x="14" y="0"/>
                  </a:cubicBezTo>
                  <a:cubicBezTo>
                    <a:pt x="6" y="0"/>
                    <a:pt x="3" y="9"/>
                    <a:pt x="3"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24" name="íśľîḑê"/>
            <p:cNvSpPr/>
            <p:nvPr/>
          </p:nvSpPr>
          <p:spPr bwMode="auto">
            <a:xfrm>
              <a:off x="8310194" y="3254754"/>
              <a:ext cx="77710" cy="145878"/>
            </a:xfrm>
            <a:custGeom>
              <a:avLst/>
              <a:gdLst>
                <a:gd name="T0" fmla="*/ 7 w 24"/>
                <a:gd name="T1" fmla="*/ 17 h 45"/>
                <a:gd name="T2" fmla="*/ 3 w 24"/>
                <a:gd name="T3" fmla="*/ 24 h 45"/>
                <a:gd name="T4" fmla="*/ 0 w 24"/>
                <a:gd name="T5" fmla="*/ 33 h 45"/>
                <a:gd name="T6" fmla="*/ 0 w 24"/>
                <a:gd name="T7" fmla="*/ 38 h 45"/>
                <a:gd name="T8" fmla="*/ 4 w 24"/>
                <a:gd name="T9" fmla="*/ 44 h 45"/>
                <a:gd name="T10" fmla="*/ 5 w 24"/>
                <a:gd name="T11" fmla="*/ 45 h 45"/>
                <a:gd name="T12" fmla="*/ 23 w 24"/>
                <a:gd name="T13" fmla="*/ 31 h 45"/>
                <a:gd name="T14" fmla="*/ 24 w 24"/>
                <a:gd name="T15" fmla="*/ 5 h 45"/>
                <a:gd name="T16" fmla="*/ 21 w 24"/>
                <a:gd name="T17" fmla="*/ 0 h 45"/>
                <a:gd name="T18" fmla="*/ 12 w 24"/>
                <a:gd name="T19" fmla="*/ 6 h 45"/>
                <a:gd name="T20" fmla="*/ 7 w 24"/>
                <a:gd name="T21" fmla="*/ 1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45">
                  <a:moveTo>
                    <a:pt x="7" y="17"/>
                  </a:moveTo>
                  <a:cubicBezTo>
                    <a:pt x="2" y="19"/>
                    <a:pt x="5" y="20"/>
                    <a:pt x="3" y="24"/>
                  </a:cubicBezTo>
                  <a:cubicBezTo>
                    <a:pt x="2" y="27"/>
                    <a:pt x="0" y="26"/>
                    <a:pt x="0" y="33"/>
                  </a:cubicBezTo>
                  <a:cubicBezTo>
                    <a:pt x="0" y="38"/>
                    <a:pt x="0" y="38"/>
                    <a:pt x="0" y="38"/>
                  </a:cubicBezTo>
                  <a:cubicBezTo>
                    <a:pt x="0" y="41"/>
                    <a:pt x="3" y="40"/>
                    <a:pt x="4" y="44"/>
                  </a:cubicBezTo>
                  <a:cubicBezTo>
                    <a:pt x="5" y="45"/>
                    <a:pt x="5" y="45"/>
                    <a:pt x="5" y="45"/>
                  </a:cubicBezTo>
                  <a:cubicBezTo>
                    <a:pt x="18" y="44"/>
                    <a:pt x="19" y="40"/>
                    <a:pt x="23" y="31"/>
                  </a:cubicBezTo>
                  <a:cubicBezTo>
                    <a:pt x="12" y="11"/>
                    <a:pt x="24" y="12"/>
                    <a:pt x="24" y="5"/>
                  </a:cubicBezTo>
                  <a:cubicBezTo>
                    <a:pt x="24" y="2"/>
                    <a:pt x="23" y="2"/>
                    <a:pt x="21" y="0"/>
                  </a:cubicBezTo>
                  <a:cubicBezTo>
                    <a:pt x="16" y="3"/>
                    <a:pt x="14" y="0"/>
                    <a:pt x="12" y="6"/>
                  </a:cubicBezTo>
                  <a:cubicBezTo>
                    <a:pt x="9" y="11"/>
                    <a:pt x="7" y="10"/>
                    <a:pt x="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25" name="iṧ1iḋé"/>
            <p:cNvSpPr/>
            <p:nvPr/>
          </p:nvSpPr>
          <p:spPr bwMode="auto">
            <a:xfrm>
              <a:off x="7778491" y="3096606"/>
              <a:ext cx="444449" cy="414456"/>
            </a:xfrm>
            <a:custGeom>
              <a:avLst/>
              <a:gdLst>
                <a:gd name="T0" fmla="*/ 53 w 138"/>
                <a:gd name="T1" fmla="*/ 65 h 128"/>
                <a:gd name="T2" fmla="*/ 61 w 138"/>
                <a:gd name="T3" fmla="*/ 54 h 128"/>
                <a:gd name="T4" fmla="*/ 73 w 138"/>
                <a:gd name="T5" fmla="*/ 48 h 128"/>
                <a:gd name="T6" fmla="*/ 86 w 138"/>
                <a:gd name="T7" fmla="*/ 42 h 128"/>
                <a:gd name="T8" fmla="*/ 93 w 138"/>
                <a:gd name="T9" fmla="*/ 30 h 128"/>
                <a:gd name="T10" fmla="*/ 93 w 138"/>
                <a:gd name="T11" fmla="*/ 29 h 128"/>
                <a:gd name="T12" fmla="*/ 73 w 138"/>
                <a:gd name="T13" fmla="*/ 21 h 128"/>
                <a:gd name="T14" fmla="*/ 68 w 138"/>
                <a:gd name="T15" fmla="*/ 14 h 128"/>
                <a:gd name="T16" fmla="*/ 64 w 138"/>
                <a:gd name="T17" fmla="*/ 8 h 128"/>
                <a:gd name="T18" fmla="*/ 59 w 138"/>
                <a:gd name="T19" fmla="*/ 3 h 128"/>
                <a:gd name="T20" fmla="*/ 52 w 138"/>
                <a:gd name="T21" fmla="*/ 0 h 128"/>
                <a:gd name="T22" fmla="*/ 50 w 138"/>
                <a:gd name="T23" fmla="*/ 0 h 128"/>
                <a:gd name="T24" fmla="*/ 46 w 138"/>
                <a:gd name="T25" fmla="*/ 2 h 128"/>
                <a:gd name="T26" fmla="*/ 41 w 138"/>
                <a:gd name="T27" fmla="*/ 4 h 128"/>
                <a:gd name="T28" fmla="*/ 36 w 138"/>
                <a:gd name="T29" fmla="*/ 13 h 128"/>
                <a:gd name="T30" fmla="*/ 35 w 138"/>
                <a:gd name="T31" fmla="*/ 25 h 128"/>
                <a:gd name="T32" fmla="*/ 32 w 138"/>
                <a:gd name="T33" fmla="*/ 35 h 128"/>
                <a:gd name="T34" fmla="*/ 15 w 138"/>
                <a:gd name="T35" fmla="*/ 40 h 128"/>
                <a:gd name="T36" fmla="*/ 8 w 138"/>
                <a:gd name="T37" fmla="*/ 44 h 128"/>
                <a:gd name="T38" fmla="*/ 5 w 138"/>
                <a:gd name="T39" fmla="*/ 51 h 128"/>
                <a:gd name="T40" fmla="*/ 29 w 138"/>
                <a:gd name="T41" fmla="*/ 69 h 128"/>
                <a:gd name="T42" fmla="*/ 29 w 138"/>
                <a:gd name="T43" fmla="*/ 70 h 128"/>
                <a:gd name="T44" fmla="*/ 16 w 138"/>
                <a:gd name="T45" fmla="*/ 94 h 128"/>
                <a:gd name="T46" fmla="*/ 2 w 138"/>
                <a:gd name="T47" fmla="*/ 110 h 128"/>
                <a:gd name="T48" fmla="*/ 0 w 138"/>
                <a:gd name="T49" fmla="*/ 121 h 128"/>
                <a:gd name="T50" fmla="*/ 3 w 138"/>
                <a:gd name="T51" fmla="*/ 123 h 128"/>
                <a:gd name="T52" fmla="*/ 18 w 138"/>
                <a:gd name="T53" fmla="*/ 116 h 128"/>
                <a:gd name="T54" fmla="*/ 28 w 138"/>
                <a:gd name="T55" fmla="*/ 106 h 128"/>
                <a:gd name="T56" fmla="*/ 46 w 138"/>
                <a:gd name="T57" fmla="*/ 83 h 128"/>
                <a:gd name="T58" fmla="*/ 49 w 138"/>
                <a:gd name="T59" fmla="*/ 83 h 128"/>
                <a:gd name="T60" fmla="*/ 64 w 138"/>
                <a:gd name="T61" fmla="*/ 96 h 128"/>
                <a:gd name="T62" fmla="*/ 74 w 138"/>
                <a:gd name="T63" fmla="*/ 111 h 128"/>
                <a:gd name="T64" fmla="*/ 89 w 138"/>
                <a:gd name="T65" fmla="*/ 123 h 128"/>
                <a:gd name="T66" fmla="*/ 110 w 138"/>
                <a:gd name="T67" fmla="*/ 128 h 128"/>
                <a:gd name="T68" fmla="*/ 138 w 138"/>
                <a:gd name="T69" fmla="*/ 121 h 128"/>
                <a:gd name="T70" fmla="*/ 138 w 138"/>
                <a:gd name="T71" fmla="*/ 120 h 128"/>
                <a:gd name="T72" fmla="*/ 127 w 138"/>
                <a:gd name="T73" fmla="*/ 112 h 128"/>
                <a:gd name="T74" fmla="*/ 126 w 138"/>
                <a:gd name="T75" fmla="*/ 113 h 128"/>
                <a:gd name="T76" fmla="*/ 120 w 138"/>
                <a:gd name="T77" fmla="*/ 110 h 128"/>
                <a:gd name="T78" fmla="*/ 108 w 138"/>
                <a:gd name="T79" fmla="*/ 104 h 128"/>
                <a:gd name="T80" fmla="*/ 97 w 138"/>
                <a:gd name="T81" fmla="*/ 98 h 128"/>
                <a:gd name="T82" fmla="*/ 79 w 138"/>
                <a:gd name="T83" fmla="*/ 83 h 128"/>
                <a:gd name="T84" fmla="*/ 75 w 138"/>
                <a:gd name="T85" fmla="*/ 80 h 128"/>
                <a:gd name="T86" fmla="*/ 75 w 138"/>
                <a:gd name="T87" fmla="*/ 80 h 128"/>
                <a:gd name="T88" fmla="*/ 64 w 138"/>
                <a:gd name="T89" fmla="*/ 72 h 128"/>
                <a:gd name="T90" fmla="*/ 53 w 138"/>
                <a:gd name="T91" fmla="*/ 65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8" h="128">
                  <a:moveTo>
                    <a:pt x="53" y="65"/>
                  </a:moveTo>
                  <a:cubicBezTo>
                    <a:pt x="57" y="57"/>
                    <a:pt x="53" y="60"/>
                    <a:pt x="61" y="54"/>
                  </a:cubicBezTo>
                  <a:cubicBezTo>
                    <a:pt x="64" y="52"/>
                    <a:pt x="69" y="49"/>
                    <a:pt x="73" y="48"/>
                  </a:cubicBezTo>
                  <a:cubicBezTo>
                    <a:pt x="75" y="47"/>
                    <a:pt x="84" y="43"/>
                    <a:pt x="86" y="42"/>
                  </a:cubicBezTo>
                  <a:cubicBezTo>
                    <a:pt x="88" y="40"/>
                    <a:pt x="93" y="33"/>
                    <a:pt x="93" y="30"/>
                  </a:cubicBezTo>
                  <a:cubicBezTo>
                    <a:pt x="93" y="29"/>
                    <a:pt x="93" y="29"/>
                    <a:pt x="93" y="29"/>
                  </a:cubicBezTo>
                  <a:cubicBezTo>
                    <a:pt x="93" y="22"/>
                    <a:pt x="80" y="21"/>
                    <a:pt x="73" y="21"/>
                  </a:cubicBezTo>
                  <a:cubicBezTo>
                    <a:pt x="71" y="18"/>
                    <a:pt x="70" y="18"/>
                    <a:pt x="68" y="14"/>
                  </a:cubicBezTo>
                  <a:cubicBezTo>
                    <a:pt x="66" y="11"/>
                    <a:pt x="67" y="11"/>
                    <a:pt x="64" y="8"/>
                  </a:cubicBezTo>
                  <a:cubicBezTo>
                    <a:pt x="62" y="6"/>
                    <a:pt x="62" y="4"/>
                    <a:pt x="59" y="3"/>
                  </a:cubicBezTo>
                  <a:cubicBezTo>
                    <a:pt x="57" y="2"/>
                    <a:pt x="52" y="0"/>
                    <a:pt x="52" y="0"/>
                  </a:cubicBezTo>
                  <a:cubicBezTo>
                    <a:pt x="50" y="0"/>
                    <a:pt x="50" y="0"/>
                    <a:pt x="50" y="0"/>
                  </a:cubicBezTo>
                  <a:cubicBezTo>
                    <a:pt x="48" y="0"/>
                    <a:pt x="48" y="1"/>
                    <a:pt x="46" y="2"/>
                  </a:cubicBezTo>
                  <a:cubicBezTo>
                    <a:pt x="44" y="3"/>
                    <a:pt x="42" y="3"/>
                    <a:pt x="41" y="4"/>
                  </a:cubicBezTo>
                  <a:cubicBezTo>
                    <a:pt x="40" y="4"/>
                    <a:pt x="36" y="12"/>
                    <a:pt x="36" y="13"/>
                  </a:cubicBezTo>
                  <a:cubicBezTo>
                    <a:pt x="35" y="16"/>
                    <a:pt x="35" y="21"/>
                    <a:pt x="35" y="25"/>
                  </a:cubicBezTo>
                  <a:cubicBezTo>
                    <a:pt x="35" y="36"/>
                    <a:pt x="33" y="30"/>
                    <a:pt x="32" y="35"/>
                  </a:cubicBezTo>
                  <a:cubicBezTo>
                    <a:pt x="23" y="36"/>
                    <a:pt x="21" y="38"/>
                    <a:pt x="15" y="40"/>
                  </a:cubicBezTo>
                  <a:cubicBezTo>
                    <a:pt x="9" y="41"/>
                    <a:pt x="12" y="41"/>
                    <a:pt x="8" y="44"/>
                  </a:cubicBezTo>
                  <a:cubicBezTo>
                    <a:pt x="5" y="45"/>
                    <a:pt x="5" y="47"/>
                    <a:pt x="5" y="51"/>
                  </a:cubicBezTo>
                  <a:cubicBezTo>
                    <a:pt x="3" y="69"/>
                    <a:pt x="29" y="60"/>
                    <a:pt x="29" y="69"/>
                  </a:cubicBezTo>
                  <a:cubicBezTo>
                    <a:pt x="29" y="70"/>
                    <a:pt x="29" y="70"/>
                    <a:pt x="29" y="70"/>
                  </a:cubicBezTo>
                  <a:cubicBezTo>
                    <a:pt x="29" y="77"/>
                    <a:pt x="17" y="88"/>
                    <a:pt x="16" y="94"/>
                  </a:cubicBezTo>
                  <a:cubicBezTo>
                    <a:pt x="11" y="97"/>
                    <a:pt x="6" y="110"/>
                    <a:pt x="2" y="110"/>
                  </a:cubicBezTo>
                  <a:cubicBezTo>
                    <a:pt x="0" y="121"/>
                    <a:pt x="0" y="121"/>
                    <a:pt x="0" y="121"/>
                  </a:cubicBezTo>
                  <a:cubicBezTo>
                    <a:pt x="1" y="122"/>
                    <a:pt x="1" y="123"/>
                    <a:pt x="3" y="123"/>
                  </a:cubicBezTo>
                  <a:cubicBezTo>
                    <a:pt x="4" y="123"/>
                    <a:pt x="17" y="117"/>
                    <a:pt x="18" y="116"/>
                  </a:cubicBezTo>
                  <a:cubicBezTo>
                    <a:pt x="21" y="114"/>
                    <a:pt x="26" y="109"/>
                    <a:pt x="28" y="106"/>
                  </a:cubicBezTo>
                  <a:cubicBezTo>
                    <a:pt x="31" y="103"/>
                    <a:pt x="43" y="83"/>
                    <a:pt x="46" y="83"/>
                  </a:cubicBezTo>
                  <a:cubicBezTo>
                    <a:pt x="49" y="83"/>
                    <a:pt x="49" y="83"/>
                    <a:pt x="49" y="83"/>
                  </a:cubicBezTo>
                  <a:cubicBezTo>
                    <a:pt x="55" y="83"/>
                    <a:pt x="61" y="92"/>
                    <a:pt x="64" y="96"/>
                  </a:cubicBezTo>
                  <a:cubicBezTo>
                    <a:pt x="66" y="99"/>
                    <a:pt x="71" y="110"/>
                    <a:pt x="74" y="111"/>
                  </a:cubicBezTo>
                  <a:cubicBezTo>
                    <a:pt x="78" y="115"/>
                    <a:pt x="83" y="121"/>
                    <a:pt x="89" y="123"/>
                  </a:cubicBezTo>
                  <a:cubicBezTo>
                    <a:pt x="96" y="126"/>
                    <a:pt x="99" y="128"/>
                    <a:pt x="110" y="128"/>
                  </a:cubicBezTo>
                  <a:cubicBezTo>
                    <a:pt x="118" y="128"/>
                    <a:pt x="133" y="124"/>
                    <a:pt x="138" y="121"/>
                  </a:cubicBezTo>
                  <a:cubicBezTo>
                    <a:pt x="138" y="120"/>
                    <a:pt x="138" y="120"/>
                    <a:pt x="138" y="120"/>
                  </a:cubicBezTo>
                  <a:cubicBezTo>
                    <a:pt x="127" y="112"/>
                    <a:pt x="127" y="112"/>
                    <a:pt x="127" y="112"/>
                  </a:cubicBezTo>
                  <a:cubicBezTo>
                    <a:pt x="126" y="113"/>
                    <a:pt x="126" y="113"/>
                    <a:pt x="126" y="113"/>
                  </a:cubicBezTo>
                  <a:cubicBezTo>
                    <a:pt x="125" y="110"/>
                    <a:pt x="123" y="110"/>
                    <a:pt x="120" y="110"/>
                  </a:cubicBezTo>
                  <a:cubicBezTo>
                    <a:pt x="115" y="103"/>
                    <a:pt x="112" y="108"/>
                    <a:pt x="108" y="104"/>
                  </a:cubicBezTo>
                  <a:cubicBezTo>
                    <a:pt x="107" y="103"/>
                    <a:pt x="100" y="98"/>
                    <a:pt x="97" y="98"/>
                  </a:cubicBezTo>
                  <a:cubicBezTo>
                    <a:pt x="79" y="83"/>
                    <a:pt x="79" y="83"/>
                    <a:pt x="79" y="83"/>
                  </a:cubicBezTo>
                  <a:cubicBezTo>
                    <a:pt x="75" y="80"/>
                    <a:pt x="75" y="80"/>
                    <a:pt x="75" y="80"/>
                  </a:cubicBezTo>
                  <a:cubicBezTo>
                    <a:pt x="75" y="80"/>
                    <a:pt x="75" y="80"/>
                    <a:pt x="75" y="80"/>
                  </a:cubicBezTo>
                  <a:cubicBezTo>
                    <a:pt x="74" y="76"/>
                    <a:pt x="68" y="73"/>
                    <a:pt x="64" y="72"/>
                  </a:cubicBezTo>
                  <a:cubicBezTo>
                    <a:pt x="56" y="68"/>
                    <a:pt x="58" y="69"/>
                    <a:pt x="53"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26" name="í$ḻïďé"/>
            <p:cNvSpPr/>
            <p:nvPr/>
          </p:nvSpPr>
          <p:spPr bwMode="auto">
            <a:xfrm>
              <a:off x="7306775" y="2999809"/>
              <a:ext cx="316295" cy="546700"/>
            </a:xfrm>
            <a:custGeom>
              <a:avLst/>
              <a:gdLst>
                <a:gd name="T0" fmla="*/ 6 w 98"/>
                <a:gd name="T1" fmla="*/ 157 h 169"/>
                <a:gd name="T2" fmla="*/ 5 w 98"/>
                <a:gd name="T3" fmla="*/ 158 h 169"/>
                <a:gd name="T4" fmla="*/ 21 w 98"/>
                <a:gd name="T5" fmla="*/ 145 h 169"/>
                <a:gd name="T6" fmla="*/ 19 w 98"/>
                <a:gd name="T7" fmla="*/ 147 h 169"/>
                <a:gd name="T8" fmla="*/ 21 w 98"/>
                <a:gd name="T9" fmla="*/ 145 h 169"/>
                <a:gd name="T10" fmla="*/ 41 w 98"/>
                <a:gd name="T11" fmla="*/ 99 h 169"/>
                <a:gd name="T12" fmla="*/ 37 w 98"/>
                <a:gd name="T13" fmla="*/ 104 h 169"/>
                <a:gd name="T14" fmla="*/ 35 w 98"/>
                <a:gd name="T15" fmla="*/ 98 h 169"/>
                <a:gd name="T16" fmla="*/ 2 w 98"/>
                <a:gd name="T17" fmla="*/ 157 h 169"/>
                <a:gd name="T18" fmla="*/ 0 w 98"/>
                <a:gd name="T19" fmla="*/ 167 h 169"/>
                <a:gd name="T20" fmla="*/ 4 w 98"/>
                <a:gd name="T21" fmla="*/ 169 h 169"/>
                <a:gd name="T22" fmla="*/ 51 w 98"/>
                <a:gd name="T23" fmla="*/ 136 h 169"/>
                <a:gd name="T24" fmla="*/ 87 w 98"/>
                <a:gd name="T25" fmla="*/ 163 h 169"/>
                <a:gd name="T26" fmla="*/ 95 w 98"/>
                <a:gd name="T27" fmla="*/ 147 h 169"/>
                <a:gd name="T28" fmla="*/ 72 w 98"/>
                <a:gd name="T29" fmla="*/ 130 h 169"/>
                <a:gd name="T30" fmla="*/ 64 w 98"/>
                <a:gd name="T31" fmla="*/ 113 h 169"/>
                <a:gd name="T32" fmla="*/ 86 w 98"/>
                <a:gd name="T33" fmla="*/ 101 h 169"/>
                <a:gd name="T34" fmla="*/ 92 w 98"/>
                <a:gd name="T35" fmla="*/ 88 h 169"/>
                <a:gd name="T36" fmla="*/ 69 w 98"/>
                <a:gd name="T37" fmla="*/ 96 h 169"/>
                <a:gd name="T38" fmla="*/ 67 w 98"/>
                <a:gd name="T39" fmla="*/ 92 h 169"/>
                <a:gd name="T40" fmla="*/ 68 w 98"/>
                <a:gd name="T41" fmla="*/ 73 h 169"/>
                <a:gd name="T42" fmla="*/ 73 w 98"/>
                <a:gd name="T43" fmla="*/ 56 h 169"/>
                <a:gd name="T44" fmla="*/ 61 w 98"/>
                <a:gd name="T45" fmla="*/ 45 h 169"/>
                <a:gd name="T46" fmla="*/ 94 w 98"/>
                <a:gd name="T47" fmla="*/ 17 h 169"/>
                <a:gd name="T48" fmla="*/ 71 w 98"/>
                <a:gd name="T49" fmla="*/ 18 h 169"/>
                <a:gd name="T50" fmla="*/ 51 w 98"/>
                <a:gd name="T51" fmla="*/ 29 h 169"/>
                <a:gd name="T52" fmla="*/ 49 w 98"/>
                <a:gd name="T53" fmla="*/ 0 h 169"/>
                <a:gd name="T54" fmla="*/ 32 w 98"/>
                <a:gd name="T55" fmla="*/ 18 h 169"/>
                <a:gd name="T56" fmla="*/ 25 w 98"/>
                <a:gd name="T57" fmla="*/ 41 h 169"/>
                <a:gd name="T58" fmla="*/ 31 w 98"/>
                <a:gd name="T59" fmla="*/ 49 h 169"/>
                <a:gd name="T60" fmla="*/ 50 w 98"/>
                <a:gd name="T61" fmla="*/ 44 h 169"/>
                <a:gd name="T62" fmla="*/ 33 w 98"/>
                <a:gd name="T63" fmla="*/ 62 h 169"/>
                <a:gd name="T64" fmla="*/ 32 w 98"/>
                <a:gd name="T65" fmla="*/ 90 h 169"/>
                <a:gd name="T66" fmla="*/ 28 w 98"/>
                <a:gd name="T67" fmla="*/ 95 h 169"/>
                <a:gd name="T68" fmla="*/ 25 w 98"/>
                <a:gd name="T69" fmla="*/ 90 h 169"/>
                <a:gd name="T70" fmla="*/ 14 w 98"/>
                <a:gd name="T71" fmla="*/ 118 h 169"/>
                <a:gd name="T72" fmla="*/ 39 w 98"/>
                <a:gd name="T73" fmla="*/ 119 h 169"/>
                <a:gd name="T74" fmla="*/ 43 w 98"/>
                <a:gd name="T75" fmla="*/ 125 h 169"/>
                <a:gd name="T76" fmla="*/ 26 w 98"/>
                <a:gd name="T77" fmla="*/ 138 h 169"/>
                <a:gd name="T78" fmla="*/ 20 w 98"/>
                <a:gd name="T79" fmla="*/ 136 h 169"/>
                <a:gd name="T80" fmla="*/ 17 w 98"/>
                <a:gd name="T81" fmla="*/ 131 h 169"/>
                <a:gd name="T82" fmla="*/ 13 w 98"/>
                <a:gd name="T83" fmla="*/ 14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8" h="169">
                  <a:moveTo>
                    <a:pt x="5" y="157"/>
                  </a:moveTo>
                  <a:cubicBezTo>
                    <a:pt x="6" y="157"/>
                    <a:pt x="6" y="157"/>
                    <a:pt x="6" y="157"/>
                  </a:cubicBezTo>
                  <a:cubicBezTo>
                    <a:pt x="6" y="158"/>
                    <a:pt x="6" y="158"/>
                    <a:pt x="6" y="158"/>
                  </a:cubicBezTo>
                  <a:cubicBezTo>
                    <a:pt x="5" y="158"/>
                    <a:pt x="5" y="158"/>
                    <a:pt x="5" y="158"/>
                  </a:cubicBezTo>
                  <a:cubicBezTo>
                    <a:pt x="5" y="157"/>
                    <a:pt x="5" y="157"/>
                    <a:pt x="5" y="157"/>
                  </a:cubicBezTo>
                  <a:close/>
                  <a:moveTo>
                    <a:pt x="21" y="145"/>
                  </a:moveTo>
                  <a:cubicBezTo>
                    <a:pt x="22" y="147"/>
                    <a:pt x="22" y="147"/>
                    <a:pt x="22" y="147"/>
                  </a:cubicBezTo>
                  <a:cubicBezTo>
                    <a:pt x="19" y="147"/>
                    <a:pt x="19" y="147"/>
                    <a:pt x="19" y="147"/>
                  </a:cubicBezTo>
                  <a:cubicBezTo>
                    <a:pt x="19" y="146"/>
                    <a:pt x="19" y="146"/>
                    <a:pt x="19" y="146"/>
                  </a:cubicBezTo>
                  <a:cubicBezTo>
                    <a:pt x="21" y="145"/>
                    <a:pt x="21" y="145"/>
                    <a:pt x="21" y="145"/>
                  </a:cubicBezTo>
                  <a:close/>
                  <a:moveTo>
                    <a:pt x="35" y="98"/>
                  </a:moveTo>
                  <a:cubicBezTo>
                    <a:pt x="38" y="98"/>
                    <a:pt x="41" y="96"/>
                    <a:pt x="41" y="99"/>
                  </a:cubicBezTo>
                  <a:cubicBezTo>
                    <a:pt x="41" y="101"/>
                    <a:pt x="41" y="101"/>
                    <a:pt x="41" y="101"/>
                  </a:cubicBezTo>
                  <a:cubicBezTo>
                    <a:pt x="41" y="104"/>
                    <a:pt x="39" y="103"/>
                    <a:pt x="37" y="104"/>
                  </a:cubicBezTo>
                  <a:cubicBezTo>
                    <a:pt x="34" y="102"/>
                    <a:pt x="34" y="102"/>
                    <a:pt x="34" y="102"/>
                  </a:cubicBezTo>
                  <a:cubicBezTo>
                    <a:pt x="35" y="98"/>
                    <a:pt x="35" y="98"/>
                    <a:pt x="35" y="98"/>
                  </a:cubicBezTo>
                  <a:close/>
                  <a:moveTo>
                    <a:pt x="5" y="157"/>
                  </a:moveTo>
                  <a:cubicBezTo>
                    <a:pt x="2" y="157"/>
                    <a:pt x="2" y="157"/>
                    <a:pt x="2" y="157"/>
                  </a:cubicBezTo>
                  <a:cubicBezTo>
                    <a:pt x="2" y="157"/>
                    <a:pt x="0" y="162"/>
                    <a:pt x="0" y="163"/>
                  </a:cubicBezTo>
                  <a:cubicBezTo>
                    <a:pt x="0" y="167"/>
                    <a:pt x="0" y="167"/>
                    <a:pt x="0" y="167"/>
                  </a:cubicBezTo>
                  <a:cubicBezTo>
                    <a:pt x="0" y="168"/>
                    <a:pt x="0" y="169"/>
                    <a:pt x="2" y="169"/>
                  </a:cubicBezTo>
                  <a:cubicBezTo>
                    <a:pt x="4" y="169"/>
                    <a:pt x="4" y="169"/>
                    <a:pt x="4" y="169"/>
                  </a:cubicBezTo>
                  <a:cubicBezTo>
                    <a:pt x="9" y="169"/>
                    <a:pt x="28" y="158"/>
                    <a:pt x="32" y="156"/>
                  </a:cubicBezTo>
                  <a:cubicBezTo>
                    <a:pt x="41" y="150"/>
                    <a:pt x="46" y="139"/>
                    <a:pt x="51" y="136"/>
                  </a:cubicBezTo>
                  <a:cubicBezTo>
                    <a:pt x="59" y="138"/>
                    <a:pt x="71" y="163"/>
                    <a:pt x="85" y="163"/>
                  </a:cubicBezTo>
                  <a:cubicBezTo>
                    <a:pt x="87" y="163"/>
                    <a:pt x="87" y="163"/>
                    <a:pt x="87" y="163"/>
                  </a:cubicBezTo>
                  <a:cubicBezTo>
                    <a:pt x="92" y="163"/>
                    <a:pt x="93" y="153"/>
                    <a:pt x="98" y="151"/>
                  </a:cubicBezTo>
                  <a:cubicBezTo>
                    <a:pt x="95" y="147"/>
                    <a:pt x="95" y="147"/>
                    <a:pt x="95" y="147"/>
                  </a:cubicBezTo>
                  <a:cubicBezTo>
                    <a:pt x="94" y="144"/>
                    <a:pt x="84" y="136"/>
                    <a:pt x="79" y="136"/>
                  </a:cubicBezTo>
                  <a:cubicBezTo>
                    <a:pt x="78" y="132"/>
                    <a:pt x="76" y="133"/>
                    <a:pt x="72" y="130"/>
                  </a:cubicBezTo>
                  <a:cubicBezTo>
                    <a:pt x="66" y="130"/>
                    <a:pt x="61" y="129"/>
                    <a:pt x="59" y="124"/>
                  </a:cubicBezTo>
                  <a:cubicBezTo>
                    <a:pt x="61" y="119"/>
                    <a:pt x="60" y="119"/>
                    <a:pt x="64" y="113"/>
                  </a:cubicBezTo>
                  <a:cubicBezTo>
                    <a:pt x="68" y="107"/>
                    <a:pt x="69" y="109"/>
                    <a:pt x="74" y="106"/>
                  </a:cubicBezTo>
                  <a:cubicBezTo>
                    <a:pt x="78" y="104"/>
                    <a:pt x="81" y="104"/>
                    <a:pt x="86" y="101"/>
                  </a:cubicBezTo>
                  <a:cubicBezTo>
                    <a:pt x="89" y="99"/>
                    <a:pt x="92" y="96"/>
                    <a:pt x="96" y="95"/>
                  </a:cubicBezTo>
                  <a:cubicBezTo>
                    <a:pt x="94" y="92"/>
                    <a:pt x="95" y="89"/>
                    <a:pt x="92" y="88"/>
                  </a:cubicBezTo>
                  <a:cubicBezTo>
                    <a:pt x="89" y="88"/>
                    <a:pt x="85" y="88"/>
                    <a:pt x="82" y="88"/>
                  </a:cubicBezTo>
                  <a:cubicBezTo>
                    <a:pt x="75" y="87"/>
                    <a:pt x="73" y="94"/>
                    <a:pt x="69" y="96"/>
                  </a:cubicBezTo>
                  <a:cubicBezTo>
                    <a:pt x="67" y="95"/>
                    <a:pt x="67" y="95"/>
                    <a:pt x="67" y="95"/>
                  </a:cubicBezTo>
                  <a:cubicBezTo>
                    <a:pt x="67" y="92"/>
                    <a:pt x="67" y="92"/>
                    <a:pt x="67" y="92"/>
                  </a:cubicBezTo>
                  <a:cubicBezTo>
                    <a:pt x="59" y="84"/>
                    <a:pt x="59" y="84"/>
                    <a:pt x="59" y="84"/>
                  </a:cubicBezTo>
                  <a:cubicBezTo>
                    <a:pt x="62" y="77"/>
                    <a:pt x="64" y="77"/>
                    <a:pt x="68" y="73"/>
                  </a:cubicBezTo>
                  <a:cubicBezTo>
                    <a:pt x="71" y="70"/>
                    <a:pt x="77" y="66"/>
                    <a:pt x="77" y="61"/>
                  </a:cubicBezTo>
                  <a:cubicBezTo>
                    <a:pt x="77" y="60"/>
                    <a:pt x="74" y="56"/>
                    <a:pt x="73" y="56"/>
                  </a:cubicBezTo>
                  <a:cubicBezTo>
                    <a:pt x="73" y="56"/>
                    <a:pt x="53" y="64"/>
                    <a:pt x="53" y="58"/>
                  </a:cubicBezTo>
                  <a:cubicBezTo>
                    <a:pt x="53" y="55"/>
                    <a:pt x="59" y="48"/>
                    <a:pt x="61" y="45"/>
                  </a:cubicBezTo>
                  <a:cubicBezTo>
                    <a:pt x="63" y="41"/>
                    <a:pt x="68" y="38"/>
                    <a:pt x="72" y="36"/>
                  </a:cubicBezTo>
                  <a:cubicBezTo>
                    <a:pt x="75" y="33"/>
                    <a:pt x="94" y="20"/>
                    <a:pt x="94" y="17"/>
                  </a:cubicBezTo>
                  <a:cubicBezTo>
                    <a:pt x="94" y="12"/>
                    <a:pt x="87" y="13"/>
                    <a:pt x="83" y="14"/>
                  </a:cubicBezTo>
                  <a:cubicBezTo>
                    <a:pt x="75" y="14"/>
                    <a:pt x="76" y="16"/>
                    <a:pt x="71" y="18"/>
                  </a:cubicBezTo>
                  <a:cubicBezTo>
                    <a:pt x="67" y="19"/>
                    <a:pt x="57" y="28"/>
                    <a:pt x="55" y="32"/>
                  </a:cubicBezTo>
                  <a:cubicBezTo>
                    <a:pt x="51" y="29"/>
                    <a:pt x="51" y="29"/>
                    <a:pt x="51" y="29"/>
                  </a:cubicBezTo>
                  <a:cubicBezTo>
                    <a:pt x="53" y="24"/>
                    <a:pt x="63" y="17"/>
                    <a:pt x="63" y="9"/>
                  </a:cubicBezTo>
                  <a:cubicBezTo>
                    <a:pt x="63" y="6"/>
                    <a:pt x="54" y="0"/>
                    <a:pt x="49" y="0"/>
                  </a:cubicBezTo>
                  <a:cubicBezTo>
                    <a:pt x="47" y="0"/>
                    <a:pt x="47" y="0"/>
                    <a:pt x="47" y="0"/>
                  </a:cubicBezTo>
                  <a:cubicBezTo>
                    <a:pt x="40" y="0"/>
                    <a:pt x="33" y="10"/>
                    <a:pt x="32" y="18"/>
                  </a:cubicBezTo>
                  <a:cubicBezTo>
                    <a:pt x="29" y="20"/>
                    <a:pt x="25" y="31"/>
                    <a:pt x="25" y="38"/>
                  </a:cubicBezTo>
                  <a:cubicBezTo>
                    <a:pt x="25" y="41"/>
                    <a:pt x="25" y="41"/>
                    <a:pt x="25" y="41"/>
                  </a:cubicBezTo>
                  <a:cubicBezTo>
                    <a:pt x="25" y="44"/>
                    <a:pt x="26" y="49"/>
                    <a:pt x="28" y="49"/>
                  </a:cubicBezTo>
                  <a:cubicBezTo>
                    <a:pt x="31" y="49"/>
                    <a:pt x="31" y="49"/>
                    <a:pt x="31" y="49"/>
                  </a:cubicBezTo>
                  <a:cubicBezTo>
                    <a:pt x="31" y="49"/>
                    <a:pt x="42" y="43"/>
                    <a:pt x="43" y="42"/>
                  </a:cubicBezTo>
                  <a:cubicBezTo>
                    <a:pt x="45" y="42"/>
                    <a:pt x="50" y="40"/>
                    <a:pt x="50" y="44"/>
                  </a:cubicBezTo>
                  <a:cubicBezTo>
                    <a:pt x="50" y="47"/>
                    <a:pt x="50" y="47"/>
                    <a:pt x="50" y="47"/>
                  </a:cubicBezTo>
                  <a:cubicBezTo>
                    <a:pt x="46" y="48"/>
                    <a:pt x="35" y="58"/>
                    <a:pt x="33" y="62"/>
                  </a:cubicBezTo>
                  <a:cubicBezTo>
                    <a:pt x="26" y="81"/>
                    <a:pt x="34" y="73"/>
                    <a:pt x="37" y="83"/>
                  </a:cubicBezTo>
                  <a:cubicBezTo>
                    <a:pt x="35" y="86"/>
                    <a:pt x="32" y="88"/>
                    <a:pt x="32" y="90"/>
                  </a:cubicBezTo>
                  <a:cubicBezTo>
                    <a:pt x="32" y="92"/>
                    <a:pt x="32" y="92"/>
                    <a:pt x="32" y="92"/>
                  </a:cubicBezTo>
                  <a:cubicBezTo>
                    <a:pt x="29" y="92"/>
                    <a:pt x="29" y="92"/>
                    <a:pt x="28" y="95"/>
                  </a:cubicBezTo>
                  <a:cubicBezTo>
                    <a:pt x="25" y="94"/>
                    <a:pt x="25" y="94"/>
                    <a:pt x="25" y="94"/>
                  </a:cubicBezTo>
                  <a:cubicBezTo>
                    <a:pt x="25" y="90"/>
                    <a:pt x="25" y="90"/>
                    <a:pt x="25" y="90"/>
                  </a:cubicBezTo>
                  <a:cubicBezTo>
                    <a:pt x="24" y="90"/>
                    <a:pt x="24" y="90"/>
                    <a:pt x="24" y="90"/>
                  </a:cubicBezTo>
                  <a:cubicBezTo>
                    <a:pt x="24" y="102"/>
                    <a:pt x="14" y="108"/>
                    <a:pt x="14" y="118"/>
                  </a:cubicBezTo>
                  <a:cubicBezTo>
                    <a:pt x="14" y="121"/>
                    <a:pt x="16" y="122"/>
                    <a:pt x="17" y="124"/>
                  </a:cubicBezTo>
                  <a:cubicBezTo>
                    <a:pt x="22" y="122"/>
                    <a:pt x="34" y="119"/>
                    <a:pt x="39" y="119"/>
                  </a:cubicBezTo>
                  <a:cubicBezTo>
                    <a:pt x="40" y="119"/>
                    <a:pt x="43" y="120"/>
                    <a:pt x="44" y="120"/>
                  </a:cubicBezTo>
                  <a:cubicBezTo>
                    <a:pt x="43" y="125"/>
                    <a:pt x="43" y="125"/>
                    <a:pt x="43" y="125"/>
                  </a:cubicBezTo>
                  <a:cubicBezTo>
                    <a:pt x="32" y="138"/>
                    <a:pt x="32" y="138"/>
                    <a:pt x="32" y="138"/>
                  </a:cubicBezTo>
                  <a:cubicBezTo>
                    <a:pt x="30" y="138"/>
                    <a:pt x="28" y="139"/>
                    <a:pt x="26" y="138"/>
                  </a:cubicBezTo>
                  <a:cubicBezTo>
                    <a:pt x="25" y="136"/>
                    <a:pt x="23" y="133"/>
                    <a:pt x="22" y="136"/>
                  </a:cubicBezTo>
                  <a:cubicBezTo>
                    <a:pt x="20" y="136"/>
                    <a:pt x="20" y="136"/>
                    <a:pt x="20" y="136"/>
                  </a:cubicBezTo>
                  <a:cubicBezTo>
                    <a:pt x="17" y="131"/>
                    <a:pt x="17" y="131"/>
                    <a:pt x="17" y="131"/>
                  </a:cubicBezTo>
                  <a:cubicBezTo>
                    <a:pt x="17" y="131"/>
                    <a:pt x="17" y="131"/>
                    <a:pt x="17" y="131"/>
                  </a:cubicBezTo>
                  <a:cubicBezTo>
                    <a:pt x="12" y="140"/>
                    <a:pt x="12" y="140"/>
                    <a:pt x="12" y="140"/>
                  </a:cubicBezTo>
                  <a:cubicBezTo>
                    <a:pt x="13" y="143"/>
                    <a:pt x="13" y="143"/>
                    <a:pt x="13" y="143"/>
                  </a:cubicBezTo>
                  <a:cubicBezTo>
                    <a:pt x="9" y="145"/>
                    <a:pt x="5" y="151"/>
                    <a:pt x="5"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27" name="iṡḻîḓe"/>
            <p:cNvSpPr/>
            <p:nvPr/>
          </p:nvSpPr>
          <p:spPr bwMode="auto">
            <a:xfrm>
              <a:off x="6182018" y="3355641"/>
              <a:ext cx="173144" cy="177234"/>
            </a:xfrm>
            <a:custGeom>
              <a:avLst/>
              <a:gdLst>
                <a:gd name="T0" fmla="*/ 14 w 54"/>
                <a:gd name="T1" fmla="*/ 0 h 55"/>
                <a:gd name="T2" fmla="*/ 2 w 54"/>
                <a:gd name="T3" fmla="*/ 9 h 55"/>
                <a:gd name="T4" fmla="*/ 11 w 54"/>
                <a:gd name="T5" fmla="*/ 20 h 55"/>
                <a:gd name="T6" fmla="*/ 19 w 54"/>
                <a:gd name="T7" fmla="*/ 32 h 55"/>
                <a:gd name="T8" fmla="*/ 22 w 54"/>
                <a:gd name="T9" fmla="*/ 40 h 55"/>
                <a:gd name="T10" fmla="*/ 26 w 54"/>
                <a:gd name="T11" fmla="*/ 47 h 55"/>
                <a:gd name="T12" fmla="*/ 26 w 54"/>
                <a:gd name="T13" fmla="*/ 50 h 55"/>
                <a:gd name="T14" fmla="*/ 30 w 54"/>
                <a:gd name="T15" fmla="*/ 53 h 55"/>
                <a:gd name="T16" fmla="*/ 39 w 54"/>
                <a:gd name="T17" fmla="*/ 55 h 55"/>
                <a:gd name="T18" fmla="*/ 40 w 54"/>
                <a:gd name="T19" fmla="*/ 55 h 55"/>
                <a:gd name="T20" fmla="*/ 48 w 54"/>
                <a:gd name="T21" fmla="*/ 20 h 55"/>
                <a:gd name="T22" fmla="*/ 42 w 54"/>
                <a:gd name="T23" fmla="*/ 13 h 55"/>
                <a:gd name="T24" fmla="*/ 34 w 54"/>
                <a:gd name="T25" fmla="*/ 8 h 55"/>
                <a:gd name="T26" fmla="*/ 26 w 54"/>
                <a:gd name="T27" fmla="*/ 3 h 55"/>
                <a:gd name="T28" fmla="*/ 16 w 54"/>
                <a:gd name="T29" fmla="*/ 0 h 55"/>
                <a:gd name="T30" fmla="*/ 14 w 54"/>
                <a:gd name="T3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 h="55">
                  <a:moveTo>
                    <a:pt x="14" y="0"/>
                  </a:moveTo>
                  <a:cubicBezTo>
                    <a:pt x="7" y="0"/>
                    <a:pt x="4" y="3"/>
                    <a:pt x="2" y="9"/>
                  </a:cubicBezTo>
                  <a:cubicBezTo>
                    <a:pt x="0" y="21"/>
                    <a:pt x="6" y="15"/>
                    <a:pt x="11" y="20"/>
                  </a:cubicBezTo>
                  <a:cubicBezTo>
                    <a:pt x="15" y="23"/>
                    <a:pt x="18" y="27"/>
                    <a:pt x="19" y="32"/>
                  </a:cubicBezTo>
                  <a:cubicBezTo>
                    <a:pt x="20" y="35"/>
                    <a:pt x="22" y="35"/>
                    <a:pt x="22" y="40"/>
                  </a:cubicBezTo>
                  <a:cubicBezTo>
                    <a:pt x="23" y="44"/>
                    <a:pt x="23" y="45"/>
                    <a:pt x="26" y="47"/>
                  </a:cubicBezTo>
                  <a:cubicBezTo>
                    <a:pt x="26" y="50"/>
                    <a:pt x="26" y="50"/>
                    <a:pt x="26" y="50"/>
                  </a:cubicBezTo>
                  <a:cubicBezTo>
                    <a:pt x="30" y="53"/>
                    <a:pt x="30" y="53"/>
                    <a:pt x="30" y="53"/>
                  </a:cubicBezTo>
                  <a:cubicBezTo>
                    <a:pt x="39" y="55"/>
                    <a:pt x="39" y="55"/>
                    <a:pt x="39" y="55"/>
                  </a:cubicBezTo>
                  <a:cubicBezTo>
                    <a:pt x="40" y="55"/>
                    <a:pt x="40" y="55"/>
                    <a:pt x="40" y="55"/>
                  </a:cubicBezTo>
                  <a:cubicBezTo>
                    <a:pt x="53" y="55"/>
                    <a:pt x="54" y="25"/>
                    <a:pt x="48" y="20"/>
                  </a:cubicBezTo>
                  <a:cubicBezTo>
                    <a:pt x="46" y="18"/>
                    <a:pt x="45" y="16"/>
                    <a:pt x="42" y="13"/>
                  </a:cubicBezTo>
                  <a:cubicBezTo>
                    <a:pt x="42" y="13"/>
                    <a:pt x="35" y="8"/>
                    <a:pt x="34" y="8"/>
                  </a:cubicBezTo>
                  <a:cubicBezTo>
                    <a:pt x="29" y="4"/>
                    <a:pt x="35" y="6"/>
                    <a:pt x="26" y="3"/>
                  </a:cubicBezTo>
                  <a:cubicBezTo>
                    <a:pt x="23" y="3"/>
                    <a:pt x="21" y="0"/>
                    <a:pt x="16" y="0"/>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28" name="ïṩḻïḍe"/>
            <p:cNvSpPr/>
            <p:nvPr/>
          </p:nvSpPr>
          <p:spPr bwMode="auto">
            <a:xfrm>
              <a:off x="6565117" y="2986176"/>
              <a:ext cx="422636" cy="546700"/>
            </a:xfrm>
            <a:custGeom>
              <a:avLst/>
              <a:gdLst>
                <a:gd name="T0" fmla="*/ 47 w 131"/>
                <a:gd name="T1" fmla="*/ 118 h 169"/>
                <a:gd name="T2" fmla="*/ 59 w 131"/>
                <a:gd name="T3" fmla="*/ 46 h 169"/>
                <a:gd name="T4" fmla="*/ 91 w 131"/>
                <a:gd name="T5" fmla="*/ 15 h 169"/>
                <a:gd name="T6" fmla="*/ 77 w 131"/>
                <a:gd name="T7" fmla="*/ 0 h 169"/>
                <a:gd name="T8" fmla="*/ 60 w 131"/>
                <a:gd name="T9" fmla="*/ 4 h 169"/>
                <a:gd name="T10" fmla="*/ 47 w 131"/>
                <a:gd name="T11" fmla="*/ 8 h 169"/>
                <a:gd name="T12" fmla="*/ 29 w 131"/>
                <a:gd name="T13" fmla="*/ 24 h 169"/>
                <a:gd name="T14" fmla="*/ 48 w 131"/>
                <a:gd name="T15" fmla="*/ 29 h 169"/>
                <a:gd name="T16" fmla="*/ 58 w 131"/>
                <a:gd name="T17" fmla="*/ 28 h 169"/>
                <a:gd name="T18" fmla="*/ 29 w 131"/>
                <a:gd name="T19" fmla="*/ 36 h 169"/>
                <a:gd name="T20" fmla="*/ 7 w 131"/>
                <a:gd name="T21" fmla="*/ 77 h 169"/>
                <a:gd name="T22" fmla="*/ 1 w 131"/>
                <a:gd name="T23" fmla="*/ 150 h 169"/>
                <a:gd name="T24" fmla="*/ 20 w 131"/>
                <a:gd name="T25" fmla="*/ 163 h 169"/>
                <a:gd name="T26" fmla="*/ 47 w 131"/>
                <a:gd name="T27" fmla="*/ 140 h 169"/>
                <a:gd name="T28" fmla="*/ 66 w 131"/>
                <a:gd name="T29" fmla="*/ 109 h 169"/>
                <a:gd name="T30" fmla="*/ 97 w 131"/>
                <a:gd name="T31" fmla="*/ 160 h 169"/>
                <a:gd name="T32" fmla="*/ 117 w 131"/>
                <a:gd name="T33" fmla="*/ 169 h 169"/>
                <a:gd name="T34" fmla="*/ 125 w 131"/>
                <a:gd name="T35" fmla="*/ 150 h 169"/>
                <a:gd name="T36" fmla="*/ 131 w 131"/>
                <a:gd name="T37" fmla="*/ 138 h 169"/>
                <a:gd name="T38" fmla="*/ 118 w 131"/>
                <a:gd name="T39" fmla="*/ 145 h 169"/>
                <a:gd name="T40" fmla="*/ 99 w 131"/>
                <a:gd name="T41" fmla="*/ 130 h 169"/>
                <a:gd name="T42" fmla="*/ 81 w 131"/>
                <a:gd name="T43" fmla="*/ 98 h 169"/>
                <a:gd name="T44" fmla="*/ 88 w 131"/>
                <a:gd name="T45" fmla="*/ 67 h 169"/>
                <a:gd name="T46" fmla="*/ 66 w 131"/>
                <a:gd name="T47" fmla="*/ 57 h 169"/>
                <a:gd name="T48" fmla="*/ 52 w 131"/>
                <a:gd name="T49" fmla="*/ 65 h 169"/>
                <a:gd name="T50" fmla="*/ 55 w 131"/>
                <a:gd name="T51" fmla="*/ 73 h 169"/>
                <a:gd name="T52" fmla="*/ 51 w 131"/>
                <a:gd name="T53" fmla="*/ 84 h 169"/>
                <a:gd name="T54" fmla="*/ 43 w 131"/>
                <a:gd name="T55" fmla="*/ 96 h 169"/>
                <a:gd name="T56" fmla="*/ 53 w 131"/>
                <a:gd name="T57" fmla="*/ 97 h 169"/>
                <a:gd name="T58" fmla="*/ 56 w 131"/>
                <a:gd name="T59" fmla="*/ 101 h 169"/>
                <a:gd name="T60" fmla="*/ 51 w 131"/>
                <a:gd name="T61" fmla="*/ 110 h 169"/>
                <a:gd name="T62" fmla="*/ 31 w 131"/>
                <a:gd name="T63" fmla="*/ 142 h 169"/>
                <a:gd name="T64" fmla="*/ 23 w 131"/>
                <a:gd name="T65" fmla="*/ 119 h 169"/>
                <a:gd name="T66" fmla="*/ 33 w 131"/>
                <a:gd name="T67" fmla="*/ 71 h 169"/>
                <a:gd name="T68" fmla="*/ 43 w 131"/>
                <a:gd name="T69" fmla="*/ 51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1" h="169">
                  <a:moveTo>
                    <a:pt x="47" y="118"/>
                  </a:moveTo>
                  <a:cubicBezTo>
                    <a:pt x="47" y="134"/>
                    <a:pt x="47" y="108"/>
                    <a:pt x="47" y="118"/>
                  </a:cubicBezTo>
                  <a:close/>
                  <a:moveTo>
                    <a:pt x="43" y="51"/>
                  </a:moveTo>
                  <a:cubicBezTo>
                    <a:pt x="46" y="49"/>
                    <a:pt x="54" y="47"/>
                    <a:pt x="59" y="46"/>
                  </a:cubicBezTo>
                  <a:cubicBezTo>
                    <a:pt x="64" y="43"/>
                    <a:pt x="66" y="40"/>
                    <a:pt x="70" y="36"/>
                  </a:cubicBezTo>
                  <a:cubicBezTo>
                    <a:pt x="76" y="31"/>
                    <a:pt x="91" y="26"/>
                    <a:pt x="91" y="15"/>
                  </a:cubicBezTo>
                  <a:cubicBezTo>
                    <a:pt x="91" y="12"/>
                    <a:pt x="91" y="12"/>
                    <a:pt x="91" y="12"/>
                  </a:cubicBezTo>
                  <a:cubicBezTo>
                    <a:pt x="91" y="5"/>
                    <a:pt x="83" y="0"/>
                    <a:pt x="77" y="0"/>
                  </a:cubicBezTo>
                  <a:cubicBezTo>
                    <a:pt x="74" y="0"/>
                    <a:pt x="74" y="0"/>
                    <a:pt x="74" y="0"/>
                  </a:cubicBezTo>
                  <a:cubicBezTo>
                    <a:pt x="67" y="0"/>
                    <a:pt x="67" y="3"/>
                    <a:pt x="60" y="4"/>
                  </a:cubicBezTo>
                  <a:cubicBezTo>
                    <a:pt x="56" y="4"/>
                    <a:pt x="57" y="5"/>
                    <a:pt x="54" y="6"/>
                  </a:cubicBezTo>
                  <a:cubicBezTo>
                    <a:pt x="52" y="7"/>
                    <a:pt x="49" y="7"/>
                    <a:pt x="47" y="8"/>
                  </a:cubicBezTo>
                  <a:cubicBezTo>
                    <a:pt x="43" y="9"/>
                    <a:pt x="39" y="12"/>
                    <a:pt x="36" y="14"/>
                  </a:cubicBezTo>
                  <a:cubicBezTo>
                    <a:pt x="33" y="16"/>
                    <a:pt x="29" y="20"/>
                    <a:pt x="29" y="24"/>
                  </a:cubicBezTo>
                  <a:cubicBezTo>
                    <a:pt x="29" y="30"/>
                    <a:pt x="37" y="33"/>
                    <a:pt x="41" y="32"/>
                  </a:cubicBezTo>
                  <a:cubicBezTo>
                    <a:pt x="44" y="32"/>
                    <a:pt x="47" y="31"/>
                    <a:pt x="48" y="29"/>
                  </a:cubicBezTo>
                  <a:cubicBezTo>
                    <a:pt x="52" y="26"/>
                    <a:pt x="51" y="28"/>
                    <a:pt x="55" y="26"/>
                  </a:cubicBezTo>
                  <a:cubicBezTo>
                    <a:pt x="58" y="28"/>
                    <a:pt x="58" y="28"/>
                    <a:pt x="58" y="28"/>
                  </a:cubicBezTo>
                  <a:cubicBezTo>
                    <a:pt x="53" y="37"/>
                    <a:pt x="41" y="39"/>
                    <a:pt x="40" y="46"/>
                  </a:cubicBezTo>
                  <a:cubicBezTo>
                    <a:pt x="37" y="44"/>
                    <a:pt x="34" y="36"/>
                    <a:pt x="29" y="36"/>
                  </a:cubicBezTo>
                  <a:cubicBezTo>
                    <a:pt x="24" y="36"/>
                    <a:pt x="18" y="40"/>
                    <a:pt x="15" y="43"/>
                  </a:cubicBezTo>
                  <a:cubicBezTo>
                    <a:pt x="10" y="50"/>
                    <a:pt x="7" y="65"/>
                    <a:pt x="7" y="77"/>
                  </a:cubicBezTo>
                  <a:cubicBezTo>
                    <a:pt x="1" y="85"/>
                    <a:pt x="0" y="126"/>
                    <a:pt x="0" y="140"/>
                  </a:cubicBezTo>
                  <a:cubicBezTo>
                    <a:pt x="1" y="150"/>
                    <a:pt x="1" y="150"/>
                    <a:pt x="1" y="150"/>
                  </a:cubicBezTo>
                  <a:cubicBezTo>
                    <a:pt x="6" y="160"/>
                    <a:pt x="6" y="160"/>
                    <a:pt x="6" y="160"/>
                  </a:cubicBezTo>
                  <a:cubicBezTo>
                    <a:pt x="13" y="160"/>
                    <a:pt x="15" y="163"/>
                    <a:pt x="20" y="163"/>
                  </a:cubicBezTo>
                  <a:cubicBezTo>
                    <a:pt x="21" y="163"/>
                    <a:pt x="21" y="163"/>
                    <a:pt x="21" y="163"/>
                  </a:cubicBezTo>
                  <a:cubicBezTo>
                    <a:pt x="32" y="163"/>
                    <a:pt x="42" y="148"/>
                    <a:pt x="47" y="140"/>
                  </a:cubicBezTo>
                  <a:cubicBezTo>
                    <a:pt x="54" y="127"/>
                    <a:pt x="58" y="124"/>
                    <a:pt x="62" y="107"/>
                  </a:cubicBezTo>
                  <a:cubicBezTo>
                    <a:pt x="66" y="109"/>
                    <a:pt x="66" y="109"/>
                    <a:pt x="66" y="109"/>
                  </a:cubicBezTo>
                  <a:cubicBezTo>
                    <a:pt x="66" y="116"/>
                    <a:pt x="68" y="123"/>
                    <a:pt x="70" y="129"/>
                  </a:cubicBezTo>
                  <a:cubicBezTo>
                    <a:pt x="73" y="138"/>
                    <a:pt x="89" y="154"/>
                    <a:pt x="97" y="160"/>
                  </a:cubicBezTo>
                  <a:cubicBezTo>
                    <a:pt x="100" y="163"/>
                    <a:pt x="109" y="169"/>
                    <a:pt x="114" y="169"/>
                  </a:cubicBezTo>
                  <a:cubicBezTo>
                    <a:pt x="117" y="169"/>
                    <a:pt x="117" y="169"/>
                    <a:pt x="117" y="169"/>
                  </a:cubicBezTo>
                  <a:cubicBezTo>
                    <a:pt x="120" y="169"/>
                    <a:pt x="122" y="167"/>
                    <a:pt x="123" y="166"/>
                  </a:cubicBezTo>
                  <a:cubicBezTo>
                    <a:pt x="123" y="159"/>
                    <a:pt x="123" y="155"/>
                    <a:pt x="125" y="150"/>
                  </a:cubicBezTo>
                  <a:cubicBezTo>
                    <a:pt x="126" y="148"/>
                    <a:pt x="126" y="147"/>
                    <a:pt x="127" y="144"/>
                  </a:cubicBezTo>
                  <a:cubicBezTo>
                    <a:pt x="129" y="140"/>
                    <a:pt x="131" y="140"/>
                    <a:pt x="131" y="138"/>
                  </a:cubicBezTo>
                  <a:cubicBezTo>
                    <a:pt x="131" y="137"/>
                    <a:pt x="127" y="133"/>
                    <a:pt x="125" y="132"/>
                  </a:cubicBezTo>
                  <a:cubicBezTo>
                    <a:pt x="122" y="134"/>
                    <a:pt x="118" y="140"/>
                    <a:pt x="118" y="145"/>
                  </a:cubicBezTo>
                  <a:cubicBezTo>
                    <a:pt x="115" y="145"/>
                    <a:pt x="115" y="145"/>
                    <a:pt x="115" y="145"/>
                  </a:cubicBezTo>
                  <a:cubicBezTo>
                    <a:pt x="111" y="145"/>
                    <a:pt x="102" y="133"/>
                    <a:pt x="99" y="130"/>
                  </a:cubicBezTo>
                  <a:cubicBezTo>
                    <a:pt x="96" y="127"/>
                    <a:pt x="94" y="123"/>
                    <a:pt x="92" y="120"/>
                  </a:cubicBezTo>
                  <a:cubicBezTo>
                    <a:pt x="89" y="117"/>
                    <a:pt x="81" y="102"/>
                    <a:pt x="81" y="98"/>
                  </a:cubicBezTo>
                  <a:cubicBezTo>
                    <a:pt x="81" y="88"/>
                    <a:pt x="95" y="78"/>
                    <a:pt x="95" y="73"/>
                  </a:cubicBezTo>
                  <a:cubicBezTo>
                    <a:pt x="95" y="70"/>
                    <a:pt x="90" y="67"/>
                    <a:pt x="88" y="67"/>
                  </a:cubicBezTo>
                  <a:cubicBezTo>
                    <a:pt x="87" y="67"/>
                    <a:pt x="78" y="71"/>
                    <a:pt x="76" y="72"/>
                  </a:cubicBezTo>
                  <a:cubicBezTo>
                    <a:pt x="72" y="66"/>
                    <a:pt x="76" y="57"/>
                    <a:pt x="66" y="57"/>
                  </a:cubicBezTo>
                  <a:cubicBezTo>
                    <a:pt x="63" y="57"/>
                    <a:pt x="63" y="57"/>
                    <a:pt x="63" y="57"/>
                  </a:cubicBezTo>
                  <a:cubicBezTo>
                    <a:pt x="58" y="57"/>
                    <a:pt x="52" y="60"/>
                    <a:pt x="52" y="65"/>
                  </a:cubicBezTo>
                  <a:cubicBezTo>
                    <a:pt x="52" y="69"/>
                    <a:pt x="52" y="69"/>
                    <a:pt x="52" y="69"/>
                  </a:cubicBezTo>
                  <a:cubicBezTo>
                    <a:pt x="52" y="72"/>
                    <a:pt x="55" y="70"/>
                    <a:pt x="55" y="73"/>
                  </a:cubicBezTo>
                  <a:cubicBezTo>
                    <a:pt x="55" y="80"/>
                    <a:pt x="55" y="80"/>
                    <a:pt x="55" y="80"/>
                  </a:cubicBezTo>
                  <a:cubicBezTo>
                    <a:pt x="52" y="80"/>
                    <a:pt x="51" y="81"/>
                    <a:pt x="51" y="84"/>
                  </a:cubicBezTo>
                  <a:cubicBezTo>
                    <a:pt x="47" y="85"/>
                    <a:pt x="43" y="90"/>
                    <a:pt x="43" y="95"/>
                  </a:cubicBezTo>
                  <a:cubicBezTo>
                    <a:pt x="43" y="96"/>
                    <a:pt x="43" y="96"/>
                    <a:pt x="43" y="96"/>
                  </a:cubicBezTo>
                  <a:cubicBezTo>
                    <a:pt x="43" y="98"/>
                    <a:pt x="45" y="98"/>
                    <a:pt x="47" y="99"/>
                  </a:cubicBezTo>
                  <a:cubicBezTo>
                    <a:pt x="49" y="98"/>
                    <a:pt x="50" y="97"/>
                    <a:pt x="53" y="97"/>
                  </a:cubicBezTo>
                  <a:cubicBezTo>
                    <a:pt x="53" y="97"/>
                    <a:pt x="53" y="97"/>
                    <a:pt x="53" y="97"/>
                  </a:cubicBezTo>
                  <a:cubicBezTo>
                    <a:pt x="56" y="97"/>
                    <a:pt x="56" y="99"/>
                    <a:pt x="56" y="101"/>
                  </a:cubicBezTo>
                  <a:cubicBezTo>
                    <a:pt x="56" y="102"/>
                    <a:pt x="56" y="102"/>
                    <a:pt x="56" y="102"/>
                  </a:cubicBezTo>
                  <a:cubicBezTo>
                    <a:pt x="56" y="106"/>
                    <a:pt x="54" y="108"/>
                    <a:pt x="51" y="110"/>
                  </a:cubicBezTo>
                  <a:cubicBezTo>
                    <a:pt x="51" y="113"/>
                    <a:pt x="38" y="130"/>
                    <a:pt x="36" y="135"/>
                  </a:cubicBezTo>
                  <a:cubicBezTo>
                    <a:pt x="34" y="137"/>
                    <a:pt x="34" y="142"/>
                    <a:pt x="31" y="142"/>
                  </a:cubicBezTo>
                  <a:cubicBezTo>
                    <a:pt x="29" y="142"/>
                    <a:pt x="29" y="142"/>
                    <a:pt x="29" y="142"/>
                  </a:cubicBezTo>
                  <a:cubicBezTo>
                    <a:pt x="25" y="142"/>
                    <a:pt x="23" y="125"/>
                    <a:pt x="23" y="119"/>
                  </a:cubicBezTo>
                  <a:cubicBezTo>
                    <a:pt x="23" y="110"/>
                    <a:pt x="25" y="100"/>
                    <a:pt x="27" y="93"/>
                  </a:cubicBezTo>
                  <a:cubicBezTo>
                    <a:pt x="28" y="86"/>
                    <a:pt x="30" y="77"/>
                    <a:pt x="33" y="71"/>
                  </a:cubicBezTo>
                  <a:cubicBezTo>
                    <a:pt x="36" y="65"/>
                    <a:pt x="38" y="56"/>
                    <a:pt x="39" y="49"/>
                  </a:cubicBezTo>
                  <a:lnTo>
                    <a:pt x="43"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29" name="iŝlïḑé"/>
            <p:cNvSpPr/>
            <p:nvPr/>
          </p:nvSpPr>
          <p:spPr bwMode="auto">
            <a:xfrm>
              <a:off x="5868450" y="2928915"/>
              <a:ext cx="500346" cy="617594"/>
            </a:xfrm>
            <a:custGeom>
              <a:avLst/>
              <a:gdLst>
                <a:gd name="T0" fmla="*/ 111 w 155"/>
                <a:gd name="T1" fmla="*/ 63 h 191"/>
                <a:gd name="T2" fmla="*/ 107 w 155"/>
                <a:gd name="T3" fmla="*/ 77 h 191"/>
                <a:gd name="T4" fmla="*/ 105 w 155"/>
                <a:gd name="T5" fmla="*/ 71 h 191"/>
                <a:gd name="T6" fmla="*/ 130 w 155"/>
                <a:gd name="T7" fmla="*/ 41 h 191"/>
                <a:gd name="T8" fmla="*/ 106 w 155"/>
                <a:gd name="T9" fmla="*/ 28 h 191"/>
                <a:gd name="T10" fmla="*/ 98 w 155"/>
                <a:gd name="T11" fmla="*/ 3 h 191"/>
                <a:gd name="T12" fmla="*/ 83 w 155"/>
                <a:gd name="T13" fmla="*/ 6 h 191"/>
                <a:gd name="T14" fmla="*/ 86 w 155"/>
                <a:gd name="T15" fmla="*/ 44 h 191"/>
                <a:gd name="T16" fmla="*/ 69 w 155"/>
                <a:gd name="T17" fmla="*/ 58 h 191"/>
                <a:gd name="T18" fmla="*/ 77 w 155"/>
                <a:gd name="T19" fmla="*/ 70 h 191"/>
                <a:gd name="T20" fmla="*/ 87 w 155"/>
                <a:gd name="T21" fmla="*/ 73 h 191"/>
                <a:gd name="T22" fmla="*/ 82 w 155"/>
                <a:gd name="T23" fmla="*/ 105 h 191"/>
                <a:gd name="T24" fmla="*/ 71 w 155"/>
                <a:gd name="T25" fmla="*/ 110 h 191"/>
                <a:gd name="T26" fmla="*/ 66 w 155"/>
                <a:gd name="T27" fmla="*/ 96 h 191"/>
                <a:gd name="T28" fmla="*/ 65 w 155"/>
                <a:gd name="T29" fmla="*/ 63 h 191"/>
                <a:gd name="T30" fmla="*/ 49 w 155"/>
                <a:gd name="T31" fmla="*/ 55 h 191"/>
                <a:gd name="T32" fmla="*/ 44 w 155"/>
                <a:gd name="T33" fmla="*/ 89 h 191"/>
                <a:gd name="T34" fmla="*/ 33 w 155"/>
                <a:gd name="T35" fmla="*/ 118 h 191"/>
                <a:gd name="T36" fmla="*/ 15 w 155"/>
                <a:gd name="T37" fmla="*/ 128 h 191"/>
                <a:gd name="T38" fmla="*/ 0 w 155"/>
                <a:gd name="T39" fmla="*/ 141 h 191"/>
                <a:gd name="T40" fmla="*/ 4 w 155"/>
                <a:gd name="T41" fmla="*/ 149 h 191"/>
                <a:gd name="T42" fmla="*/ 66 w 155"/>
                <a:gd name="T43" fmla="*/ 129 h 191"/>
                <a:gd name="T44" fmla="*/ 72 w 155"/>
                <a:gd name="T45" fmla="*/ 132 h 191"/>
                <a:gd name="T46" fmla="*/ 56 w 155"/>
                <a:gd name="T47" fmla="*/ 151 h 191"/>
                <a:gd name="T48" fmla="*/ 15 w 155"/>
                <a:gd name="T49" fmla="*/ 184 h 191"/>
                <a:gd name="T50" fmla="*/ 13 w 155"/>
                <a:gd name="T51" fmla="*/ 191 h 191"/>
                <a:gd name="T52" fmla="*/ 26 w 155"/>
                <a:gd name="T53" fmla="*/ 187 h 191"/>
                <a:gd name="T54" fmla="*/ 52 w 155"/>
                <a:gd name="T55" fmla="*/ 177 h 191"/>
                <a:gd name="T56" fmla="*/ 140 w 155"/>
                <a:gd name="T57" fmla="*/ 119 h 191"/>
                <a:gd name="T58" fmla="*/ 151 w 155"/>
                <a:gd name="T59" fmla="*/ 103 h 191"/>
                <a:gd name="T60" fmla="*/ 140 w 155"/>
                <a:gd name="T61" fmla="*/ 99 h 191"/>
                <a:gd name="T62" fmla="*/ 107 w 155"/>
                <a:gd name="T63" fmla="*/ 104 h 191"/>
                <a:gd name="T64" fmla="*/ 114 w 155"/>
                <a:gd name="T65" fmla="*/ 90 h 191"/>
                <a:gd name="T66" fmla="*/ 140 w 155"/>
                <a:gd name="T67" fmla="*/ 5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5" h="191">
                  <a:moveTo>
                    <a:pt x="105" y="71"/>
                  </a:moveTo>
                  <a:cubicBezTo>
                    <a:pt x="105" y="67"/>
                    <a:pt x="108" y="63"/>
                    <a:pt x="111" y="63"/>
                  </a:cubicBezTo>
                  <a:cubicBezTo>
                    <a:pt x="114" y="63"/>
                    <a:pt x="116" y="65"/>
                    <a:pt x="116" y="68"/>
                  </a:cubicBezTo>
                  <a:cubicBezTo>
                    <a:pt x="116" y="73"/>
                    <a:pt x="112" y="77"/>
                    <a:pt x="107" y="77"/>
                  </a:cubicBezTo>
                  <a:cubicBezTo>
                    <a:pt x="106" y="77"/>
                    <a:pt x="105" y="75"/>
                    <a:pt x="105" y="73"/>
                  </a:cubicBezTo>
                  <a:cubicBezTo>
                    <a:pt x="105" y="71"/>
                    <a:pt x="105" y="71"/>
                    <a:pt x="105" y="71"/>
                  </a:cubicBezTo>
                  <a:close/>
                  <a:moveTo>
                    <a:pt x="140" y="55"/>
                  </a:moveTo>
                  <a:cubicBezTo>
                    <a:pt x="140" y="47"/>
                    <a:pt x="133" y="45"/>
                    <a:pt x="130" y="41"/>
                  </a:cubicBezTo>
                  <a:cubicBezTo>
                    <a:pt x="126" y="41"/>
                    <a:pt x="117" y="41"/>
                    <a:pt x="111" y="40"/>
                  </a:cubicBezTo>
                  <a:cubicBezTo>
                    <a:pt x="104" y="40"/>
                    <a:pt x="106" y="34"/>
                    <a:pt x="106" y="28"/>
                  </a:cubicBezTo>
                  <a:cubicBezTo>
                    <a:pt x="106" y="24"/>
                    <a:pt x="107" y="9"/>
                    <a:pt x="106" y="7"/>
                  </a:cubicBezTo>
                  <a:cubicBezTo>
                    <a:pt x="104" y="4"/>
                    <a:pt x="102" y="3"/>
                    <a:pt x="98" y="3"/>
                  </a:cubicBezTo>
                  <a:cubicBezTo>
                    <a:pt x="94" y="2"/>
                    <a:pt x="90" y="0"/>
                    <a:pt x="89" y="0"/>
                  </a:cubicBezTo>
                  <a:cubicBezTo>
                    <a:pt x="88" y="0"/>
                    <a:pt x="84" y="5"/>
                    <a:pt x="83" y="6"/>
                  </a:cubicBezTo>
                  <a:cubicBezTo>
                    <a:pt x="86" y="30"/>
                    <a:pt x="86" y="30"/>
                    <a:pt x="86" y="30"/>
                  </a:cubicBezTo>
                  <a:cubicBezTo>
                    <a:pt x="86" y="44"/>
                    <a:pt x="86" y="44"/>
                    <a:pt x="86" y="44"/>
                  </a:cubicBezTo>
                  <a:cubicBezTo>
                    <a:pt x="86" y="47"/>
                    <a:pt x="79" y="48"/>
                    <a:pt x="76" y="50"/>
                  </a:cubicBezTo>
                  <a:cubicBezTo>
                    <a:pt x="74" y="51"/>
                    <a:pt x="69" y="56"/>
                    <a:pt x="69" y="58"/>
                  </a:cubicBezTo>
                  <a:cubicBezTo>
                    <a:pt x="69" y="61"/>
                    <a:pt x="69" y="61"/>
                    <a:pt x="69" y="61"/>
                  </a:cubicBezTo>
                  <a:cubicBezTo>
                    <a:pt x="69" y="62"/>
                    <a:pt x="73" y="70"/>
                    <a:pt x="77" y="70"/>
                  </a:cubicBezTo>
                  <a:cubicBezTo>
                    <a:pt x="79" y="70"/>
                    <a:pt x="80" y="69"/>
                    <a:pt x="81" y="69"/>
                  </a:cubicBezTo>
                  <a:cubicBezTo>
                    <a:pt x="84" y="69"/>
                    <a:pt x="87" y="70"/>
                    <a:pt x="87" y="73"/>
                  </a:cubicBezTo>
                  <a:cubicBezTo>
                    <a:pt x="87" y="76"/>
                    <a:pt x="86" y="87"/>
                    <a:pt x="85" y="90"/>
                  </a:cubicBezTo>
                  <a:cubicBezTo>
                    <a:pt x="84" y="95"/>
                    <a:pt x="82" y="98"/>
                    <a:pt x="82" y="105"/>
                  </a:cubicBezTo>
                  <a:cubicBezTo>
                    <a:pt x="79" y="107"/>
                    <a:pt x="77" y="110"/>
                    <a:pt x="74" y="110"/>
                  </a:cubicBezTo>
                  <a:cubicBezTo>
                    <a:pt x="71" y="110"/>
                    <a:pt x="71" y="110"/>
                    <a:pt x="71" y="110"/>
                  </a:cubicBezTo>
                  <a:cubicBezTo>
                    <a:pt x="70" y="110"/>
                    <a:pt x="67" y="107"/>
                    <a:pt x="67" y="105"/>
                  </a:cubicBezTo>
                  <a:cubicBezTo>
                    <a:pt x="66" y="96"/>
                    <a:pt x="66" y="96"/>
                    <a:pt x="66" y="96"/>
                  </a:cubicBezTo>
                  <a:cubicBezTo>
                    <a:pt x="66" y="82"/>
                    <a:pt x="66" y="82"/>
                    <a:pt x="66" y="82"/>
                  </a:cubicBezTo>
                  <a:cubicBezTo>
                    <a:pt x="66" y="76"/>
                    <a:pt x="68" y="68"/>
                    <a:pt x="65" y="63"/>
                  </a:cubicBezTo>
                  <a:cubicBezTo>
                    <a:pt x="64" y="61"/>
                    <a:pt x="56" y="55"/>
                    <a:pt x="53" y="55"/>
                  </a:cubicBezTo>
                  <a:cubicBezTo>
                    <a:pt x="49" y="55"/>
                    <a:pt x="49" y="55"/>
                    <a:pt x="49" y="55"/>
                  </a:cubicBezTo>
                  <a:cubicBezTo>
                    <a:pt x="46" y="55"/>
                    <a:pt x="42" y="58"/>
                    <a:pt x="42" y="61"/>
                  </a:cubicBezTo>
                  <a:cubicBezTo>
                    <a:pt x="42" y="73"/>
                    <a:pt x="42" y="80"/>
                    <a:pt x="44" y="89"/>
                  </a:cubicBezTo>
                  <a:cubicBezTo>
                    <a:pt x="45" y="93"/>
                    <a:pt x="46" y="112"/>
                    <a:pt x="46" y="117"/>
                  </a:cubicBezTo>
                  <a:cubicBezTo>
                    <a:pt x="33" y="118"/>
                    <a:pt x="33" y="118"/>
                    <a:pt x="33" y="118"/>
                  </a:cubicBezTo>
                  <a:cubicBezTo>
                    <a:pt x="31" y="121"/>
                    <a:pt x="31" y="121"/>
                    <a:pt x="31" y="121"/>
                  </a:cubicBezTo>
                  <a:cubicBezTo>
                    <a:pt x="24" y="121"/>
                    <a:pt x="17" y="124"/>
                    <a:pt x="15" y="128"/>
                  </a:cubicBezTo>
                  <a:cubicBezTo>
                    <a:pt x="10" y="128"/>
                    <a:pt x="9" y="129"/>
                    <a:pt x="8" y="132"/>
                  </a:cubicBezTo>
                  <a:cubicBezTo>
                    <a:pt x="3" y="132"/>
                    <a:pt x="0" y="136"/>
                    <a:pt x="0" y="141"/>
                  </a:cubicBezTo>
                  <a:cubicBezTo>
                    <a:pt x="0" y="142"/>
                    <a:pt x="0" y="142"/>
                    <a:pt x="0" y="142"/>
                  </a:cubicBezTo>
                  <a:cubicBezTo>
                    <a:pt x="0" y="147"/>
                    <a:pt x="3" y="145"/>
                    <a:pt x="4" y="149"/>
                  </a:cubicBezTo>
                  <a:cubicBezTo>
                    <a:pt x="8" y="149"/>
                    <a:pt x="9" y="150"/>
                    <a:pt x="12" y="150"/>
                  </a:cubicBezTo>
                  <a:cubicBezTo>
                    <a:pt x="29" y="150"/>
                    <a:pt x="48" y="129"/>
                    <a:pt x="66" y="129"/>
                  </a:cubicBezTo>
                  <a:cubicBezTo>
                    <a:pt x="67" y="129"/>
                    <a:pt x="67" y="129"/>
                    <a:pt x="67" y="129"/>
                  </a:cubicBezTo>
                  <a:cubicBezTo>
                    <a:pt x="70" y="129"/>
                    <a:pt x="71" y="130"/>
                    <a:pt x="72" y="132"/>
                  </a:cubicBezTo>
                  <a:cubicBezTo>
                    <a:pt x="71" y="136"/>
                    <a:pt x="65" y="142"/>
                    <a:pt x="62" y="145"/>
                  </a:cubicBezTo>
                  <a:cubicBezTo>
                    <a:pt x="59" y="148"/>
                    <a:pt x="58" y="148"/>
                    <a:pt x="56" y="151"/>
                  </a:cubicBezTo>
                  <a:cubicBezTo>
                    <a:pt x="49" y="156"/>
                    <a:pt x="20" y="172"/>
                    <a:pt x="18" y="180"/>
                  </a:cubicBezTo>
                  <a:cubicBezTo>
                    <a:pt x="15" y="180"/>
                    <a:pt x="15" y="181"/>
                    <a:pt x="15" y="184"/>
                  </a:cubicBezTo>
                  <a:cubicBezTo>
                    <a:pt x="11" y="187"/>
                    <a:pt x="11" y="187"/>
                    <a:pt x="11" y="187"/>
                  </a:cubicBezTo>
                  <a:cubicBezTo>
                    <a:pt x="13" y="191"/>
                    <a:pt x="13" y="191"/>
                    <a:pt x="13" y="191"/>
                  </a:cubicBezTo>
                  <a:cubicBezTo>
                    <a:pt x="16" y="191"/>
                    <a:pt x="16" y="191"/>
                    <a:pt x="16" y="191"/>
                  </a:cubicBezTo>
                  <a:cubicBezTo>
                    <a:pt x="20" y="191"/>
                    <a:pt x="23" y="189"/>
                    <a:pt x="26" y="187"/>
                  </a:cubicBezTo>
                  <a:cubicBezTo>
                    <a:pt x="28" y="186"/>
                    <a:pt x="33" y="186"/>
                    <a:pt x="36" y="185"/>
                  </a:cubicBezTo>
                  <a:cubicBezTo>
                    <a:pt x="40" y="184"/>
                    <a:pt x="49" y="180"/>
                    <a:pt x="52" y="177"/>
                  </a:cubicBezTo>
                  <a:cubicBezTo>
                    <a:pt x="62" y="169"/>
                    <a:pt x="70" y="163"/>
                    <a:pt x="76" y="152"/>
                  </a:cubicBezTo>
                  <a:cubicBezTo>
                    <a:pt x="102" y="114"/>
                    <a:pt x="81" y="119"/>
                    <a:pt x="140" y="119"/>
                  </a:cubicBezTo>
                  <a:cubicBezTo>
                    <a:pt x="147" y="119"/>
                    <a:pt x="153" y="115"/>
                    <a:pt x="155" y="110"/>
                  </a:cubicBezTo>
                  <a:cubicBezTo>
                    <a:pt x="155" y="106"/>
                    <a:pt x="153" y="104"/>
                    <a:pt x="151" y="103"/>
                  </a:cubicBezTo>
                  <a:cubicBezTo>
                    <a:pt x="148" y="102"/>
                    <a:pt x="145" y="99"/>
                    <a:pt x="143" y="99"/>
                  </a:cubicBezTo>
                  <a:cubicBezTo>
                    <a:pt x="140" y="99"/>
                    <a:pt x="140" y="99"/>
                    <a:pt x="140" y="99"/>
                  </a:cubicBezTo>
                  <a:cubicBezTo>
                    <a:pt x="133" y="99"/>
                    <a:pt x="124" y="104"/>
                    <a:pt x="114" y="104"/>
                  </a:cubicBezTo>
                  <a:cubicBezTo>
                    <a:pt x="107" y="104"/>
                    <a:pt x="107" y="104"/>
                    <a:pt x="107" y="104"/>
                  </a:cubicBezTo>
                  <a:cubicBezTo>
                    <a:pt x="103" y="104"/>
                    <a:pt x="103" y="102"/>
                    <a:pt x="102" y="99"/>
                  </a:cubicBezTo>
                  <a:cubicBezTo>
                    <a:pt x="105" y="95"/>
                    <a:pt x="110" y="93"/>
                    <a:pt x="114" y="90"/>
                  </a:cubicBezTo>
                  <a:cubicBezTo>
                    <a:pt x="119" y="86"/>
                    <a:pt x="121" y="84"/>
                    <a:pt x="125" y="81"/>
                  </a:cubicBezTo>
                  <a:cubicBezTo>
                    <a:pt x="131" y="77"/>
                    <a:pt x="140" y="64"/>
                    <a:pt x="140"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30" name="ïṧḻíḋe"/>
            <p:cNvSpPr/>
            <p:nvPr/>
          </p:nvSpPr>
          <p:spPr bwMode="auto">
            <a:xfrm>
              <a:off x="7084550" y="3032529"/>
              <a:ext cx="299935" cy="513980"/>
            </a:xfrm>
            <a:custGeom>
              <a:avLst/>
              <a:gdLst>
                <a:gd name="T0" fmla="*/ 30 w 93"/>
                <a:gd name="T1" fmla="*/ 55 h 159"/>
                <a:gd name="T2" fmla="*/ 52 w 93"/>
                <a:gd name="T3" fmla="*/ 35 h 159"/>
                <a:gd name="T4" fmla="*/ 81 w 93"/>
                <a:gd name="T5" fmla="*/ 21 h 159"/>
                <a:gd name="T6" fmla="*/ 81 w 93"/>
                <a:gd name="T7" fmla="*/ 10 h 159"/>
                <a:gd name="T8" fmla="*/ 59 w 93"/>
                <a:gd name="T9" fmla="*/ 0 h 159"/>
                <a:gd name="T10" fmla="*/ 58 w 93"/>
                <a:gd name="T11" fmla="*/ 0 h 159"/>
                <a:gd name="T12" fmla="*/ 44 w 93"/>
                <a:gd name="T13" fmla="*/ 29 h 159"/>
                <a:gd name="T14" fmla="*/ 39 w 93"/>
                <a:gd name="T15" fmla="*/ 35 h 159"/>
                <a:gd name="T16" fmla="*/ 34 w 93"/>
                <a:gd name="T17" fmla="*/ 41 h 159"/>
                <a:gd name="T18" fmla="*/ 24 w 93"/>
                <a:gd name="T19" fmla="*/ 52 h 159"/>
                <a:gd name="T20" fmla="*/ 20 w 93"/>
                <a:gd name="T21" fmla="*/ 55 h 159"/>
                <a:gd name="T22" fmla="*/ 17 w 93"/>
                <a:gd name="T23" fmla="*/ 58 h 159"/>
                <a:gd name="T24" fmla="*/ 10 w 93"/>
                <a:gd name="T25" fmla="*/ 64 h 159"/>
                <a:gd name="T26" fmla="*/ 4 w 93"/>
                <a:gd name="T27" fmla="*/ 71 h 159"/>
                <a:gd name="T28" fmla="*/ 0 w 93"/>
                <a:gd name="T29" fmla="*/ 79 h 159"/>
                <a:gd name="T30" fmla="*/ 4 w 93"/>
                <a:gd name="T31" fmla="*/ 84 h 159"/>
                <a:gd name="T32" fmla="*/ 13 w 93"/>
                <a:gd name="T33" fmla="*/ 81 h 159"/>
                <a:gd name="T34" fmla="*/ 22 w 93"/>
                <a:gd name="T35" fmla="*/ 79 h 159"/>
                <a:gd name="T36" fmla="*/ 35 w 93"/>
                <a:gd name="T37" fmla="*/ 71 h 159"/>
                <a:gd name="T38" fmla="*/ 37 w 93"/>
                <a:gd name="T39" fmla="*/ 71 h 159"/>
                <a:gd name="T40" fmla="*/ 40 w 93"/>
                <a:gd name="T41" fmla="*/ 73 h 159"/>
                <a:gd name="T42" fmla="*/ 23 w 93"/>
                <a:gd name="T43" fmla="*/ 104 h 159"/>
                <a:gd name="T44" fmla="*/ 20 w 93"/>
                <a:gd name="T45" fmla="*/ 104 h 159"/>
                <a:gd name="T46" fmla="*/ 12 w 93"/>
                <a:gd name="T47" fmla="*/ 119 h 159"/>
                <a:gd name="T48" fmla="*/ 9 w 93"/>
                <a:gd name="T49" fmla="*/ 134 h 159"/>
                <a:gd name="T50" fmla="*/ 29 w 93"/>
                <a:gd name="T51" fmla="*/ 131 h 159"/>
                <a:gd name="T52" fmla="*/ 37 w 93"/>
                <a:gd name="T53" fmla="*/ 112 h 159"/>
                <a:gd name="T54" fmla="*/ 61 w 93"/>
                <a:gd name="T55" fmla="*/ 80 h 159"/>
                <a:gd name="T56" fmla="*/ 64 w 93"/>
                <a:gd name="T57" fmla="*/ 85 h 159"/>
                <a:gd name="T58" fmla="*/ 64 w 93"/>
                <a:gd name="T59" fmla="*/ 86 h 159"/>
                <a:gd name="T60" fmla="*/ 50 w 93"/>
                <a:gd name="T61" fmla="*/ 124 h 159"/>
                <a:gd name="T62" fmla="*/ 36 w 93"/>
                <a:gd name="T63" fmla="*/ 137 h 159"/>
                <a:gd name="T64" fmla="*/ 27 w 93"/>
                <a:gd name="T65" fmla="*/ 154 h 159"/>
                <a:gd name="T66" fmla="*/ 27 w 93"/>
                <a:gd name="T67" fmla="*/ 157 h 159"/>
                <a:gd name="T68" fmla="*/ 29 w 93"/>
                <a:gd name="T69" fmla="*/ 159 h 159"/>
                <a:gd name="T70" fmla="*/ 30 w 93"/>
                <a:gd name="T71" fmla="*/ 159 h 159"/>
                <a:gd name="T72" fmla="*/ 45 w 93"/>
                <a:gd name="T73" fmla="*/ 155 h 159"/>
                <a:gd name="T74" fmla="*/ 53 w 93"/>
                <a:gd name="T75" fmla="*/ 145 h 159"/>
                <a:gd name="T76" fmla="*/ 66 w 93"/>
                <a:gd name="T77" fmla="*/ 122 h 159"/>
                <a:gd name="T78" fmla="*/ 76 w 93"/>
                <a:gd name="T79" fmla="*/ 95 h 159"/>
                <a:gd name="T80" fmla="*/ 78 w 93"/>
                <a:gd name="T81" fmla="*/ 79 h 159"/>
                <a:gd name="T82" fmla="*/ 73 w 93"/>
                <a:gd name="T83" fmla="*/ 66 h 159"/>
                <a:gd name="T84" fmla="*/ 93 w 93"/>
                <a:gd name="T85" fmla="*/ 43 h 159"/>
                <a:gd name="T86" fmla="*/ 78 w 93"/>
                <a:gd name="T87" fmla="*/ 37 h 159"/>
                <a:gd name="T88" fmla="*/ 61 w 93"/>
                <a:gd name="T89" fmla="*/ 43 h 159"/>
                <a:gd name="T90" fmla="*/ 46 w 93"/>
                <a:gd name="T91" fmla="*/ 51 h 159"/>
                <a:gd name="T92" fmla="*/ 34 w 93"/>
                <a:gd name="T93" fmla="*/ 60 h 159"/>
                <a:gd name="T94" fmla="*/ 30 w 93"/>
                <a:gd name="T95" fmla="*/ 59 h 159"/>
                <a:gd name="T96" fmla="*/ 30 w 93"/>
                <a:gd name="T97" fmla="*/ 5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3" h="159">
                  <a:moveTo>
                    <a:pt x="30" y="55"/>
                  </a:moveTo>
                  <a:cubicBezTo>
                    <a:pt x="30" y="54"/>
                    <a:pt x="49" y="36"/>
                    <a:pt x="52" y="35"/>
                  </a:cubicBezTo>
                  <a:cubicBezTo>
                    <a:pt x="62" y="30"/>
                    <a:pt x="81" y="32"/>
                    <a:pt x="81" y="21"/>
                  </a:cubicBezTo>
                  <a:cubicBezTo>
                    <a:pt x="81" y="10"/>
                    <a:pt x="81" y="10"/>
                    <a:pt x="81" y="10"/>
                  </a:cubicBezTo>
                  <a:cubicBezTo>
                    <a:pt x="81" y="4"/>
                    <a:pt x="67" y="0"/>
                    <a:pt x="59" y="0"/>
                  </a:cubicBezTo>
                  <a:cubicBezTo>
                    <a:pt x="58" y="0"/>
                    <a:pt x="58" y="0"/>
                    <a:pt x="58" y="0"/>
                  </a:cubicBezTo>
                  <a:cubicBezTo>
                    <a:pt x="38" y="0"/>
                    <a:pt x="52" y="22"/>
                    <a:pt x="44" y="29"/>
                  </a:cubicBezTo>
                  <a:cubicBezTo>
                    <a:pt x="40" y="32"/>
                    <a:pt x="40" y="29"/>
                    <a:pt x="39" y="35"/>
                  </a:cubicBezTo>
                  <a:cubicBezTo>
                    <a:pt x="38" y="38"/>
                    <a:pt x="37" y="40"/>
                    <a:pt x="34" y="41"/>
                  </a:cubicBezTo>
                  <a:cubicBezTo>
                    <a:pt x="32" y="43"/>
                    <a:pt x="24" y="49"/>
                    <a:pt x="24" y="52"/>
                  </a:cubicBezTo>
                  <a:cubicBezTo>
                    <a:pt x="20" y="52"/>
                    <a:pt x="21" y="53"/>
                    <a:pt x="20" y="55"/>
                  </a:cubicBezTo>
                  <a:cubicBezTo>
                    <a:pt x="19" y="57"/>
                    <a:pt x="19" y="55"/>
                    <a:pt x="17" y="58"/>
                  </a:cubicBezTo>
                  <a:cubicBezTo>
                    <a:pt x="14" y="60"/>
                    <a:pt x="13" y="62"/>
                    <a:pt x="10" y="64"/>
                  </a:cubicBezTo>
                  <a:cubicBezTo>
                    <a:pt x="9" y="65"/>
                    <a:pt x="5" y="70"/>
                    <a:pt x="4" y="71"/>
                  </a:cubicBezTo>
                  <a:cubicBezTo>
                    <a:pt x="3" y="72"/>
                    <a:pt x="0" y="76"/>
                    <a:pt x="0" y="79"/>
                  </a:cubicBezTo>
                  <a:cubicBezTo>
                    <a:pt x="0" y="81"/>
                    <a:pt x="2" y="84"/>
                    <a:pt x="4" y="84"/>
                  </a:cubicBezTo>
                  <a:cubicBezTo>
                    <a:pt x="6" y="84"/>
                    <a:pt x="11" y="81"/>
                    <a:pt x="13" y="81"/>
                  </a:cubicBezTo>
                  <a:cubicBezTo>
                    <a:pt x="16" y="80"/>
                    <a:pt x="19" y="80"/>
                    <a:pt x="22" y="79"/>
                  </a:cubicBezTo>
                  <a:cubicBezTo>
                    <a:pt x="31" y="78"/>
                    <a:pt x="32" y="71"/>
                    <a:pt x="35" y="71"/>
                  </a:cubicBezTo>
                  <a:cubicBezTo>
                    <a:pt x="37" y="71"/>
                    <a:pt x="37" y="71"/>
                    <a:pt x="37" y="71"/>
                  </a:cubicBezTo>
                  <a:cubicBezTo>
                    <a:pt x="39" y="71"/>
                    <a:pt x="39" y="72"/>
                    <a:pt x="40" y="73"/>
                  </a:cubicBezTo>
                  <a:cubicBezTo>
                    <a:pt x="39" y="87"/>
                    <a:pt x="24" y="99"/>
                    <a:pt x="23" y="104"/>
                  </a:cubicBezTo>
                  <a:cubicBezTo>
                    <a:pt x="20" y="104"/>
                    <a:pt x="20" y="104"/>
                    <a:pt x="20" y="104"/>
                  </a:cubicBezTo>
                  <a:cubicBezTo>
                    <a:pt x="20" y="110"/>
                    <a:pt x="13" y="112"/>
                    <a:pt x="12" y="119"/>
                  </a:cubicBezTo>
                  <a:cubicBezTo>
                    <a:pt x="7" y="120"/>
                    <a:pt x="9" y="130"/>
                    <a:pt x="9" y="134"/>
                  </a:cubicBezTo>
                  <a:cubicBezTo>
                    <a:pt x="14" y="138"/>
                    <a:pt x="27" y="137"/>
                    <a:pt x="29" y="131"/>
                  </a:cubicBezTo>
                  <a:cubicBezTo>
                    <a:pt x="30" y="125"/>
                    <a:pt x="35" y="117"/>
                    <a:pt x="37" y="112"/>
                  </a:cubicBezTo>
                  <a:cubicBezTo>
                    <a:pt x="41" y="107"/>
                    <a:pt x="56" y="80"/>
                    <a:pt x="61" y="80"/>
                  </a:cubicBezTo>
                  <a:cubicBezTo>
                    <a:pt x="62" y="80"/>
                    <a:pt x="64" y="84"/>
                    <a:pt x="64" y="85"/>
                  </a:cubicBezTo>
                  <a:cubicBezTo>
                    <a:pt x="64" y="86"/>
                    <a:pt x="64" y="86"/>
                    <a:pt x="64" y="86"/>
                  </a:cubicBezTo>
                  <a:cubicBezTo>
                    <a:pt x="64" y="104"/>
                    <a:pt x="57" y="113"/>
                    <a:pt x="50" y="124"/>
                  </a:cubicBezTo>
                  <a:cubicBezTo>
                    <a:pt x="47" y="129"/>
                    <a:pt x="41" y="135"/>
                    <a:pt x="36" y="137"/>
                  </a:cubicBezTo>
                  <a:cubicBezTo>
                    <a:pt x="28" y="140"/>
                    <a:pt x="27" y="143"/>
                    <a:pt x="27" y="154"/>
                  </a:cubicBezTo>
                  <a:cubicBezTo>
                    <a:pt x="27" y="157"/>
                    <a:pt x="27" y="157"/>
                    <a:pt x="27" y="157"/>
                  </a:cubicBezTo>
                  <a:cubicBezTo>
                    <a:pt x="27" y="158"/>
                    <a:pt x="28" y="159"/>
                    <a:pt x="29" y="159"/>
                  </a:cubicBezTo>
                  <a:cubicBezTo>
                    <a:pt x="30" y="159"/>
                    <a:pt x="30" y="159"/>
                    <a:pt x="30" y="159"/>
                  </a:cubicBezTo>
                  <a:cubicBezTo>
                    <a:pt x="30" y="159"/>
                    <a:pt x="44" y="155"/>
                    <a:pt x="45" y="155"/>
                  </a:cubicBezTo>
                  <a:cubicBezTo>
                    <a:pt x="48" y="153"/>
                    <a:pt x="51" y="148"/>
                    <a:pt x="53" y="145"/>
                  </a:cubicBezTo>
                  <a:cubicBezTo>
                    <a:pt x="57" y="141"/>
                    <a:pt x="65" y="128"/>
                    <a:pt x="66" y="122"/>
                  </a:cubicBezTo>
                  <a:cubicBezTo>
                    <a:pt x="70" y="113"/>
                    <a:pt x="73" y="106"/>
                    <a:pt x="76" y="95"/>
                  </a:cubicBezTo>
                  <a:cubicBezTo>
                    <a:pt x="77" y="90"/>
                    <a:pt x="77" y="84"/>
                    <a:pt x="78" y="79"/>
                  </a:cubicBezTo>
                  <a:cubicBezTo>
                    <a:pt x="79" y="71"/>
                    <a:pt x="73" y="72"/>
                    <a:pt x="73" y="66"/>
                  </a:cubicBezTo>
                  <a:cubicBezTo>
                    <a:pt x="73" y="63"/>
                    <a:pt x="93" y="47"/>
                    <a:pt x="93" y="43"/>
                  </a:cubicBezTo>
                  <a:cubicBezTo>
                    <a:pt x="93" y="39"/>
                    <a:pt x="83" y="37"/>
                    <a:pt x="78" y="37"/>
                  </a:cubicBezTo>
                  <a:cubicBezTo>
                    <a:pt x="74" y="38"/>
                    <a:pt x="64" y="41"/>
                    <a:pt x="61" y="43"/>
                  </a:cubicBezTo>
                  <a:cubicBezTo>
                    <a:pt x="58" y="44"/>
                    <a:pt x="49" y="48"/>
                    <a:pt x="46" y="51"/>
                  </a:cubicBezTo>
                  <a:cubicBezTo>
                    <a:pt x="44" y="52"/>
                    <a:pt x="35" y="60"/>
                    <a:pt x="34" y="60"/>
                  </a:cubicBezTo>
                  <a:cubicBezTo>
                    <a:pt x="32" y="60"/>
                    <a:pt x="33" y="60"/>
                    <a:pt x="30" y="59"/>
                  </a:cubicBezTo>
                  <a:cubicBezTo>
                    <a:pt x="30" y="57"/>
                    <a:pt x="30" y="58"/>
                    <a:pt x="30"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31" name="iśḷïḑè"/>
            <p:cNvSpPr/>
            <p:nvPr/>
          </p:nvSpPr>
          <p:spPr bwMode="auto">
            <a:xfrm>
              <a:off x="5440360" y="2960272"/>
              <a:ext cx="3259749" cy="669401"/>
            </a:xfrm>
            <a:custGeom>
              <a:avLst/>
              <a:gdLst>
                <a:gd name="T0" fmla="*/ 66 w 1011"/>
                <a:gd name="T1" fmla="*/ 51 h 207"/>
                <a:gd name="T2" fmla="*/ 70 w 1011"/>
                <a:gd name="T3" fmla="*/ 58 h 207"/>
                <a:gd name="T4" fmla="*/ 52 w 1011"/>
                <a:gd name="T5" fmla="*/ 71 h 207"/>
                <a:gd name="T6" fmla="*/ 25 w 1011"/>
                <a:gd name="T7" fmla="*/ 207 h 207"/>
                <a:gd name="T8" fmla="*/ 42 w 1011"/>
                <a:gd name="T9" fmla="*/ 163 h 207"/>
                <a:gd name="T10" fmla="*/ 63 w 1011"/>
                <a:gd name="T11" fmla="*/ 95 h 207"/>
                <a:gd name="T12" fmla="*/ 86 w 1011"/>
                <a:gd name="T13" fmla="*/ 75 h 207"/>
                <a:gd name="T14" fmla="*/ 100 w 1011"/>
                <a:gd name="T15" fmla="*/ 45 h 207"/>
                <a:gd name="T16" fmla="*/ 72 w 1011"/>
                <a:gd name="T17" fmla="*/ 32 h 207"/>
                <a:gd name="T18" fmla="*/ 56 w 1011"/>
                <a:gd name="T19" fmla="*/ 33 h 207"/>
                <a:gd name="T20" fmla="*/ 50 w 1011"/>
                <a:gd name="T21" fmla="*/ 21 h 207"/>
                <a:gd name="T22" fmla="*/ 33 w 1011"/>
                <a:gd name="T23" fmla="*/ 0 h 207"/>
                <a:gd name="T24" fmla="*/ 20 w 1011"/>
                <a:gd name="T25" fmla="*/ 34 h 207"/>
                <a:gd name="T26" fmla="*/ 0 w 1011"/>
                <a:gd name="T27" fmla="*/ 61 h 207"/>
                <a:gd name="T28" fmla="*/ 22 w 1011"/>
                <a:gd name="T29" fmla="*/ 83 h 207"/>
                <a:gd name="T30" fmla="*/ 5 w 1011"/>
                <a:gd name="T31" fmla="*/ 106 h 207"/>
                <a:gd name="T32" fmla="*/ 14 w 1011"/>
                <a:gd name="T33" fmla="*/ 113 h 207"/>
                <a:gd name="T34" fmla="*/ 19 w 1011"/>
                <a:gd name="T35" fmla="*/ 173 h 207"/>
                <a:gd name="T36" fmla="*/ 18 w 1011"/>
                <a:gd name="T37" fmla="*/ 190 h 207"/>
                <a:gd name="T38" fmla="*/ 968 w 1011"/>
                <a:gd name="T39" fmla="*/ 193 h 207"/>
                <a:gd name="T40" fmla="*/ 984 w 1011"/>
                <a:gd name="T41" fmla="*/ 167 h 207"/>
                <a:gd name="T42" fmla="*/ 1011 w 1011"/>
                <a:gd name="T43" fmla="*/ 134 h 207"/>
                <a:gd name="T44" fmla="*/ 997 w 1011"/>
                <a:gd name="T45" fmla="*/ 128 h 207"/>
                <a:gd name="T46" fmla="*/ 987 w 1011"/>
                <a:gd name="T47" fmla="*/ 129 h 207"/>
                <a:gd name="T48" fmla="*/ 985 w 1011"/>
                <a:gd name="T49" fmla="*/ 99 h 207"/>
                <a:gd name="T50" fmla="*/ 977 w 1011"/>
                <a:gd name="T51" fmla="*/ 91 h 207"/>
                <a:gd name="T52" fmla="*/ 965 w 1011"/>
                <a:gd name="T53" fmla="*/ 94 h 207"/>
                <a:gd name="T54" fmla="*/ 967 w 1011"/>
                <a:gd name="T55" fmla="*/ 114 h 207"/>
                <a:gd name="T56" fmla="*/ 964 w 1011"/>
                <a:gd name="T57" fmla="*/ 128 h 207"/>
                <a:gd name="T58" fmla="*/ 946 w 1011"/>
                <a:gd name="T59" fmla="*/ 133 h 207"/>
                <a:gd name="T60" fmla="*/ 941 w 1011"/>
                <a:gd name="T61" fmla="*/ 129 h 207"/>
                <a:gd name="T62" fmla="*/ 926 w 1011"/>
                <a:gd name="T63" fmla="*/ 132 h 207"/>
                <a:gd name="T64" fmla="*/ 912 w 1011"/>
                <a:gd name="T65" fmla="*/ 151 h 207"/>
                <a:gd name="T66" fmla="*/ 920 w 1011"/>
                <a:gd name="T67" fmla="*/ 165 h 207"/>
                <a:gd name="T68" fmla="*/ 933 w 1011"/>
                <a:gd name="T69" fmla="*/ 164 h 207"/>
                <a:gd name="T70" fmla="*/ 965 w 1011"/>
                <a:gd name="T71" fmla="*/ 154 h 207"/>
                <a:gd name="T72" fmla="*/ 972 w 1011"/>
                <a:gd name="T73" fmla="*/ 159 h 207"/>
                <a:gd name="T74" fmla="*/ 952 w 1011"/>
                <a:gd name="T75" fmla="*/ 171 h 207"/>
                <a:gd name="T76" fmla="*/ 945 w 1011"/>
                <a:gd name="T77" fmla="*/ 19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11" h="207">
                  <a:moveTo>
                    <a:pt x="49" y="64"/>
                  </a:moveTo>
                  <a:cubicBezTo>
                    <a:pt x="49" y="54"/>
                    <a:pt x="57" y="52"/>
                    <a:pt x="66" y="51"/>
                  </a:cubicBezTo>
                  <a:cubicBezTo>
                    <a:pt x="68" y="52"/>
                    <a:pt x="70" y="53"/>
                    <a:pt x="70" y="55"/>
                  </a:cubicBezTo>
                  <a:cubicBezTo>
                    <a:pt x="70" y="58"/>
                    <a:pt x="70" y="58"/>
                    <a:pt x="70" y="58"/>
                  </a:cubicBezTo>
                  <a:cubicBezTo>
                    <a:pt x="70" y="61"/>
                    <a:pt x="57" y="71"/>
                    <a:pt x="54" y="71"/>
                  </a:cubicBezTo>
                  <a:cubicBezTo>
                    <a:pt x="52" y="71"/>
                    <a:pt x="52" y="71"/>
                    <a:pt x="52" y="71"/>
                  </a:cubicBezTo>
                  <a:cubicBezTo>
                    <a:pt x="49" y="71"/>
                    <a:pt x="49" y="67"/>
                    <a:pt x="49" y="64"/>
                  </a:cubicBezTo>
                  <a:close/>
                  <a:moveTo>
                    <a:pt x="25" y="207"/>
                  </a:moveTo>
                  <a:cubicBezTo>
                    <a:pt x="32" y="203"/>
                    <a:pt x="38" y="200"/>
                    <a:pt x="38" y="189"/>
                  </a:cubicBezTo>
                  <a:cubicBezTo>
                    <a:pt x="38" y="180"/>
                    <a:pt x="40" y="172"/>
                    <a:pt x="42" y="163"/>
                  </a:cubicBezTo>
                  <a:cubicBezTo>
                    <a:pt x="44" y="148"/>
                    <a:pt x="42" y="122"/>
                    <a:pt x="45" y="108"/>
                  </a:cubicBezTo>
                  <a:cubicBezTo>
                    <a:pt x="47" y="98"/>
                    <a:pt x="55" y="99"/>
                    <a:pt x="63" y="95"/>
                  </a:cubicBezTo>
                  <a:cubicBezTo>
                    <a:pt x="69" y="92"/>
                    <a:pt x="73" y="86"/>
                    <a:pt x="78" y="82"/>
                  </a:cubicBezTo>
                  <a:cubicBezTo>
                    <a:pt x="81" y="79"/>
                    <a:pt x="84" y="77"/>
                    <a:pt x="86" y="75"/>
                  </a:cubicBezTo>
                  <a:cubicBezTo>
                    <a:pt x="89" y="72"/>
                    <a:pt x="91" y="70"/>
                    <a:pt x="94" y="67"/>
                  </a:cubicBezTo>
                  <a:cubicBezTo>
                    <a:pt x="102" y="59"/>
                    <a:pt x="97" y="51"/>
                    <a:pt x="100" y="45"/>
                  </a:cubicBezTo>
                  <a:cubicBezTo>
                    <a:pt x="97" y="38"/>
                    <a:pt x="95" y="33"/>
                    <a:pt x="85" y="33"/>
                  </a:cubicBezTo>
                  <a:cubicBezTo>
                    <a:pt x="82" y="33"/>
                    <a:pt x="75" y="33"/>
                    <a:pt x="72" y="32"/>
                  </a:cubicBezTo>
                  <a:cubicBezTo>
                    <a:pt x="66" y="31"/>
                    <a:pt x="67" y="33"/>
                    <a:pt x="62" y="33"/>
                  </a:cubicBezTo>
                  <a:cubicBezTo>
                    <a:pt x="56" y="33"/>
                    <a:pt x="56" y="33"/>
                    <a:pt x="56" y="33"/>
                  </a:cubicBezTo>
                  <a:cubicBezTo>
                    <a:pt x="54" y="33"/>
                    <a:pt x="50" y="30"/>
                    <a:pt x="50" y="28"/>
                  </a:cubicBezTo>
                  <a:cubicBezTo>
                    <a:pt x="50" y="21"/>
                    <a:pt x="50" y="21"/>
                    <a:pt x="50" y="21"/>
                  </a:cubicBezTo>
                  <a:cubicBezTo>
                    <a:pt x="50" y="18"/>
                    <a:pt x="51" y="13"/>
                    <a:pt x="52" y="10"/>
                  </a:cubicBezTo>
                  <a:cubicBezTo>
                    <a:pt x="47" y="3"/>
                    <a:pt x="46" y="0"/>
                    <a:pt x="33" y="0"/>
                  </a:cubicBezTo>
                  <a:cubicBezTo>
                    <a:pt x="27" y="0"/>
                    <a:pt x="24" y="8"/>
                    <a:pt x="23" y="14"/>
                  </a:cubicBezTo>
                  <a:cubicBezTo>
                    <a:pt x="22" y="23"/>
                    <a:pt x="24" y="27"/>
                    <a:pt x="20" y="34"/>
                  </a:cubicBezTo>
                  <a:cubicBezTo>
                    <a:pt x="15" y="41"/>
                    <a:pt x="15" y="41"/>
                    <a:pt x="8" y="45"/>
                  </a:cubicBezTo>
                  <a:cubicBezTo>
                    <a:pt x="4" y="48"/>
                    <a:pt x="0" y="55"/>
                    <a:pt x="0" y="61"/>
                  </a:cubicBezTo>
                  <a:cubicBezTo>
                    <a:pt x="0" y="72"/>
                    <a:pt x="3" y="70"/>
                    <a:pt x="12" y="72"/>
                  </a:cubicBezTo>
                  <a:cubicBezTo>
                    <a:pt x="17" y="73"/>
                    <a:pt x="22" y="77"/>
                    <a:pt x="22" y="83"/>
                  </a:cubicBezTo>
                  <a:cubicBezTo>
                    <a:pt x="22" y="83"/>
                    <a:pt x="22" y="83"/>
                    <a:pt x="22" y="83"/>
                  </a:cubicBezTo>
                  <a:cubicBezTo>
                    <a:pt x="22" y="92"/>
                    <a:pt x="5" y="93"/>
                    <a:pt x="5" y="106"/>
                  </a:cubicBezTo>
                  <a:cubicBezTo>
                    <a:pt x="5" y="106"/>
                    <a:pt x="5" y="106"/>
                    <a:pt x="5" y="106"/>
                  </a:cubicBezTo>
                  <a:cubicBezTo>
                    <a:pt x="5" y="114"/>
                    <a:pt x="8" y="113"/>
                    <a:pt x="14" y="113"/>
                  </a:cubicBezTo>
                  <a:cubicBezTo>
                    <a:pt x="22" y="113"/>
                    <a:pt x="19" y="133"/>
                    <a:pt x="19" y="141"/>
                  </a:cubicBezTo>
                  <a:cubicBezTo>
                    <a:pt x="19" y="152"/>
                    <a:pt x="19" y="164"/>
                    <a:pt x="19" y="173"/>
                  </a:cubicBezTo>
                  <a:cubicBezTo>
                    <a:pt x="19" y="178"/>
                    <a:pt x="17" y="182"/>
                    <a:pt x="17" y="185"/>
                  </a:cubicBezTo>
                  <a:cubicBezTo>
                    <a:pt x="17" y="185"/>
                    <a:pt x="18" y="186"/>
                    <a:pt x="18" y="190"/>
                  </a:cubicBezTo>
                  <a:cubicBezTo>
                    <a:pt x="15" y="192"/>
                    <a:pt x="19" y="204"/>
                    <a:pt x="25" y="207"/>
                  </a:cubicBezTo>
                  <a:close/>
                  <a:moveTo>
                    <a:pt x="968" y="193"/>
                  </a:moveTo>
                  <a:cubicBezTo>
                    <a:pt x="973" y="191"/>
                    <a:pt x="975" y="187"/>
                    <a:pt x="979" y="183"/>
                  </a:cubicBezTo>
                  <a:cubicBezTo>
                    <a:pt x="981" y="179"/>
                    <a:pt x="984" y="172"/>
                    <a:pt x="984" y="167"/>
                  </a:cubicBezTo>
                  <a:cubicBezTo>
                    <a:pt x="984" y="155"/>
                    <a:pt x="982" y="155"/>
                    <a:pt x="989" y="150"/>
                  </a:cubicBezTo>
                  <a:cubicBezTo>
                    <a:pt x="1003" y="150"/>
                    <a:pt x="1011" y="148"/>
                    <a:pt x="1011" y="134"/>
                  </a:cubicBezTo>
                  <a:cubicBezTo>
                    <a:pt x="1011" y="132"/>
                    <a:pt x="1011" y="131"/>
                    <a:pt x="1010" y="130"/>
                  </a:cubicBezTo>
                  <a:cubicBezTo>
                    <a:pt x="997" y="128"/>
                    <a:pt x="997" y="128"/>
                    <a:pt x="997" y="128"/>
                  </a:cubicBezTo>
                  <a:cubicBezTo>
                    <a:pt x="995" y="128"/>
                    <a:pt x="995" y="129"/>
                    <a:pt x="994" y="129"/>
                  </a:cubicBezTo>
                  <a:cubicBezTo>
                    <a:pt x="987" y="129"/>
                    <a:pt x="987" y="129"/>
                    <a:pt x="987" y="129"/>
                  </a:cubicBezTo>
                  <a:cubicBezTo>
                    <a:pt x="983" y="129"/>
                    <a:pt x="977" y="126"/>
                    <a:pt x="977" y="122"/>
                  </a:cubicBezTo>
                  <a:cubicBezTo>
                    <a:pt x="977" y="119"/>
                    <a:pt x="985" y="112"/>
                    <a:pt x="985" y="99"/>
                  </a:cubicBezTo>
                  <a:cubicBezTo>
                    <a:pt x="985" y="95"/>
                    <a:pt x="985" y="95"/>
                    <a:pt x="985" y="95"/>
                  </a:cubicBezTo>
                  <a:cubicBezTo>
                    <a:pt x="985" y="93"/>
                    <a:pt x="979" y="91"/>
                    <a:pt x="977" y="91"/>
                  </a:cubicBezTo>
                  <a:cubicBezTo>
                    <a:pt x="975" y="91"/>
                    <a:pt x="975" y="91"/>
                    <a:pt x="975" y="91"/>
                  </a:cubicBezTo>
                  <a:cubicBezTo>
                    <a:pt x="975" y="91"/>
                    <a:pt x="965" y="93"/>
                    <a:pt x="965" y="94"/>
                  </a:cubicBezTo>
                  <a:cubicBezTo>
                    <a:pt x="962" y="95"/>
                    <a:pt x="960" y="96"/>
                    <a:pt x="959" y="100"/>
                  </a:cubicBezTo>
                  <a:cubicBezTo>
                    <a:pt x="957" y="111"/>
                    <a:pt x="967" y="106"/>
                    <a:pt x="967" y="114"/>
                  </a:cubicBezTo>
                  <a:cubicBezTo>
                    <a:pt x="967" y="123"/>
                    <a:pt x="967" y="123"/>
                    <a:pt x="967" y="123"/>
                  </a:cubicBezTo>
                  <a:cubicBezTo>
                    <a:pt x="967" y="124"/>
                    <a:pt x="965" y="126"/>
                    <a:pt x="964" y="128"/>
                  </a:cubicBezTo>
                  <a:cubicBezTo>
                    <a:pt x="963" y="130"/>
                    <a:pt x="961" y="130"/>
                    <a:pt x="958" y="130"/>
                  </a:cubicBezTo>
                  <a:cubicBezTo>
                    <a:pt x="950" y="130"/>
                    <a:pt x="951" y="130"/>
                    <a:pt x="946" y="133"/>
                  </a:cubicBezTo>
                  <a:cubicBezTo>
                    <a:pt x="939" y="133"/>
                    <a:pt x="939" y="133"/>
                    <a:pt x="939" y="133"/>
                  </a:cubicBezTo>
                  <a:cubicBezTo>
                    <a:pt x="941" y="129"/>
                    <a:pt x="941" y="129"/>
                    <a:pt x="941" y="129"/>
                  </a:cubicBezTo>
                  <a:cubicBezTo>
                    <a:pt x="938" y="128"/>
                    <a:pt x="938" y="128"/>
                    <a:pt x="938" y="128"/>
                  </a:cubicBezTo>
                  <a:cubicBezTo>
                    <a:pt x="928" y="128"/>
                    <a:pt x="935" y="130"/>
                    <a:pt x="926" y="132"/>
                  </a:cubicBezTo>
                  <a:cubicBezTo>
                    <a:pt x="929" y="137"/>
                    <a:pt x="931" y="129"/>
                    <a:pt x="935" y="136"/>
                  </a:cubicBezTo>
                  <a:cubicBezTo>
                    <a:pt x="924" y="137"/>
                    <a:pt x="916" y="144"/>
                    <a:pt x="912" y="151"/>
                  </a:cubicBezTo>
                  <a:cubicBezTo>
                    <a:pt x="917" y="164"/>
                    <a:pt x="917" y="164"/>
                    <a:pt x="917" y="164"/>
                  </a:cubicBezTo>
                  <a:cubicBezTo>
                    <a:pt x="918" y="165"/>
                    <a:pt x="918" y="165"/>
                    <a:pt x="920" y="165"/>
                  </a:cubicBezTo>
                  <a:cubicBezTo>
                    <a:pt x="920" y="165"/>
                    <a:pt x="920" y="165"/>
                    <a:pt x="920" y="165"/>
                  </a:cubicBezTo>
                  <a:cubicBezTo>
                    <a:pt x="921" y="165"/>
                    <a:pt x="930" y="164"/>
                    <a:pt x="933" y="164"/>
                  </a:cubicBezTo>
                  <a:cubicBezTo>
                    <a:pt x="935" y="164"/>
                    <a:pt x="942" y="161"/>
                    <a:pt x="944" y="161"/>
                  </a:cubicBezTo>
                  <a:cubicBezTo>
                    <a:pt x="948" y="159"/>
                    <a:pt x="961" y="154"/>
                    <a:pt x="965" y="154"/>
                  </a:cubicBezTo>
                  <a:cubicBezTo>
                    <a:pt x="966" y="154"/>
                    <a:pt x="966" y="154"/>
                    <a:pt x="966" y="154"/>
                  </a:cubicBezTo>
                  <a:cubicBezTo>
                    <a:pt x="969" y="154"/>
                    <a:pt x="972" y="157"/>
                    <a:pt x="972" y="159"/>
                  </a:cubicBezTo>
                  <a:cubicBezTo>
                    <a:pt x="972" y="161"/>
                    <a:pt x="968" y="168"/>
                    <a:pt x="967" y="169"/>
                  </a:cubicBezTo>
                  <a:cubicBezTo>
                    <a:pt x="964" y="171"/>
                    <a:pt x="957" y="171"/>
                    <a:pt x="952" y="171"/>
                  </a:cubicBezTo>
                  <a:cubicBezTo>
                    <a:pt x="951" y="172"/>
                    <a:pt x="945" y="179"/>
                    <a:pt x="945" y="182"/>
                  </a:cubicBezTo>
                  <a:cubicBezTo>
                    <a:pt x="945" y="190"/>
                    <a:pt x="945" y="190"/>
                    <a:pt x="945" y="190"/>
                  </a:cubicBezTo>
                  <a:cubicBezTo>
                    <a:pt x="947" y="202"/>
                    <a:pt x="960" y="198"/>
                    <a:pt x="968" y="1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32" name="ïšḻïḑe"/>
            <p:cNvSpPr/>
            <p:nvPr/>
          </p:nvSpPr>
          <p:spPr bwMode="auto">
            <a:xfrm>
              <a:off x="5301300" y="3756463"/>
              <a:ext cx="184051" cy="162238"/>
            </a:xfrm>
            <a:custGeom>
              <a:avLst/>
              <a:gdLst>
                <a:gd name="T0" fmla="*/ 68 w 135"/>
                <a:gd name="T1" fmla="*/ 85 h 119"/>
                <a:gd name="T2" fmla="*/ 66 w 135"/>
                <a:gd name="T3" fmla="*/ 85 h 119"/>
                <a:gd name="T4" fmla="*/ 42 w 135"/>
                <a:gd name="T5" fmla="*/ 0 h 119"/>
                <a:gd name="T6" fmla="*/ 0 w 135"/>
                <a:gd name="T7" fmla="*/ 0 h 119"/>
                <a:gd name="T8" fmla="*/ 0 w 135"/>
                <a:gd name="T9" fmla="*/ 119 h 119"/>
                <a:gd name="T10" fmla="*/ 23 w 135"/>
                <a:gd name="T11" fmla="*/ 119 h 119"/>
                <a:gd name="T12" fmla="*/ 23 w 135"/>
                <a:gd name="T13" fmla="*/ 17 h 119"/>
                <a:gd name="T14" fmla="*/ 23 w 135"/>
                <a:gd name="T15" fmla="*/ 17 h 119"/>
                <a:gd name="T16" fmla="*/ 57 w 135"/>
                <a:gd name="T17" fmla="*/ 119 h 119"/>
                <a:gd name="T18" fmla="*/ 78 w 135"/>
                <a:gd name="T19" fmla="*/ 119 h 119"/>
                <a:gd name="T20" fmla="*/ 111 w 135"/>
                <a:gd name="T21" fmla="*/ 17 h 119"/>
                <a:gd name="T22" fmla="*/ 111 w 135"/>
                <a:gd name="T23" fmla="*/ 17 h 119"/>
                <a:gd name="T24" fmla="*/ 111 w 135"/>
                <a:gd name="T25" fmla="*/ 119 h 119"/>
                <a:gd name="T26" fmla="*/ 135 w 135"/>
                <a:gd name="T27" fmla="*/ 119 h 119"/>
                <a:gd name="T28" fmla="*/ 135 w 135"/>
                <a:gd name="T29" fmla="*/ 0 h 119"/>
                <a:gd name="T30" fmla="*/ 94 w 135"/>
                <a:gd name="T31" fmla="*/ 0 h 119"/>
                <a:gd name="T32" fmla="*/ 68 w 135"/>
                <a:gd name="T33" fmla="*/ 8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5" h="119">
                  <a:moveTo>
                    <a:pt x="68" y="85"/>
                  </a:moveTo>
                  <a:lnTo>
                    <a:pt x="66" y="85"/>
                  </a:lnTo>
                  <a:lnTo>
                    <a:pt x="42" y="0"/>
                  </a:lnTo>
                  <a:lnTo>
                    <a:pt x="0" y="0"/>
                  </a:lnTo>
                  <a:lnTo>
                    <a:pt x="0" y="119"/>
                  </a:lnTo>
                  <a:lnTo>
                    <a:pt x="23" y="119"/>
                  </a:lnTo>
                  <a:lnTo>
                    <a:pt x="23" y="17"/>
                  </a:lnTo>
                  <a:lnTo>
                    <a:pt x="23" y="17"/>
                  </a:lnTo>
                  <a:lnTo>
                    <a:pt x="57" y="119"/>
                  </a:lnTo>
                  <a:lnTo>
                    <a:pt x="78" y="119"/>
                  </a:lnTo>
                  <a:lnTo>
                    <a:pt x="111" y="17"/>
                  </a:lnTo>
                  <a:lnTo>
                    <a:pt x="111" y="17"/>
                  </a:lnTo>
                  <a:lnTo>
                    <a:pt x="111" y="119"/>
                  </a:lnTo>
                  <a:lnTo>
                    <a:pt x="135" y="119"/>
                  </a:lnTo>
                  <a:lnTo>
                    <a:pt x="135" y="0"/>
                  </a:lnTo>
                  <a:lnTo>
                    <a:pt x="94" y="0"/>
                  </a:lnTo>
                  <a:lnTo>
                    <a:pt x="68"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33" name="iŝľíďe"/>
            <p:cNvSpPr/>
            <p:nvPr/>
          </p:nvSpPr>
          <p:spPr bwMode="auto">
            <a:xfrm>
              <a:off x="5526251" y="3756463"/>
              <a:ext cx="35447" cy="16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350"/>
            </a:p>
          </p:txBody>
        </p:sp>
        <p:sp>
          <p:nvSpPr>
            <p:cNvPr id="34" name="iṡľidé"/>
            <p:cNvSpPr/>
            <p:nvPr/>
          </p:nvSpPr>
          <p:spPr bwMode="auto">
            <a:xfrm>
              <a:off x="5601235" y="3756463"/>
              <a:ext cx="144514" cy="162238"/>
            </a:xfrm>
            <a:custGeom>
              <a:avLst/>
              <a:gdLst>
                <a:gd name="T0" fmla="*/ 83 w 106"/>
                <a:gd name="T1" fmla="*/ 93 h 119"/>
                <a:gd name="T2" fmla="*/ 83 w 106"/>
                <a:gd name="T3" fmla="*/ 93 h 119"/>
                <a:gd name="T4" fmla="*/ 38 w 106"/>
                <a:gd name="T5" fmla="*/ 0 h 119"/>
                <a:gd name="T6" fmla="*/ 0 w 106"/>
                <a:gd name="T7" fmla="*/ 0 h 119"/>
                <a:gd name="T8" fmla="*/ 0 w 106"/>
                <a:gd name="T9" fmla="*/ 119 h 119"/>
                <a:gd name="T10" fmla="*/ 23 w 106"/>
                <a:gd name="T11" fmla="*/ 119 h 119"/>
                <a:gd name="T12" fmla="*/ 23 w 106"/>
                <a:gd name="T13" fmla="*/ 19 h 119"/>
                <a:gd name="T14" fmla="*/ 23 w 106"/>
                <a:gd name="T15" fmla="*/ 19 h 119"/>
                <a:gd name="T16" fmla="*/ 71 w 106"/>
                <a:gd name="T17" fmla="*/ 119 h 119"/>
                <a:gd name="T18" fmla="*/ 106 w 106"/>
                <a:gd name="T19" fmla="*/ 119 h 119"/>
                <a:gd name="T20" fmla="*/ 106 w 106"/>
                <a:gd name="T21" fmla="*/ 0 h 119"/>
                <a:gd name="T22" fmla="*/ 83 w 106"/>
                <a:gd name="T23" fmla="*/ 0 h 119"/>
                <a:gd name="T24" fmla="*/ 83 w 106"/>
                <a:gd name="T25" fmla="*/ 9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19">
                  <a:moveTo>
                    <a:pt x="83" y="93"/>
                  </a:moveTo>
                  <a:lnTo>
                    <a:pt x="83" y="93"/>
                  </a:lnTo>
                  <a:lnTo>
                    <a:pt x="38" y="0"/>
                  </a:lnTo>
                  <a:lnTo>
                    <a:pt x="0" y="0"/>
                  </a:lnTo>
                  <a:lnTo>
                    <a:pt x="0" y="119"/>
                  </a:lnTo>
                  <a:lnTo>
                    <a:pt x="23" y="119"/>
                  </a:lnTo>
                  <a:lnTo>
                    <a:pt x="23" y="19"/>
                  </a:lnTo>
                  <a:lnTo>
                    <a:pt x="23" y="19"/>
                  </a:lnTo>
                  <a:lnTo>
                    <a:pt x="71" y="119"/>
                  </a:lnTo>
                  <a:lnTo>
                    <a:pt x="106" y="119"/>
                  </a:lnTo>
                  <a:lnTo>
                    <a:pt x="106" y="0"/>
                  </a:lnTo>
                  <a:lnTo>
                    <a:pt x="83" y="0"/>
                  </a:lnTo>
                  <a:lnTo>
                    <a:pt x="83"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35" name="íśļíḋe"/>
            <p:cNvSpPr/>
            <p:nvPr/>
          </p:nvSpPr>
          <p:spPr bwMode="auto">
            <a:xfrm>
              <a:off x="5778469" y="3756463"/>
              <a:ext cx="125427" cy="162238"/>
            </a:xfrm>
            <a:custGeom>
              <a:avLst/>
              <a:gdLst>
                <a:gd name="T0" fmla="*/ 90 w 92"/>
                <a:gd name="T1" fmla="*/ 19 h 119"/>
                <a:gd name="T2" fmla="*/ 90 w 92"/>
                <a:gd name="T3" fmla="*/ 0 h 119"/>
                <a:gd name="T4" fmla="*/ 5 w 92"/>
                <a:gd name="T5" fmla="*/ 0 h 119"/>
                <a:gd name="T6" fmla="*/ 5 w 92"/>
                <a:gd name="T7" fmla="*/ 19 h 119"/>
                <a:gd name="T8" fmla="*/ 59 w 92"/>
                <a:gd name="T9" fmla="*/ 19 h 119"/>
                <a:gd name="T10" fmla="*/ 0 w 92"/>
                <a:gd name="T11" fmla="*/ 97 h 119"/>
                <a:gd name="T12" fmla="*/ 0 w 92"/>
                <a:gd name="T13" fmla="*/ 119 h 119"/>
                <a:gd name="T14" fmla="*/ 92 w 92"/>
                <a:gd name="T15" fmla="*/ 119 h 119"/>
                <a:gd name="T16" fmla="*/ 92 w 92"/>
                <a:gd name="T17" fmla="*/ 97 h 119"/>
                <a:gd name="T18" fmla="*/ 33 w 92"/>
                <a:gd name="T19" fmla="*/ 97 h 119"/>
                <a:gd name="T20" fmla="*/ 90 w 92"/>
                <a:gd name="T21" fmla="*/ 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119">
                  <a:moveTo>
                    <a:pt x="90" y="19"/>
                  </a:moveTo>
                  <a:lnTo>
                    <a:pt x="90" y="0"/>
                  </a:lnTo>
                  <a:lnTo>
                    <a:pt x="5" y="0"/>
                  </a:lnTo>
                  <a:lnTo>
                    <a:pt x="5" y="19"/>
                  </a:lnTo>
                  <a:lnTo>
                    <a:pt x="59" y="19"/>
                  </a:lnTo>
                  <a:lnTo>
                    <a:pt x="0" y="97"/>
                  </a:lnTo>
                  <a:lnTo>
                    <a:pt x="0" y="119"/>
                  </a:lnTo>
                  <a:lnTo>
                    <a:pt x="92" y="119"/>
                  </a:lnTo>
                  <a:lnTo>
                    <a:pt x="92" y="97"/>
                  </a:lnTo>
                  <a:lnTo>
                    <a:pt x="33" y="97"/>
                  </a:lnTo>
                  <a:lnTo>
                    <a:pt x="9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36" name="îṣ1ïḑé"/>
            <p:cNvSpPr/>
            <p:nvPr/>
          </p:nvSpPr>
          <p:spPr bwMode="auto">
            <a:xfrm>
              <a:off x="5939343" y="3756463"/>
              <a:ext cx="139061" cy="162238"/>
            </a:xfrm>
            <a:custGeom>
              <a:avLst/>
              <a:gdLst>
                <a:gd name="T0" fmla="*/ 33 w 43"/>
                <a:gd name="T1" fmla="*/ 27 h 50"/>
                <a:gd name="T2" fmla="*/ 30 w 43"/>
                <a:gd name="T3" fmla="*/ 39 h 50"/>
                <a:gd name="T4" fmla="*/ 22 w 43"/>
                <a:gd name="T5" fmla="*/ 43 h 50"/>
                <a:gd name="T6" fmla="*/ 13 w 43"/>
                <a:gd name="T7" fmla="*/ 39 h 50"/>
                <a:gd name="T8" fmla="*/ 11 w 43"/>
                <a:gd name="T9" fmla="*/ 27 h 50"/>
                <a:gd name="T10" fmla="*/ 11 w 43"/>
                <a:gd name="T11" fmla="*/ 0 h 50"/>
                <a:gd name="T12" fmla="*/ 0 w 43"/>
                <a:gd name="T13" fmla="*/ 0 h 50"/>
                <a:gd name="T14" fmla="*/ 0 w 43"/>
                <a:gd name="T15" fmla="*/ 31 h 50"/>
                <a:gd name="T16" fmla="*/ 22 w 43"/>
                <a:gd name="T17" fmla="*/ 50 h 50"/>
                <a:gd name="T18" fmla="*/ 43 w 43"/>
                <a:gd name="T19" fmla="*/ 31 h 50"/>
                <a:gd name="T20" fmla="*/ 43 w 43"/>
                <a:gd name="T21" fmla="*/ 0 h 50"/>
                <a:gd name="T22" fmla="*/ 33 w 43"/>
                <a:gd name="T23" fmla="*/ 0 h 50"/>
                <a:gd name="T24" fmla="*/ 33 w 43"/>
                <a:gd name="T25" fmla="*/ 2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50">
                  <a:moveTo>
                    <a:pt x="33" y="27"/>
                  </a:moveTo>
                  <a:cubicBezTo>
                    <a:pt x="33" y="33"/>
                    <a:pt x="32" y="37"/>
                    <a:pt x="30" y="39"/>
                  </a:cubicBezTo>
                  <a:cubicBezTo>
                    <a:pt x="29" y="42"/>
                    <a:pt x="26" y="43"/>
                    <a:pt x="22" y="43"/>
                  </a:cubicBezTo>
                  <a:cubicBezTo>
                    <a:pt x="18" y="43"/>
                    <a:pt x="15" y="42"/>
                    <a:pt x="13" y="39"/>
                  </a:cubicBezTo>
                  <a:cubicBezTo>
                    <a:pt x="11" y="37"/>
                    <a:pt x="10" y="33"/>
                    <a:pt x="11" y="27"/>
                  </a:cubicBezTo>
                  <a:cubicBezTo>
                    <a:pt x="11" y="0"/>
                    <a:pt x="11" y="0"/>
                    <a:pt x="11" y="0"/>
                  </a:cubicBezTo>
                  <a:cubicBezTo>
                    <a:pt x="0" y="0"/>
                    <a:pt x="0" y="0"/>
                    <a:pt x="0" y="0"/>
                  </a:cubicBezTo>
                  <a:cubicBezTo>
                    <a:pt x="0" y="31"/>
                    <a:pt x="0" y="31"/>
                    <a:pt x="0" y="31"/>
                  </a:cubicBezTo>
                  <a:cubicBezTo>
                    <a:pt x="0" y="44"/>
                    <a:pt x="7" y="50"/>
                    <a:pt x="22" y="50"/>
                  </a:cubicBezTo>
                  <a:cubicBezTo>
                    <a:pt x="36" y="50"/>
                    <a:pt x="43" y="44"/>
                    <a:pt x="43" y="31"/>
                  </a:cubicBezTo>
                  <a:cubicBezTo>
                    <a:pt x="43" y="0"/>
                    <a:pt x="43" y="0"/>
                    <a:pt x="43" y="0"/>
                  </a:cubicBezTo>
                  <a:cubicBezTo>
                    <a:pt x="33" y="0"/>
                    <a:pt x="33" y="0"/>
                    <a:pt x="33" y="0"/>
                  </a:cubicBezTo>
                  <a:lnTo>
                    <a:pt x="33"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37" name="íṧḷíďè"/>
            <p:cNvSpPr/>
            <p:nvPr/>
          </p:nvSpPr>
          <p:spPr bwMode="auto">
            <a:xfrm>
              <a:off x="6175202" y="3756463"/>
              <a:ext cx="141788" cy="162238"/>
            </a:xfrm>
            <a:custGeom>
              <a:avLst/>
              <a:gdLst>
                <a:gd name="T0" fmla="*/ 33 w 44"/>
                <a:gd name="T1" fmla="*/ 27 h 50"/>
                <a:gd name="T2" fmla="*/ 31 w 44"/>
                <a:gd name="T3" fmla="*/ 39 h 50"/>
                <a:gd name="T4" fmla="*/ 22 w 44"/>
                <a:gd name="T5" fmla="*/ 43 h 50"/>
                <a:gd name="T6" fmla="*/ 13 w 44"/>
                <a:gd name="T7" fmla="*/ 39 h 50"/>
                <a:gd name="T8" fmla="*/ 11 w 44"/>
                <a:gd name="T9" fmla="*/ 27 h 50"/>
                <a:gd name="T10" fmla="*/ 11 w 44"/>
                <a:gd name="T11" fmla="*/ 0 h 50"/>
                <a:gd name="T12" fmla="*/ 0 w 44"/>
                <a:gd name="T13" fmla="*/ 0 h 50"/>
                <a:gd name="T14" fmla="*/ 0 w 44"/>
                <a:gd name="T15" fmla="*/ 31 h 50"/>
                <a:gd name="T16" fmla="*/ 22 w 44"/>
                <a:gd name="T17" fmla="*/ 50 h 50"/>
                <a:gd name="T18" fmla="*/ 44 w 44"/>
                <a:gd name="T19" fmla="*/ 31 h 50"/>
                <a:gd name="T20" fmla="*/ 44 w 44"/>
                <a:gd name="T21" fmla="*/ 0 h 50"/>
                <a:gd name="T22" fmla="*/ 33 w 44"/>
                <a:gd name="T23" fmla="*/ 0 h 50"/>
                <a:gd name="T24" fmla="*/ 33 w 44"/>
                <a:gd name="T25" fmla="*/ 2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50">
                  <a:moveTo>
                    <a:pt x="33" y="27"/>
                  </a:moveTo>
                  <a:cubicBezTo>
                    <a:pt x="33" y="33"/>
                    <a:pt x="32" y="37"/>
                    <a:pt x="31" y="39"/>
                  </a:cubicBezTo>
                  <a:cubicBezTo>
                    <a:pt x="29" y="42"/>
                    <a:pt x="26" y="43"/>
                    <a:pt x="22" y="43"/>
                  </a:cubicBezTo>
                  <a:cubicBezTo>
                    <a:pt x="18" y="43"/>
                    <a:pt x="15" y="42"/>
                    <a:pt x="13" y="39"/>
                  </a:cubicBezTo>
                  <a:cubicBezTo>
                    <a:pt x="11" y="37"/>
                    <a:pt x="11" y="33"/>
                    <a:pt x="11" y="27"/>
                  </a:cubicBezTo>
                  <a:cubicBezTo>
                    <a:pt x="11" y="0"/>
                    <a:pt x="11" y="0"/>
                    <a:pt x="11" y="0"/>
                  </a:cubicBezTo>
                  <a:cubicBezTo>
                    <a:pt x="0" y="0"/>
                    <a:pt x="0" y="0"/>
                    <a:pt x="0" y="0"/>
                  </a:cubicBezTo>
                  <a:cubicBezTo>
                    <a:pt x="0" y="31"/>
                    <a:pt x="0" y="31"/>
                    <a:pt x="0" y="31"/>
                  </a:cubicBezTo>
                  <a:cubicBezTo>
                    <a:pt x="0" y="44"/>
                    <a:pt x="8" y="50"/>
                    <a:pt x="22" y="50"/>
                  </a:cubicBezTo>
                  <a:cubicBezTo>
                    <a:pt x="36" y="50"/>
                    <a:pt x="43" y="44"/>
                    <a:pt x="44" y="31"/>
                  </a:cubicBezTo>
                  <a:cubicBezTo>
                    <a:pt x="44" y="0"/>
                    <a:pt x="44" y="0"/>
                    <a:pt x="44" y="0"/>
                  </a:cubicBezTo>
                  <a:cubicBezTo>
                    <a:pt x="33" y="0"/>
                    <a:pt x="33" y="0"/>
                    <a:pt x="33" y="0"/>
                  </a:cubicBezTo>
                  <a:lnTo>
                    <a:pt x="33"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38" name="i$1iḓê"/>
            <p:cNvSpPr/>
            <p:nvPr/>
          </p:nvSpPr>
          <p:spPr bwMode="auto">
            <a:xfrm>
              <a:off x="6359253" y="3756463"/>
              <a:ext cx="148604" cy="162238"/>
            </a:xfrm>
            <a:custGeom>
              <a:avLst/>
              <a:gdLst>
                <a:gd name="T0" fmla="*/ 85 w 109"/>
                <a:gd name="T1" fmla="*/ 93 h 119"/>
                <a:gd name="T2" fmla="*/ 83 w 109"/>
                <a:gd name="T3" fmla="*/ 93 h 119"/>
                <a:gd name="T4" fmla="*/ 38 w 109"/>
                <a:gd name="T5" fmla="*/ 0 h 119"/>
                <a:gd name="T6" fmla="*/ 0 w 109"/>
                <a:gd name="T7" fmla="*/ 0 h 119"/>
                <a:gd name="T8" fmla="*/ 0 w 109"/>
                <a:gd name="T9" fmla="*/ 119 h 119"/>
                <a:gd name="T10" fmla="*/ 23 w 109"/>
                <a:gd name="T11" fmla="*/ 119 h 119"/>
                <a:gd name="T12" fmla="*/ 23 w 109"/>
                <a:gd name="T13" fmla="*/ 19 h 119"/>
                <a:gd name="T14" fmla="*/ 26 w 109"/>
                <a:gd name="T15" fmla="*/ 19 h 119"/>
                <a:gd name="T16" fmla="*/ 71 w 109"/>
                <a:gd name="T17" fmla="*/ 119 h 119"/>
                <a:gd name="T18" fmla="*/ 109 w 109"/>
                <a:gd name="T19" fmla="*/ 119 h 119"/>
                <a:gd name="T20" fmla="*/ 109 w 109"/>
                <a:gd name="T21" fmla="*/ 0 h 119"/>
                <a:gd name="T22" fmla="*/ 85 w 109"/>
                <a:gd name="T23" fmla="*/ 0 h 119"/>
                <a:gd name="T24" fmla="*/ 85 w 109"/>
                <a:gd name="T25" fmla="*/ 9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19">
                  <a:moveTo>
                    <a:pt x="85" y="93"/>
                  </a:moveTo>
                  <a:lnTo>
                    <a:pt x="83" y="93"/>
                  </a:lnTo>
                  <a:lnTo>
                    <a:pt x="38" y="0"/>
                  </a:lnTo>
                  <a:lnTo>
                    <a:pt x="0" y="0"/>
                  </a:lnTo>
                  <a:lnTo>
                    <a:pt x="0" y="119"/>
                  </a:lnTo>
                  <a:lnTo>
                    <a:pt x="23" y="119"/>
                  </a:lnTo>
                  <a:lnTo>
                    <a:pt x="23" y="19"/>
                  </a:lnTo>
                  <a:lnTo>
                    <a:pt x="26" y="19"/>
                  </a:lnTo>
                  <a:lnTo>
                    <a:pt x="71" y="119"/>
                  </a:lnTo>
                  <a:lnTo>
                    <a:pt x="109" y="119"/>
                  </a:lnTo>
                  <a:lnTo>
                    <a:pt x="109" y="0"/>
                  </a:lnTo>
                  <a:lnTo>
                    <a:pt x="85" y="0"/>
                  </a:lnTo>
                  <a:lnTo>
                    <a:pt x="85"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39" name="iṩḻïḍê"/>
            <p:cNvSpPr/>
            <p:nvPr/>
          </p:nvSpPr>
          <p:spPr bwMode="auto">
            <a:xfrm>
              <a:off x="6546030" y="3756463"/>
              <a:ext cx="35447" cy="16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350"/>
            </a:p>
          </p:txBody>
        </p:sp>
        <p:sp>
          <p:nvSpPr>
            <p:cNvPr id="40" name="îSliḑè"/>
            <p:cNvSpPr/>
            <p:nvPr/>
          </p:nvSpPr>
          <p:spPr bwMode="auto">
            <a:xfrm>
              <a:off x="6610107" y="3756463"/>
              <a:ext cx="155421" cy="162238"/>
            </a:xfrm>
            <a:custGeom>
              <a:avLst/>
              <a:gdLst>
                <a:gd name="T0" fmla="*/ 59 w 114"/>
                <a:gd name="T1" fmla="*/ 93 h 119"/>
                <a:gd name="T2" fmla="*/ 57 w 114"/>
                <a:gd name="T3" fmla="*/ 93 h 119"/>
                <a:gd name="T4" fmla="*/ 26 w 114"/>
                <a:gd name="T5" fmla="*/ 0 h 119"/>
                <a:gd name="T6" fmla="*/ 0 w 114"/>
                <a:gd name="T7" fmla="*/ 0 h 119"/>
                <a:gd name="T8" fmla="*/ 43 w 114"/>
                <a:gd name="T9" fmla="*/ 119 h 119"/>
                <a:gd name="T10" fmla="*/ 71 w 114"/>
                <a:gd name="T11" fmla="*/ 119 h 119"/>
                <a:gd name="T12" fmla="*/ 114 w 114"/>
                <a:gd name="T13" fmla="*/ 0 h 119"/>
                <a:gd name="T14" fmla="*/ 90 w 114"/>
                <a:gd name="T15" fmla="*/ 0 h 119"/>
                <a:gd name="T16" fmla="*/ 59 w 114"/>
                <a:gd name="T17" fmla="*/ 9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19">
                  <a:moveTo>
                    <a:pt x="59" y="93"/>
                  </a:moveTo>
                  <a:lnTo>
                    <a:pt x="57" y="93"/>
                  </a:lnTo>
                  <a:lnTo>
                    <a:pt x="26" y="0"/>
                  </a:lnTo>
                  <a:lnTo>
                    <a:pt x="0" y="0"/>
                  </a:lnTo>
                  <a:lnTo>
                    <a:pt x="43" y="119"/>
                  </a:lnTo>
                  <a:lnTo>
                    <a:pt x="71" y="119"/>
                  </a:lnTo>
                  <a:lnTo>
                    <a:pt x="114" y="0"/>
                  </a:lnTo>
                  <a:lnTo>
                    <a:pt x="90" y="0"/>
                  </a:lnTo>
                  <a:lnTo>
                    <a:pt x="59"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41" name="ïṥļïde"/>
            <p:cNvSpPr/>
            <p:nvPr/>
          </p:nvSpPr>
          <p:spPr bwMode="auto">
            <a:xfrm>
              <a:off x="6794159" y="3756463"/>
              <a:ext cx="110431" cy="162238"/>
            </a:xfrm>
            <a:custGeom>
              <a:avLst/>
              <a:gdLst>
                <a:gd name="T0" fmla="*/ 26 w 81"/>
                <a:gd name="T1" fmla="*/ 66 h 119"/>
                <a:gd name="T2" fmla="*/ 76 w 81"/>
                <a:gd name="T3" fmla="*/ 66 h 119"/>
                <a:gd name="T4" fmla="*/ 76 w 81"/>
                <a:gd name="T5" fmla="*/ 47 h 119"/>
                <a:gd name="T6" fmla="*/ 26 w 81"/>
                <a:gd name="T7" fmla="*/ 47 h 119"/>
                <a:gd name="T8" fmla="*/ 26 w 81"/>
                <a:gd name="T9" fmla="*/ 19 h 119"/>
                <a:gd name="T10" fmla="*/ 78 w 81"/>
                <a:gd name="T11" fmla="*/ 19 h 119"/>
                <a:gd name="T12" fmla="*/ 78 w 81"/>
                <a:gd name="T13" fmla="*/ 0 h 119"/>
                <a:gd name="T14" fmla="*/ 0 w 81"/>
                <a:gd name="T15" fmla="*/ 0 h 119"/>
                <a:gd name="T16" fmla="*/ 0 w 81"/>
                <a:gd name="T17" fmla="*/ 119 h 119"/>
                <a:gd name="T18" fmla="*/ 81 w 81"/>
                <a:gd name="T19" fmla="*/ 119 h 119"/>
                <a:gd name="T20" fmla="*/ 81 w 81"/>
                <a:gd name="T21" fmla="*/ 97 h 119"/>
                <a:gd name="T22" fmla="*/ 26 w 81"/>
                <a:gd name="T23" fmla="*/ 97 h 119"/>
                <a:gd name="T24" fmla="*/ 26 w 81"/>
                <a:gd name="T25" fmla="*/ 6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119">
                  <a:moveTo>
                    <a:pt x="26" y="66"/>
                  </a:moveTo>
                  <a:lnTo>
                    <a:pt x="76" y="66"/>
                  </a:lnTo>
                  <a:lnTo>
                    <a:pt x="76" y="47"/>
                  </a:lnTo>
                  <a:lnTo>
                    <a:pt x="26" y="47"/>
                  </a:lnTo>
                  <a:lnTo>
                    <a:pt x="26" y="19"/>
                  </a:lnTo>
                  <a:lnTo>
                    <a:pt x="78" y="19"/>
                  </a:lnTo>
                  <a:lnTo>
                    <a:pt x="78" y="0"/>
                  </a:lnTo>
                  <a:lnTo>
                    <a:pt x="0" y="0"/>
                  </a:lnTo>
                  <a:lnTo>
                    <a:pt x="0" y="119"/>
                  </a:lnTo>
                  <a:lnTo>
                    <a:pt x="81" y="119"/>
                  </a:lnTo>
                  <a:lnTo>
                    <a:pt x="81" y="97"/>
                  </a:lnTo>
                  <a:lnTo>
                    <a:pt x="26" y="97"/>
                  </a:lnTo>
                  <a:lnTo>
                    <a:pt x="26"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42" name="ïś1ïďe"/>
            <p:cNvSpPr/>
            <p:nvPr/>
          </p:nvSpPr>
          <p:spPr bwMode="auto">
            <a:xfrm>
              <a:off x="6942763" y="3756463"/>
              <a:ext cx="129517" cy="162238"/>
            </a:xfrm>
            <a:custGeom>
              <a:avLst/>
              <a:gdLst>
                <a:gd name="T0" fmla="*/ 37 w 40"/>
                <a:gd name="T1" fmla="*/ 36 h 50"/>
                <a:gd name="T2" fmla="*/ 28 w 40"/>
                <a:gd name="T3" fmla="*/ 25 h 50"/>
                <a:gd name="T4" fmla="*/ 28 w 40"/>
                <a:gd name="T5" fmla="*/ 25 h 50"/>
                <a:gd name="T6" fmla="*/ 39 w 40"/>
                <a:gd name="T7" fmla="*/ 13 h 50"/>
                <a:gd name="T8" fmla="*/ 21 w 40"/>
                <a:gd name="T9" fmla="*/ 0 h 50"/>
                <a:gd name="T10" fmla="*/ 0 w 40"/>
                <a:gd name="T11" fmla="*/ 0 h 50"/>
                <a:gd name="T12" fmla="*/ 0 w 40"/>
                <a:gd name="T13" fmla="*/ 50 h 50"/>
                <a:gd name="T14" fmla="*/ 11 w 40"/>
                <a:gd name="T15" fmla="*/ 50 h 50"/>
                <a:gd name="T16" fmla="*/ 11 w 40"/>
                <a:gd name="T17" fmla="*/ 30 h 50"/>
                <a:gd name="T18" fmla="*/ 22 w 40"/>
                <a:gd name="T19" fmla="*/ 30 h 50"/>
                <a:gd name="T20" fmla="*/ 27 w 40"/>
                <a:gd name="T21" fmla="*/ 36 h 50"/>
                <a:gd name="T22" fmla="*/ 29 w 40"/>
                <a:gd name="T23" fmla="*/ 50 h 50"/>
                <a:gd name="T24" fmla="*/ 40 w 40"/>
                <a:gd name="T25" fmla="*/ 50 h 50"/>
                <a:gd name="T26" fmla="*/ 38 w 40"/>
                <a:gd name="T27" fmla="*/ 38 h 50"/>
                <a:gd name="T28" fmla="*/ 37 w 40"/>
                <a:gd name="T29" fmla="*/ 36 h 50"/>
                <a:gd name="T30" fmla="*/ 20 w 40"/>
                <a:gd name="T31" fmla="*/ 21 h 50"/>
                <a:gd name="T32" fmla="*/ 11 w 40"/>
                <a:gd name="T33" fmla="*/ 21 h 50"/>
                <a:gd name="T34" fmla="*/ 11 w 40"/>
                <a:gd name="T35" fmla="*/ 8 h 50"/>
                <a:gd name="T36" fmla="*/ 20 w 40"/>
                <a:gd name="T37" fmla="*/ 8 h 50"/>
                <a:gd name="T38" fmla="*/ 27 w 40"/>
                <a:gd name="T39" fmla="*/ 14 h 50"/>
                <a:gd name="T40" fmla="*/ 20 w 40"/>
                <a:gd name="T41"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50">
                  <a:moveTo>
                    <a:pt x="37" y="36"/>
                  </a:moveTo>
                  <a:cubicBezTo>
                    <a:pt x="37" y="29"/>
                    <a:pt x="34" y="25"/>
                    <a:pt x="28" y="25"/>
                  </a:cubicBezTo>
                  <a:cubicBezTo>
                    <a:pt x="28" y="25"/>
                    <a:pt x="28" y="25"/>
                    <a:pt x="28" y="25"/>
                  </a:cubicBezTo>
                  <a:cubicBezTo>
                    <a:pt x="35" y="23"/>
                    <a:pt x="39" y="19"/>
                    <a:pt x="39" y="13"/>
                  </a:cubicBezTo>
                  <a:cubicBezTo>
                    <a:pt x="39" y="4"/>
                    <a:pt x="33" y="0"/>
                    <a:pt x="21" y="0"/>
                  </a:cubicBezTo>
                  <a:cubicBezTo>
                    <a:pt x="0" y="0"/>
                    <a:pt x="0" y="0"/>
                    <a:pt x="0" y="0"/>
                  </a:cubicBezTo>
                  <a:cubicBezTo>
                    <a:pt x="0" y="50"/>
                    <a:pt x="0" y="50"/>
                    <a:pt x="0" y="50"/>
                  </a:cubicBezTo>
                  <a:cubicBezTo>
                    <a:pt x="11" y="50"/>
                    <a:pt x="11" y="50"/>
                    <a:pt x="11" y="50"/>
                  </a:cubicBezTo>
                  <a:cubicBezTo>
                    <a:pt x="11" y="30"/>
                    <a:pt x="11" y="30"/>
                    <a:pt x="11" y="30"/>
                  </a:cubicBezTo>
                  <a:cubicBezTo>
                    <a:pt x="22" y="30"/>
                    <a:pt x="22" y="30"/>
                    <a:pt x="22" y="30"/>
                  </a:cubicBezTo>
                  <a:cubicBezTo>
                    <a:pt x="25" y="30"/>
                    <a:pt x="26" y="32"/>
                    <a:pt x="27" y="36"/>
                  </a:cubicBezTo>
                  <a:cubicBezTo>
                    <a:pt x="27" y="41"/>
                    <a:pt x="28" y="46"/>
                    <a:pt x="29" y="50"/>
                  </a:cubicBezTo>
                  <a:cubicBezTo>
                    <a:pt x="40" y="50"/>
                    <a:pt x="40" y="50"/>
                    <a:pt x="40" y="50"/>
                  </a:cubicBezTo>
                  <a:cubicBezTo>
                    <a:pt x="39" y="48"/>
                    <a:pt x="38" y="44"/>
                    <a:pt x="38" y="38"/>
                  </a:cubicBezTo>
                  <a:cubicBezTo>
                    <a:pt x="38" y="38"/>
                    <a:pt x="38" y="37"/>
                    <a:pt x="37" y="36"/>
                  </a:cubicBezTo>
                  <a:close/>
                  <a:moveTo>
                    <a:pt x="20" y="21"/>
                  </a:moveTo>
                  <a:cubicBezTo>
                    <a:pt x="11" y="21"/>
                    <a:pt x="11" y="21"/>
                    <a:pt x="11" y="21"/>
                  </a:cubicBezTo>
                  <a:cubicBezTo>
                    <a:pt x="11" y="8"/>
                    <a:pt x="11" y="8"/>
                    <a:pt x="11" y="8"/>
                  </a:cubicBezTo>
                  <a:cubicBezTo>
                    <a:pt x="20" y="8"/>
                    <a:pt x="20" y="8"/>
                    <a:pt x="20" y="8"/>
                  </a:cubicBezTo>
                  <a:cubicBezTo>
                    <a:pt x="25" y="8"/>
                    <a:pt x="27" y="10"/>
                    <a:pt x="27" y="14"/>
                  </a:cubicBezTo>
                  <a:cubicBezTo>
                    <a:pt x="27" y="19"/>
                    <a:pt x="25" y="21"/>
                    <a:pt x="2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43" name="íṣľïďê"/>
            <p:cNvSpPr/>
            <p:nvPr/>
          </p:nvSpPr>
          <p:spPr bwMode="auto">
            <a:xfrm>
              <a:off x="7098184" y="3753737"/>
              <a:ext cx="132244" cy="164964"/>
            </a:xfrm>
            <a:custGeom>
              <a:avLst/>
              <a:gdLst>
                <a:gd name="T0" fmla="*/ 24 w 41"/>
                <a:gd name="T1" fmla="*/ 21 h 51"/>
                <a:gd name="T2" fmla="*/ 22 w 41"/>
                <a:gd name="T3" fmla="*/ 21 h 51"/>
                <a:gd name="T4" fmla="*/ 13 w 41"/>
                <a:gd name="T5" fmla="*/ 14 h 51"/>
                <a:gd name="T6" fmla="*/ 21 w 41"/>
                <a:gd name="T7" fmla="*/ 7 h 51"/>
                <a:gd name="T8" fmla="*/ 29 w 41"/>
                <a:gd name="T9" fmla="*/ 15 h 51"/>
                <a:gd name="T10" fmla="*/ 40 w 41"/>
                <a:gd name="T11" fmla="*/ 15 h 51"/>
                <a:gd name="T12" fmla="*/ 23 w 41"/>
                <a:gd name="T13" fmla="*/ 0 h 51"/>
                <a:gd name="T14" fmla="*/ 2 w 41"/>
                <a:gd name="T15" fmla="*/ 16 h 51"/>
                <a:gd name="T16" fmla="*/ 18 w 41"/>
                <a:gd name="T17" fmla="*/ 30 h 51"/>
                <a:gd name="T18" fmla="*/ 20 w 41"/>
                <a:gd name="T19" fmla="*/ 30 h 51"/>
                <a:gd name="T20" fmla="*/ 30 w 41"/>
                <a:gd name="T21" fmla="*/ 38 h 51"/>
                <a:gd name="T22" fmla="*/ 20 w 41"/>
                <a:gd name="T23" fmla="*/ 44 h 51"/>
                <a:gd name="T24" fmla="*/ 11 w 41"/>
                <a:gd name="T25" fmla="*/ 35 h 51"/>
                <a:gd name="T26" fmla="*/ 0 w 41"/>
                <a:gd name="T27" fmla="*/ 35 h 51"/>
                <a:gd name="T28" fmla="*/ 20 w 41"/>
                <a:gd name="T29" fmla="*/ 51 h 51"/>
                <a:gd name="T30" fmla="*/ 41 w 41"/>
                <a:gd name="T31" fmla="*/ 35 h 51"/>
                <a:gd name="T32" fmla="*/ 24 w 41"/>
                <a:gd name="T33" fmla="*/ 2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51">
                  <a:moveTo>
                    <a:pt x="24" y="21"/>
                  </a:moveTo>
                  <a:cubicBezTo>
                    <a:pt x="23" y="21"/>
                    <a:pt x="22" y="21"/>
                    <a:pt x="22" y="21"/>
                  </a:cubicBezTo>
                  <a:cubicBezTo>
                    <a:pt x="16" y="20"/>
                    <a:pt x="13" y="18"/>
                    <a:pt x="13" y="14"/>
                  </a:cubicBezTo>
                  <a:cubicBezTo>
                    <a:pt x="13" y="10"/>
                    <a:pt x="16" y="8"/>
                    <a:pt x="21" y="7"/>
                  </a:cubicBezTo>
                  <a:cubicBezTo>
                    <a:pt x="26" y="7"/>
                    <a:pt x="29" y="10"/>
                    <a:pt x="29" y="15"/>
                  </a:cubicBezTo>
                  <a:cubicBezTo>
                    <a:pt x="40" y="15"/>
                    <a:pt x="40" y="15"/>
                    <a:pt x="40" y="15"/>
                  </a:cubicBezTo>
                  <a:cubicBezTo>
                    <a:pt x="39" y="5"/>
                    <a:pt x="33" y="0"/>
                    <a:pt x="23" y="0"/>
                  </a:cubicBezTo>
                  <a:cubicBezTo>
                    <a:pt x="9" y="0"/>
                    <a:pt x="2" y="6"/>
                    <a:pt x="2" y="16"/>
                  </a:cubicBezTo>
                  <a:cubicBezTo>
                    <a:pt x="2" y="23"/>
                    <a:pt x="7" y="27"/>
                    <a:pt x="18" y="30"/>
                  </a:cubicBezTo>
                  <a:cubicBezTo>
                    <a:pt x="19" y="30"/>
                    <a:pt x="19" y="30"/>
                    <a:pt x="20" y="30"/>
                  </a:cubicBezTo>
                  <a:cubicBezTo>
                    <a:pt x="26" y="32"/>
                    <a:pt x="30" y="34"/>
                    <a:pt x="30" y="38"/>
                  </a:cubicBezTo>
                  <a:cubicBezTo>
                    <a:pt x="29" y="42"/>
                    <a:pt x="26" y="44"/>
                    <a:pt x="20" y="44"/>
                  </a:cubicBezTo>
                  <a:cubicBezTo>
                    <a:pt x="14" y="44"/>
                    <a:pt x="11" y="41"/>
                    <a:pt x="11" y="35"/>
                  </a:cubicBezTo>
                  <a:cubicBezTo>
                    <a:pt x="0" y="35"/>
                    <a:pt x="0" y="35"/>
                    <a:pt x="0" y="35"/>
                  </a:cubicBezTo>
                  <a:cubicBezTo>
                    <a:pt x="0" y="46"/>
                    <a:pt x="7" y="51"/>
                    <a:pt x="20" y="51"/>
                  </a:cubicBezTo>
                  <a:cubicBezTo>
                    <a:pt x="34" y="51"/>
                    <a:pt x="41" y="46"/>
                    <a:pt x="41" y="35"/>
                  </a:cubicBezTo>
                  <a:cubicBezTo>
                    <a:pt x="41" y="28"/>
                    <a:pt x="35" y="24"/>
                    <a:pt x="24"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44" name="îsļïḋé"/>
            <p:cNvSpPr/>
            <p:nvPr/>
          </p:nvSpPr>
          <p:spPr bwMode="auto">
            <a:xfrm>
              <a:off x="7265875" y="3756463"/>
              <a:ext cx="35447" cy="16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350"/>
            </a:p>
          </p:txBody>
        </p:sp>
        <p:sp>
          <p:nvSpPr>
            <p:cNvPr id="45" name="işliḋé"/>
            <p:cNvSpPr/>
            <p:nvPr/>
          </p:nvSpPr>
          <p:spPr bwMode="auto">
            <a:xfrm>
              <a:off x="7329952" y="3756463"/>
              <a:ext cx="132244" cy="162238"/>
            </a:xfrm>
            <a:custGeom>
              <a:avLst/>
              <a:gdLst>
                <a:gd name="T0" fmla="*/ 0 w 97"/>
                <a:gd name="T1" fmla="*/ 19 h 119"/>
                <a:gd name="T2" fmla="*/ 35 w 97"/>
                <a:gd name="T3" fmla="*/ 19 h 119"/>
                <a:gd name="T4" fmla="*/ 35 w 97"/>
                <a:gd name="T5" fmla="*/ 119 h 119"/>
                <a:gd name="T6" fmla="*/ 61 w 97"/>
                <a:gd name="T7" fmla="*/ 119 h 119"/>
                <a:gd name="T8" fmla="*/ 61 w 97"/>
                <a:gd name="T9" fmla="*/ 19 h 119"/>
                <a:gd name="T10" fmla="*/ 97 w 97"/>
                <a:gd name="T11" fmla="*/ 19 h 119"/>
                <a:gd name="T12" fmla="*/ 97 w 97"/>
                <a:gd name="T13" fmla="*/ 0 h 119"/>
                <a:gd name="T14" fmla="*/ 0 w 97"/>
                <a:gd name="T15" fmla="*/ 0 h 119"/>
                <a:gd name="T16" fmla="*/ 0 w 97"/>
                <a:gd name="T17" fmla="*/ 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119">
                  <a:moveTo>
                    <a:pt x="0" y="19"/>
                  </a:moveTo>
                  <a:lnTo>
                    <a:pt x="35" y="19"/>
                  </a:lnTo>
                  <a:lnTo>
                    <a:pt x="35" y="119"/>
                  </a:lnTo>
                  <a:lnTo>
                    <a:pt x="61" y="119"/>
                  </a:lnTo>
                  <a:lnTo>
                    <a:pt x="61" y="19"/>
                  </a:lnTo>
                  <a:lnTo>
                    <a:pt x="97" y="19"/>
                  </a:lnTo>
                  <a:lnTo>
                    <a:pt x="97" y="0"/>
                  </a:lnTo>
                  <a:lnTo>
                    <a:pt x="0" y="0"/>
                  </a:lnTo>
                  <a:lnTo>
                    <a:pt x="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46" name="íślíḑè"/>
            <p:cNvSpPr/>
            <p:nvPr/>
          </p:nvSpPr>
          <p:spPr bwMode="auto">
            <a:xfrm>
              <a:off x="7478556" y="3756463"/>
              <a:ext cx="144514" cy="162238"/>
            </a:xfrm>
            <a:custGeom>
              <a:avLst/>
              <a:gdLst>
                <a:gd name="T0" fmla="*/ 54 w 106"/>
                <a:gd name="T1" fmla="*/ 55 h 119"/>
                <a:gd name="T2" fmla="*/ 30 w 106"/>
                <a:gd name="T3" fmla="*/ 0 h 119"/>
                <a:gd name="T4" fmla="*/ 0 w 106"/>
                <a:gd name="T5" fmla="*/ 0 h 119"/>
                <a:gd name="T6" fmla="*/ 40 w 106"/>
                <a:gd name="T7" fmla="*/ 81 h 119"/>
                <a:gd name="T8" fmla="*/ 40 w 106"/>
                <a:gd name="T9" fmla="*/ 119 h 119"/>
                <a:gd name="T10" fmla="*/ 66 w 106"/>
                <a:gd name="T11" fmla="*/ 119 h 119"/>
                <a:gd name="T12" fmla="*/ 66 w 106"/>
                <a:gd name="T13" fmla="*/ 81 h 119"/>
                <a:gd name="T14" fmla="*/ 106 w 106"/>
                <a:gd name="T15" fmla="*/ 0 h 119"/>
                <a:gd name="T16" fmla="*/ 80 w 106"/>
                <a:gd name="T17" fmla="*/ 0 h 119"/>
                <a:gd name="T18" fmla="*/ 54 w 106"/>
                <a:gd name="T19" fmla="*/ 5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19">
                  <a:moveTo>
                    <a:pt x="54" y="55"/>
                  </a:moveTo>
                  <a:lnTo>
                    <a:pt x="30" y="0"/>
                  </a:lnTo>
                  <a:lnTo>
                    <a:pt x="0" y="0"/>
                  </a:lnTo>
                  <a:lnTo>
                    <a:pt x="40" y="81"/>
                  </a:lnTo>
                  <a:lnTo>
                    <a:pt x="40" y="119"/>
                  </a:lnTo>
                  <a:lnTo>
                    <a:pt x="66" y="119"/>
                  </a:lnTo>
                  <a:lnTo>
                    <a:pt x="66" y="81"/>
                  </a:lnTo>
                  <a:lnTo>
                    <a:pt x="106" y="0"/>
                  </a:lnTo>
                  <a:lnTo>
                    <a:pt x="80" y="0"/>
                  </a:lnTo>
                  <a:lnTo>
                    <a:pt x="54" y="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47" name="ïś1ïḋè"/>
            <p:cNvSpPr/>
            <p:nvPr/>
          </p:nvSpPr>
          <p:spPr bwMode="auto">
            <a:xfrm>
              <a:off x="7698054" y="3753737"/>
              <a:ext cx="154058" cy="164964"/>
            </a:xfrm>
            <a:custGeom>
              <a:avLst/>
              <a:gdLst>
                <a:gd name="T0" fmla="*/ 24 w 48"/>
                <a:gd name="T1" fmla="*/ 0 h 51"/>
                <a:gd name="T2" fmla="*/ 0 w 48"/>
                <a:gd name="T3" fmla="*/ 26 h 51"/>
                <a:gd name="T4" fmla="*/ 24 w 48"/>
                <a:gd name="T5" fmla="*/ 51 h 51"/>
                <a:gd name="T6" fmla="*/ 48 w 48"/>
                <a:gd name="T7" fmla="*/ 26 h 51"/>
                <a:gd name="T8" fmla="*/ 24 w 48"/>
                <a:gd name="T9" fmla="*/ 0 h 51"/>
                <a:gd name="T10" fmla="*/ 24 w 48"/>
                <a:gd name="T11" fmla="*/ 44 h 51"/>
                <a:gd name="T12" fmla="*/ 11 w 48"/>
                <a:gd name="T13" fmla="*/ 26 h 51"/>
                <a:gd name="T14" fmla="*/ 24 w 48"/>
                <a:gd name="T15" fmla="*/ 7 h 51"/>
                <a:gd name="T16" fmla="*/ 36 w 48"/>
                <a:gd name="T17" fmla="*/ 26 h 51"/>
                <a:gd name="T18" fmla="*/ 24 w 48"/>
                <a:gd name="T19"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1">
                  <a:moveTo>
                    <a:pt x="24" y="0"/>
                  </a:moveTo>
                  <a:cubicBezTo>
                    <a:pt x="8" y="0"/>
                    <a:pt x="0" y="9"/>
                    <a:pt x="0" y="26"/>
                  </a:cubicBezTo>
                  <a:cubicBezTo>
                    <a:pt x="0" y="43"/>
                    <a:pt x="8" y="51"/>
                    <a:pt x="24" y="51"/>
                  </a:cubicBezTo>
                  <a:cubicBezTo>
                    <a:pt x="39" y="51"/>
                    <a:pt x="47" y="43"/>
                    <a:pt x="48" y="26"/>
                  </a:cubicBezTo>
                  <a:cubicBezTo>
                    <a:pt x="47" y="9"/>
                    <a:pt x="39" y="0"/>
                    <a:pt x="24" y="0"/>
                  </a:cubicBezTo>
                  <a:close/>
                  <a:moveTo>
                    <a:pt x="24" y="44"/>
                  </a:moveTo>
                  <a:cubicBezTo>
                    <a:pt x="15" y="44"/>
                    <a:pt x="11" y="38"/>
                    <a:pt x="11" y="26"/>
                  </a:cubicBezTo>
                  <a:cubicBezTo>
                    <a:pt x="11" y="14"/>
                    <a:pt x="15" y="7"/>
                    <a:pt x="24" y="7"/>
                  </a:cubicBezTo>
                  <a:cubicBezTo>
                    <a:pt x="32" y="7"/>
                    <a:pt x="36" y="14"/>
                    <a:pt x="36" y="26"/>
                  </a:cubicBezTo>
                  <a:cubicBezTo>
                    <a:pt x="36" y="38"/>
                    <a:pt x="32" y="44"/>
                    <a:pt x="24"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48" name="îsļïḍê"/>
            <p:cNvSpPr/>
            <p:nvPr/>
          </p:nvSpPr>
          <p:spPr bwMode="auto">
            <a:xfrm>
              <a:off x="7887558" y="3756463"/>
              <a:ext cx="106341" cy="162238"/>
            </a:xfrm>
            <a:custGeom>
              <a:avLst/>
              <a:gdLst>
                <a:gd name="T0" fmla="*/ 0 w 78"/>
                <a:gd name="T1" fmla="*/ 119 h 119"/>
                <a:gd name="T2" fmla="*/ 26 w 78"/>
                <a:gd name="T3" fmla="*/ 119 h 119"/>
                <a:gd name="T4" fmla="*/ 26 w 78"/>
                <a:gd name="T5" fmla="*/ 66 h 119"/>
                <a:gd name="T6" fmla="*/ 73 w 78"/>
                <a:gd name="T7" fmla="*/ 66 h 119"/>
                <a:gd name="T8" fmla="*/ 73 w 78"/>
                <a:gd name="T9" fmla="*/ 47 h 119"/>
                <a:gd name="T10" fmla="*/ 26 w 78"/>
                <a:gd name="T11" fmla="*/ 47 h 119"/>
                <a:gd name="T12" fmla="*/ 26 w 78"/>
                <a:gd name="T13" fmla="*/ 19 h 119"/>
                <a:gd name="T14" fmla="*/ 78 w 78"/>
                <a:gd name="T15" fmla="*/ 19 h 119"/>
                <a:gd name="T16" fmla="*/ 78 w 78"/>
                <a:gd name="T17" fmla="*/ 0 h 119"/>
                <a:gd name="T18" fmla="*/ 0 w 78"/>
                <a:gd name="T19" fmla="*/ 0 h 119"/>
                <a:gd name="T20" fmla="*/ 0 w 78"/>
                <a:gd name="T21"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 h="119">
                  <a:moveTo>
                    <a:pt x="0" y="119"/>
                  </a:moveTo>
                  <a:lnTo>
                    <a:pt x="26" y="119"/>
                  </a:lnTo>
                  <a:lnTo>
                    <a:pt x="26" y="66"/>
                  </a:lnTo>
                  <a:lnTo>
                    <a:pt x="73" y="66"/>
                  </a:lnTo>
                  <a:lnTo>
                    <a:pt x="73" y="47"/>
                  </a:lnTo>
                  <a:lnTo>
                    <a:pt x="26" y="47"/>
                  </a:lnTo>
                  <a:lnTo>
                    <a:pt x="26" y="19"/>
                  </a:lnTo>
                  <a:lnTo>
                    <a:pt x="78" y="19"/>
                  </a:lnTo>
                  <a:lnTo>
                    <a:pt x="78" y="0"/>
                  </a:lnTo>
                  <a:lnTo>
                    <a:pt x="0" y="0"/>
                  </a:lnTo>
                  <a:lnTo>
                    <a:pt x="0" y="1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49" name="íṣlíḑé"/>
            <p:cNvSpPr/>
            <p:nvPr/>
          </p:nvSpPr>
          <p:spPr bwMode="auto">
            <a:xfrm>
              <a:off x="8068883" y="3753737"/>
              <a:ext cx="134971" cy="164964"/>
            </a:xfrm>
            <a:custGeom>
              <a:avLst/>
              <a:gdLst>
                <a:gd name="T0" fmla="*/ 21 w 42"/>
                <a:gd name="T1" fmla="*/ 7 h 51"/>
                <a:gd name="T2" fmla="*/ 31 w 42"/>
                <a:gd name="T3" fmla="*/ 17 h 51"/>
                <a:gd name="T4" fmla="*/ 42 w 42"/>
                <a:gd name="T5" fmla="*/ 17 h 51"/>
                <a:gd name="T6" fmla="*/ 21 w 42"/>
                <a:gd name="T7" fmla="*/ 0 h 51"/>
                <a:gd name="T8" fmla="*/ 0 w 42"/>
                <a:gd name="T9" fmla="*/ 26 h 51"/>
                <a:gd name="T10" fmla="*/ 21 w 42"/>
                <a:gd name="T11" fmla="*/ 51 h 51"/>
                <a:gd name="T12" fmla="*/ 42 w 42"/>
                <a:gd name="T13" fmla="*/ 35 h 51"/>
                <a:gd name="T14" fmla="*/ 31 w 42"/>
                <a:gd name="T15" fmla="*/ 35 h 51"/>
                <a:gd name="T16" fmla="*/ 21 w 42"/>
                <a:gd name="T17" fmla="*/ 44 h 51"/>
                <a:gd name="T18" fmla="*/ 11 w 42"/>
                <a:gd name="T19" fmla="*/ 26 h 51"/>
                <a:gd name="T20" fmla="*/ 21 w 42"/>
                <a:gd name="T21" fmla="*/ 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51">
                  <a:moveTo>
                    <a:pt x="21" y="7"/>
                  </a:moveTo>
                  <a:cubicBezTo>
                    <a:pt x="27" y="8"/>
                    <a:pt x="30" y="11"/>
                    <a:pt x="31" y="17"/>
                  </a:cubicBezTo>
                  <a:cubicBezTo>
                    <a:pt x="42" y="17"/>
                    <a:pt x="42" y="17"/>
                    <a:pt x="42" y="17"/>
                  </a:cubicBezTo>
                  <a:cubicBezTo>
                    <a:pt x="41" y="6"/>
                    <a:pt x="34" y="0"/>
                    <a:pt x="21" y="0"/>
                  </a:cubicBezTo>
                  <a:cubicBezTo>
                    <a:pt x="7" y="0"/>
                    <a:pt x="0" y="9"/>
                    <a:pt x="0" y="26"/>
                  </a:cubicBezTo>
                  <a:cubicBezTo>
                    <a:pt x="0" y="43"/>
                    <a:pt x="7" y="51"/>
                    <a:pt x="21" y="51"/>
                  </a:cubicBezTo>
                  <a:cubicBezTo>
                    <a:pt x="34" y="51"/>
                    <a:pt x="41" y="46"/>
                    <a:pt x="42" y="35"/>
                  </a:cubicBezTo>
                  <a:cubicBezTo>
                    <a:pt x="31" y="35"/>
                    <a:pt x="31" y="35"/>
                    <a:pt x="31" y="35"/>
                  </a:cubicBezTo>
                  <a:cubicBezTo>
                    <a:pt x="30" y="41"/>
                    <a:pt x="27" y="44"/>
                    <a:pt x="21" y="44"/>
                  </a:cubicBezTo>
                  <a:cubicBezTo>
                    <a:pt x="15" y="44"/>
                    <a:pt x="12" y="38"/>
                    <a:pt x="11" y="26"/>
                  </a:cubicBezTo>
                  <a:cubicBezTo>
                    <a:pt x="12" y="14"/>
                    <a:pt x="15" y="8"/>
                    <a:pt x="2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50" name="ïSlïḓe"/>
            <p:cNvSpPr/>
            <p:nvPr/>
          </p:nvSpPr>
          <p:spPr bwMode="auto">
            <a:xfrm>
              <a:off x="8236574" y="3756463"/>
              <a:ext cx="132244" cy="162238"/>
            </a:xfrm>
            <a:custGeom>
              <a:avLst/>
              <a:gdLst>
                <a:gd name="T0" fmla="*/ 71 w 97"/>
                <a:gd name="T1" fmla="*/ 45 h 119"/>
                <a:gd name="T2" fmla="*/ 26 w 97"/>
                <a:gd name="T3" fmla="*/ 45 h 119"/>
                <a:gd name="T4" fmla="*/ 26 w 97"/>
                <a:gd name="T5" fmla="*/ 0 h 119"/>
                <a:gd name="T6" fmla="*/ 0 w 97"/>
                <a:gd name="T7" fmla="*/ 0 h 119"/>
                <a:gd name="T8" fmla="*/ 0 w 97"/>
                <a:gd name="T9" fmla="*/ 119 h 119"/>
                <a:gd name="T10" fmla="*/ 26 w 97"/>
                <a:gd name="T11" fmla="*/ 119 h 119"/>
                <a:gd name="T12" fmla="*/ 26 w 97"/>
                <a:gd name="T13" fmla="*/ 66 h 119"/>
                <a:gd name="T14" fmla="*/ 71 w 97"/>
                <a:gd name="T15" fmla="*/ 66 h 119"/>
                <a:gd name="T16" fmla="*/ 71 w 97"/>
                <a:gd name="T17" fmla="*/ 119 h 119"/>
                <a:gd name="T18" fmla="*/ 97 w 97"/>
                <a:gd name="T19" fmla="*/ 119 h 119"/>
                <a:gd name="T20" fmla="*/ 97 w 97"/>
                <a:gd name="T21" fmla="*/ 0 h 119"/>
                <a:gd name="T22" fmla="*/ 71 w 97"/>
                <a:gd name="T23" fmla="*/ 0 h 119"/>
                <a:gd name="T24" fmla="*/ 71 w 97"/>
                <a:gd name="T25" fmla="*/ 4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19">
                  <a:moveTo>
                    <a:pt x="71" y="45"/>
                  </a:moveTo>
                  <a:lnTo>
                    <a:pt x="26" y="45"/>
                  </a:lnTo>
                  <a:lnTo>
                    <a:pt x="26" y="0"/>
                  </a:lnTo>
                  <a:lnTo>
                    <a:pt x="0" y="0"/>
                  </a:lnTo>
                  <a:lnTo>
                    <a:pt x="0" y="119"/>
                  </a:lnTo>
                  <a:lnTo>
                    <a:pt x="26" y="119"/>
                  </a:lnTo>
                  <a:lnTo>
                    <a:pt x="26" y="66"/>
                  </a:lnTo>
                  <a:lnTo>
                    <a:pt x="71" y="66"/>
                  </a:lnTo>
                  <a:lnTo>
                    <a:pt x="71" y="119"/>
                  </a:lnTo>
                  <a:lnTo>
                    <a:pt x="97" y="119"/>
                  </a:lnTo>
                  <a:lnTo>
                    <a:pt x="97" y="0"/>
                  </a:lnTo>
                  <a:lnTo>
                    <a:pt x="71" y="0"/>
                  </a:lnTo>
                  <a:lnTo>
                    <a:pt x="71"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51" name="ïŝ1îḓé"/>
            <p:cNvSpPr/>
            <p:nvPr/>
          </p:nvSpPr>
          <p:spPr bwMode="auto">
            <a:xfrm>
              <a:off x="8409718" y="3756463"/>
              <a:ext cx="32720" cy="16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1350"/>
            </a:p>
          </p:txBody>
        </p:sp>
        <p:sp>
          <p:nvSpPr>
            <p:cNvPr id="52" name="ïš1idé"/>
            <p:cNvSpPr/>
            <p:nvPr/>
          </p:nvSpPr>
          <p:spPr bwMode="auto">
            <a:xfrm>
              <a:off x="8484702" y="3756463"/>
              <a:ext cx="144514" cy="162238"/>
            </a:xfrm>
            <a:custGeom>
              <a:avLst/>
              <a:gdLst>
                <a:gd name="T0" fmla="*/ 83 w 106"/>
                <a:gd name="T1" fmla="*/ 93 h 119"/>
                <a:gd name="T2" fmla="*/ 83 w 106"/>
                <a:gd name="T3" fmla="*/ 93 h 119"/>
                <a:gd name="T4" fmla="*/ 38 w 106"/>
                <a:gd name="T5" fmla="*/ 0 h 119"/>
                <a:gd name="T6" fmla="*/ 0 w 106"/>
                <a:gd name="T7" fmla="*/ 0 h 119"/>
                <a:gd name="T8" fmla="*/ 0 w 106"/>
                <a:gd name="T9" fmla="*/ 119 h 119"/>
                <a:gd name="T10" fmla="*/ 23 w 106"/>
                <a:gd name="T11" fmla="*/ 119 h 119"/>
                <a:gd name="T12" fmla="*/ 23 w 106"/>
                <a:gd name="T13" fmla="*/ 19 h 119"/>
                <a:gd name="T14" fmla="*/ 23 w 106"/>
                <a:gd name="T15" fmla="*/ 19 h 119"/>
                <a:gd name="T16" fmla="*/ 71 w 106"/>
                <a:gd name="T17" fmla="*/ 119 h 119"/>
                <a:gd name="T18" fmla="*/ 106 w 106"/>
                <a:gd name="T19" fmla="*/ 119 h 119"/>
                <a:gd name="T20" fmla="*/ 106 w 106"/>
                <a:gd name="T21" fmla="*/ 0 h 119"/>
                <a:gd name="T22" fmla="*/ 83 w 106"/>
                <a:gd name="T23" fmla="*/ 0 h 119"/>
                <a:gd name="T24" fmla="*/ 83 w 106"/>
                <a:gd name="T25" fmla="*/ 9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19">
                  <a:moveTo>
                    <a:pt x="83" y="93"/>
                  </a:moveTo>
                  <a:lnTo>
                    <a:pt x="83" y="93"/>
                  </a:lnTo>
                  <a:lnTo>
                    <a:pt x="38" y="0"/>
                  </a:lnTo>
                  <a:lnTo>
                    <a:pt x="0" y="0"/>
                  </a:lnTo>
                  <a:lnTo>
                    <a:pt x="0" y="119"/>
                  </a:lnTo>
                  <a:lnTo>
                    <a:pt x="23" y="119"/>
                  </a:lnTo>
                  <a:lnTo>
                    <a:pt x="23" y="19"/>
                  </a:lnTo>
                  <a:lnTo>
                    <a:pt x="23" y="19"/>
                  </a:lnTo>
                  <a:lnTo>
                    <a:pt x="71" y="119"/>
                  </a:lnTo>
                  <a:lnTo>
                    <a:pt x="106" y="119"/>
                  </a:lnTo>
                  <a:lnTo>
                    <a:pt x="106" y="0"/>
                  </a:lnTo>
                  <a:lnTo>
                    <a:pt x="83" y="0"/>
                  </a:lnTo>
                  <a:lnTo>
                    <a:pt x="83"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sp>
          <p:nvSpPr>
            <p:cNvPr id="53" name="îṣḻide"/>
            <p:cNvSpPr/>
            <p:nvPr/>
          </p:nvSpPr>
          <p:spPr bwMode="auto">
            <a:xfrm>
              <a:off x="8657846" y="3756463"/>
              <a:ext cx="158148" cy="162238"/>
            </a:xfrm>
            <a:custGeom>
              <a:avLst/>
              <a:gdLst>
                <a:gd name="T0" fmla="*/ 74 w 116"/>
                <a:gd name="T1" fmla="*/ 0 h 119"/>
                <a:gd name="T2" fmla="*/ 43 w 116"/>
                <a:gd name="T3" fmla="*/ 0 h 119"/>
                <a:gd name="T4" fmla="*/ 0 w 116"/>
                <a:gd name="T5" fmla="*/ 119 h 119"/>
                <a:gd name="T6" fmla="*/ 24 w 116"/>
                <a:gd name="T7" fmla="*/ 119 h 119"/>
                <a:gd name="T8" fmla="*/ 34 w 116"/>
                <a:gd name="T9" fmla="*/ 93 h 119"/>
                <a:gd name="T10" fmla="*/ 81 w 116"/>
                <a:gd name="T11" fmla="*/ 93 h 119"/>
                <a:gd name="T12" fmla="*/ 90 w 116"/>
                <a:gd name="T13" fmla="*/ 119 h 119"/>
                <a:gd name="T14" fmla="*/ 116 w 116"/>
                <a:gd name="T15" fmla="*/ 119 h 119"/>
                <a:gd name="T16" fmla="*/ 74 w 116"/>
                <a:gd name="T17" fmla="*/ 0 h 119"/>
                <a:gd name="T18" fmla="*/ 41 w 116"/>
                <a:gd name="T19" fmla="*/ 74 h 119"/>
                <a:gd name="T20" fmla="*/ 57 w 116"/>
                <a:gd name="T21" fmla="*/ 21 h 119"/>
                <a:gd name="T22" fmla="*/ 60 w 116"/>
                <a:gd name="T23" fmla="*/ 21 h 119"/>
                <a:gd name="T24" fmla="*/ 74 w 116"/>
                <a:gd name="T25" fmla="*/ 74 h 119"/>
                <a:gd name="T26" fmla="*/ 41 w 116"/>
                <a:gd name="T27"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119">
                  <a:moveTo>
                    <a:pt x="74" y="0"/>
                  </a:moveTo>
                  <a:lnTo>
                    <a:pt x="43" y="0"/>
                  </a:lnTo>
                  <a:lnTo>
                    <a:pt x="0" y="119"/>
                  </a:lnTo>
                  <a:lnTo>
                    <a:pt x="24" y="119"/>
                  </a:lnTo>
                  <a:lnTo>
                    <a:pt x="34" y="93"/>
                  </a:lnTo>
                  <a:lnTo>
                    <a:pt x="81" y="93"/>
                  </a:lnTo>
                  <a:lnTo>
                    <a:pt x="90" y="119"/>
                  </a:lnTo>
                  <a:lnTo>
                    <a:pt x="116" y="119"/>
                  </a:lnTo>
                  <a:lnTo>
                    <a:pt x="74" y="0"/>
                  </a:lnTo>
                  <a:close/>
                  <a:moveTo>
                    <a:pt x="41" y="74"/>
                  </a:moveTo>
                  <a:lnTo>
                    <a:pt x="57" y="21"/>
                  </a:lnTo>
                  <a:lnTo>
                    <a:pt x="60" y="21"/>
                  </a:lnTo>
                  <a:lnTo>
                    <a:pt x="74" y="74"/>
                  </a:lnTo>
                  <a:lnTo>
                    <a:pt x="41" y="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1350"/>
            </a:p>
          </p:txBody>
        </p:sp>
      </p:grpSp>
      <p:sp>
        <p:nvSpPr>
          <p:cNvPr id="54" name="椭圆 53"/>
          <p:cNvSpPr/>
          <p:nvPr userDrawn="1"/>
        </p:nvSpPr>
        <p:spPr>
          <a:xfrm>
            <a:off x="307394" y="147389"/>
            <a:ext cx="594613" cy="594613"/>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占位符 1"/>
          <p:cNvSpPr>
            <a:spLocks noGrp="1"/>
          </p:cNvSpPr>
          <p:nvPr>
            <p:ph type="title"/>
          </p:nvPr>
        </p:nvSpPr>
        <p:spPr>
          <a:xfrm>
            <a:off x="660400" y="-1"/>
            <a:ext cx="10858500" cy="817564"/>
          </a:xfrm>
          <a:prstGeom prst="rect">
            <a:avLst/>
          </a:prstGeom>
        </p:spPr>
        <p:txBody>
          <a:bodyPr vert="horz" lIns="0" tIns="45720" rIns="91440" bIns="45720" rtlCol="0" anchor="b" anchorCtr="0">
            <a:normAutofit/>
          </a:bodyPr>
          <a:lstStyle/>
          <a:p>
            <a:r>
              <a:rPr lang="en-US" altLang="zh-CN" dirty="0"/>
              <a:t>Click to edit Master title style</a:t>
            </a:r>
            <a:endParaRPr lang="zh-CN" altLang="en-US" dirty="0"/>
          </a:p>
        </p:txBody>
      </p:sp>
      <p:sp>
        <p:nvSpPr>
          <p:cNvPr id="4" name="日期占位符 3"/>
          <p:cNvSpPr>
            <a:spLocks noGrp="1"/>
          </p:cNvSpPr>
          <p:nvPr>
            <p:ph type="dt" sz="half" idx="2"/>
          </p:nvPr>
        </p:nvSpPr>
        <p:spPr>
          <a:xfrm>
            <a:off x="660400" y="6581524"/>
            <a:ext cx="2743200" cy="227037"/>
          </a:xfrm>
          <a:prstGeom prst="rect">
            <a:avLst/>
          </a:prstGeom>
        </p:spPr>
        <p:txBody>
          <a:bodyPr vert="horz" lIns="0" tIns="45720" rIns="0" bIns="45720" rtlCol="0" anchor="ctr"/>
          <a:lstStyle>
            <a:lvl1pPr algn="l">
              <a:defRPr sz="1050" spc="600">
                <a:solidFill>
                  <a:schemeClr val="bg1"/>
                </a:solidFill>
              </a:defRPr>
            </a:lvl1pPr>
          </a:lstStyle>
          <a:p>
            <a:r>
              <a:rPr lang="zh-CN" altLang="en-US"/>
              <a:t>美美与共 知行合一</a:t>
            </a:r>
            <a:endParaRPr lang="zh-CN" altLang="en-US" dirty="0"/>
          </a:p>
        </p:txBody>
      </p:sp>
      <p:sp>
        <p:nvSpPr>
          <p:cNvPr id="6" name="灯片编号占位符 5"/>
          <p:cNvSpPr>
            <a:spLocks noGrp="1"/>
          </p:cNvSpPr>
          <p:nvPr>
            <p:ph type="sldNum" sz="quarter" idx="4"/>
          </p:nvPr>
        </p:nvSpPr>
        <p:spPr>
          <a:xfrm>
            <a:off x="8788402" y="6581524"/>
            <a:ext cx="2730498" cy="227037"/>
          </a:xfrm>
          <a:prstGeom prst="rect">
            <a:avLst/>
          </a:prstGeom>
        </p:spPr>
        <p:txBody>
          <a:bodyPr vert="horz" lIns="0" tIns="45720" rIns="0" bIns="45720" rtlCol="0" anchor="ctr"/>
          <a:lstStyle>
            <a:lvl1pPr algn="r">
              <a:defRPr sz="1000" spc="300">
                <a:solidFill>
                  <a:schemeClr val="bg1"/>
                </a:solidFill>
                <a:latin typeface="+mn-lt"/>
              </a:defRPr>
            </a:lvl1pPr>
          </a:lstStyle>
          <a:p>
            <a:r>
              <a:rPr lang="en-US" altLang="zh-CN" dirty="0" err="1"/>
              <a:t>Minzu</a:t>
            </a:r>
            <a:r>
              <a:rPr lang="en-US" altLang="zh-CN" dirty="0"/>
              <a:t> University of China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0" name="标题 49"/>
          <p:cNvSpPr>
            <a:spLocks noGrp="1"/>
          </p:cNvSpPr>
          <p:nvPr>
            <p:ph type="title"/>
          </p:nvPr>
        </p:nvSpPr>
        <p:spPr>
          <a:xfrm>
            <a:off x="1755083" y="4313381"/>
            <a:ext cx="8681200" cy="815441"/>
          </a:xfrm>
        </p:spPr>
        <p:txBody>
          <a:bodyPr>
            <a:normAutofit/>
          </a:bodyPr>
          <a:lstStyle/>
          <a:p>
            <a:pPr algn="ctr" fontAlgn="ctr"/>
            <a:r>
              <a:rPr lang="zh-CN" altLang="en-US" dirty="0"/>
              <a:t>尝试构建基于</a:t>
            </a:r>
            <a:r>
              <a:rPr lang="en-US" altLang="zh-CN" dirty="0"/>
              <a:t>Python</a:t>
            </a:r>
            <a:r>
              <a:rPr lang="zh-CN" altLang="en-US" dirty="0"/>
              <a:t>的自动估值系统</a:t>
            </a:r>
            <a:endParaRPr lang="zh-CN" altLang="en-US" sz="2400" dirty="0"/>
          </a:p>
        </p:txBody>
      </p:sp>
      <p:sp>
        <p:nvSpPr>
          <p:cNvPr id="5" name="文本框 4"/>
          <p:cNvSpPr txBox="1"/>
          <p:nvPr/>
        </p:nvSpPr>
        <p:spPr>
          <a:xfrm>
            <a:off x="2344738" y="6277293"/>
            <a:ext cx="7501890" cy="368300"/>
          </a:xfrm>
          <a:prstGeom prst="rect">
            <a:avLst/>
          </a:prstGeom>
          <a:noFill/>
        </p:spPr>
        <p:txBody>
          <a:bodyPr wrap="square" rtlCol="0">
            <a:spAutoFit/>
          </a:bodyPr>
          <a:lstStyle/>
          <a:p>
            <a:pPr algn="ctr"/>
            <a:r>
              <a:rPr lang="zh-CN" altLang="en-US" b="1" dirty="0"/>
              <a:t>李珂宇   李春鑫   李凯   刘晓兵   闫中钦   于天浩</a:t>
            </a:r>
          </a:p>
        </p:txBody>
      </p:sp>
      <p:sp>
        <p:nvSpPr>
          <p:cNvPr id="6" name="文本框 5"/>
          <p:cNvSpPr txBox="1"/>
          <p:nvPr/>
        </p:nvSpPr>
        <p:spPr>
          <a:xfrm>
            <a:off x="5434489" y="5791676"/>
            <a:ext cx="1323023" cy="344805"/>
          </a:xfrm>
          <a:prstGeom prst="rect">
            <a:avLst/>
          </a:prstGeom>
          <a:solidFill>
            <a:srgbClr val="BB010E"/>
          </a:solidFill>
        </p:spPr>
        <p:txBody>
          <a:bodyPr wrap="square" rtlCol="0">
            <a:spAutoFit/>
          </a:bodyPr>
          <a:lstStyle/>
          <a:p>
            <a:pPr algn="ctr"/>
            <a:r>
              <a:rPr lang="zh-CN" altLang="en-US" sz="1650" b="1" dirty="0">
                <a:solidFill>
                  <a:schemeClr val="bg1"/>
                </a:solidFill>
              </a:rPr>
              <a:t>小组成员</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sz="790"/>
              <a:t>美美与共 知行合一</a:t>
            </a:r>
            <a:endParaRPr lang="zh-CN" altLang="en-US" sz="790" dirty="0"/>
          </a:p>
        </p:txBody>
      </p:sp>
      <p:sp>
        <p:nvSpPr>
          <p:cNvPr id="4" name="灯片编号占位符 3"/>
          <p:cNvSpPr>
            <a:spLocks noGrp="1"/>
          </p:cNvSpPr>
          <p:nvPr>
            <p:ph type="sldNum" sz="quarter" idx="11"/>
          </p:nvPr>
        </p:nvSpPr>
        <p:spPr/>
        <p:txBody>
          <a:bodyPr/>
          <a:lstStyle/>
          <a:p>
            <a:r>
              <a:rPr lang="en-US" altLang="zh-CN" sz="750"/>
              <a:t>Minzu University of China</a:t>
            </a:r>
            <a:endParaRPr lang="en-US" altLang="zh-CN" sz="750" dirty="0"/>
          </a:p>
        </p:txBody>
      </p:sp>
      <p:sp>
        <p:nvSpPr>
          <p:cNvPr id="5" name="文本框 4">
            <a:extLst>
              <a:ext uri="{FF2B5EF4-FFF2-40B4-BE49-F238E27FC236}">
                <a16:creationId xmlns:a16="http://schemas.microsoft.com/office/drawing/2014/main" id="{F06CD255-4B92-45D7-9A3A-211BEADBC925}"/>
              </a:ext>
            </a:extLst>
          </p:cNvPr>
          <p:cNvSpPr txBox="1"/>
          <p:nvPr/>
        </p:nvSpPr>
        <p:spPr>
          <a:xfrm>
            <a:off x="982405" y="161925"/>
            <a:ext cx="869149" cy="584775"/>
          </a:xfrm>
          <a:prstGeom prst="rect">
            <a:avLst/>
          </a:prstGeom>
          <a:noFill/>
        </p:spPr>
        <p:txBody>
          <a:bodyPr wrap="none" rtlCol="0">
            <a:spAutoFit/>
          </a:bodyPr>
          <a:lstStyle>
            <a:defPPr>
              <a:defRPr lang="zh-CN"/>
            </a:defPPr>
            <a:lvl1pPr>
              <a:defRPr sz="3200"/>
            </a:lvl1pPr>
          </a:lstStyle>
          <a:p>
            <a:r>
              <a:rPr lang="en-US" altLang="zh-CN" dirty="0"/>
              <a:t>RIA</a:t>
            </a:r>
            <a:endParaRPr lang="zh-CN" altLang="en-US" sz="3200" dirty="0"/>
          </a:p>
        </p:txBody>
      </p:sp>
      <p:sp>
        <p:nvSpPr>
          <p:cNvPr id="7" name="文本框 6">
            <a:extLst>
              <a:ext uri="{FF2B5EF4-FFF2-40B4-BE49-F238E27FC236}">
                <a16:creationId xmlns:a16="http://schemas.microsoft.com/office/drawing/2014/main" id="{35EF487B-B8F9-47BE-97BD-983D9959E4AA}"/>
              </a:ext>
            </a:extLst>
          </p:cNvPr>
          <p:cNvSpPr txBox="1"/>
          <p:nvPr/>
        </p:nvSpPr>
        <p:spPr>
          <a:xfrm>
            <a:off x="660400" y="2697126"/>
            <a:ext cx="10902949" cy="5016758"/>
          </a:xfrm>
          <a:prstGeom prst="rect">
            <a:avLst/>
          </a:prstGeom>
          <a:noFill/>
        </p:spPr>
        <p:txBody>
          <a:bodyPr wrap="square" rtlCol="0">
            <a:spAutoFit/>
          </a:bodyPr>
          <a:lstStyle/>
          <a:p>
            <a:pPr indent="457200">
              <a:lnSpc>
                <a:spcPct val="200000"/>
              </a:lnSpc>
            </a:pPr>
            <a:r>
              <a:rPr lang="zh-CN" altLang="en-US" sz="2000" dirty="0"/>
              <a:t>剩余收益模型非常便利，可用于不发放股利或现金流不可预测或预期不为正的公司，并且更关注经济利润（</a:t>
            </a:r>
            <a:r>
              <a:rPr lang="en-US" altLang="zh-CN" sz="2000" dirty="0"/>
              <a:t>Economic Profitability</a:t>
            </a:r>
            <a:r>
              <a:rPr lang="zh-CN" altLang="en-US" sz="2000" dirty="0"/>
              <a:t>）。但其所使用的会计数据容易被操控，可能需要进行重大调整。</a:t>
            </a:r>
            <a:r>
              <a:rPr lang="en-US" altLang="zh-CN" sz="2000" dirty="0"/>
              <a:t>NI</a:t>
            </a:r>
            <a:r>
              <a:rPr lang="zh-CN" altLang="en-US" sz="2000" dirty="0"/>
              <a:t>假设债务成本由利息费用反映，很多情况下也需要调整。</a:t>
            </a:r>
            <a:endParaRPr lang="en-US" altLang="zh-CN" sz="2000" dirty="0"/>
          </a:p>
          <a:p>
            <a:pPr indent="457200">
              <a:lnSpc>
                <a:spcPct val="200000"/>
              </a:lnSpc>
            </a:pPr>
            <a:r>
              <a:rPr lang="zh-CN" altLang="en-US" sz="2000" dirty="0"/>
              <a:t>基于净盈余关系（</a:t>
            </a:r>
            <a:r>
              <a:rPr lang="en-US" altLang="zh-CN" sz="2000" dirty="0"/>
              <a:t> Clean Surplus Relation </a:t>
            </a:r>
            <a:r>
              <a:rPr lang="zh-CN" altLang="en-US" sz="2000" dirty="0"/>
              <a:t>）的假设，认为当期资本账面价值的变化只受当期收入（</a:t>
            </a:r>
            <a:r>
              <a:rPr lang="en-US" altLang="zh-CN" sz="2000" dirty="0"/>
              <a:t>+Earnings</a:t>
            </a:r>
            <a:r>
              <a:rPr lang="zh-CN" altLang="en-US" sz="2000" dirty="0"/>
              <a:t>）和股利发放（</a:t>
            </a:r>
            <a:r>
              <a:rPr lang="en-US" altLang="zh-CN" sz="2000" dirty="0"/>
              <a:t>-Dividend</a:t>
            </a:r>
            <a:r>
              <a:rPr lang="zh-CN" altLang="en-US" sz="2000" dirty="0"/>
              <a:t>）的影响，若存在大量这两项之外的项目影响了账面价值，则该模型不直接适用。折现估值模型对折现率非常敏感，主观因素会带来很大偏差。</a:t>
            </a:r>
            <a:endParaRPr lang="en-US" altLang="zh-CN" sz="2000" dirty="0"/>
          </a:p>
          <a:p>
            <a:pPr indent="457200">
              <a:lnSpc>
                <a:spcPct val="200000"/>
              </a:lnSpc>
            </a:pPr>
            <a:endParaRPr lang="en-US" altLang="zh-CN" sz="2000" dirty="0"/>
          </a:p>
          <a:p>
            <a:pPr indent="457200">
              <a:lnSpc>
                <a:spcPct val="200000"/>
              </a:lnSpc>
            </a:pPr>
            <a:endParaRPr lang="en-US" altLang="zh-CN" sz="2000" dirty="0"/>
          </a:p>
        </p:txBody>
      </p:sp>
      <mc:AlternateContent xmlns:mc="http://schemas.openxmlformats.org/markup-compatibility/2006" xmlns:a14="http://schemas.microsoft.com/office/drawing/2010/main">
        <mc:Choice Requires="a14">
          <p:sp>
            <p:nvSpPr>
              <p:cNvPr id="2" name="矩形 1"/>
              <p:cNvSpPr/>
              <p:nvPr/>
            </p:nvSpPr>
            <p:spPr>
              <a:xfrm>
                <a:off x="4703588" y="868274"/>
                <a:ext cx="2752741" cy="10731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𝐸</m:t>
                      </m:r>
                      <m:sSub>
                        <m:sSubPr>
                          <m:ctrlPr>
                            <a:rPr lang="zh-CN" altLang="en-US" i="1">
                              <a:latin typeface="Cambria Math" panose="02040503050406030204" pitchFamily="18" charset="0"/>
                            </a:rPr>
                          </m:ctrlPr>
                        </m:sSubPr>
                        <m:e>
                          <m:r>
                            <a:rPr lang="zh-CN" altLang="en-US" i="1">
                              <a:latin typeface="Cambria Math" panose="02040503050406030204" pitchFamily="18" charset="0"/>
                            </a:rPr>
                            <m:t>𝑉</m:t>
                          </m:r>
                        </m:e>
                        <m:sub>
                          <m:r>
                            <a:rPr lang="zh-CN" altLang="en-US" i="0">
                              <a:latin typeface="Cambria Math" panose="02040503050406030204" pitchFamily="18" charset="0"/>
                            </a:rPr>
                            <m:t>0</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𝐵</m:t>
                          </m:r>
                        </m:e>
                        <m:sub>
                          <m:r>
                            <a:rPr lang="zh-CN" altLang="en-US" i="0">
                              <a:latin typeface="Cambria Math" panose="02040503050406030204" pitchFamily="18" charset="0"/>
                            </a:rPr>
                            <m:t>0</m:t>
                          </m:r>
                        </m:sub>
                      </m:sSub>
                      <m:r>
                        <a:rPr lang="zh-CN" altLang="en-US" i="0">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0">
                              <a:latin typeface="Cambria Math" panose="02040503050406030204" pitchFamily="18" charset="0"/>
                            </a:rPr>
                            <m:t>∞</m:t>
                          </m:r>
                        </m:sup>
                        <m:e>
                          <m:f>
                            <m:fPr>
                              <m:ctrlPr>
                                <a:rPr lang="zh-CN" altLang="en-US" i="1">
                                  <a:latin typeface="Cambria Math" panose="02040503050406030204" pitchFamily="18" charset="0"/>
                                </a:rPr>
                              </m:ctrlPr>
                            </m:fPr>
                            <m:num>
                              <m:r>
                                <a:rPr lang="zh-CN" altLang="en-US" i="1">
                                  <a:latin typeface="Cambria Math" panose="02040503050406030204" pitchFamily="18" charset="0"/>
                                </a:rPr>
                                <m:t>𝑅</m:t>
                              </m:r>
                              <m:sSub>
                                <m:sSubPr>
                                  <m:ctrlPr>
                                    <a:rPr lang="zh-CN" altLang="en-US" i="1">
                                      <a:latin typeface="Cambria Math" panose="02040503050406030204" pitchFamily="18" charset="0"/>
                                    </a:rPr>
                                  </m:ctrlPr>
                                </m:sSubPr>
                                <m:e>
                                  <m:r>
                                    <a:rPr lang="zh-CN" altLang="en-US" i="1">
                                      <a:latin typeface="Cambria Math" panose="02040503050406030204" pitchFamily="18" charset="0"/>
                                    </a:rPr>
                                    <m:t>𝐼</m:t>
                                  </m:r>
                                </m:e>
                                <m:sub>
                                  <m:r>
                                    <a:rPr lang="zh-CN" altLang="en-US" i="1">
                                      <a:latin typeface="Cambria Math" panose="02040503050406030204" pitchFamily="18" charset="0"/>
                                    </a:rPr>
                                    <m:t>𝑖</m:t>
                                  </m:r>
                                </m:sub>
                              </m:sSub>
                            </m:num>
                            <m:den>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a:rPr lang="zh-CN" altLang="en-US" i="0">
                                          <a:latin typeface="Cambria Math" panose="02040503050406030204" pitchFamily="18" charset="0"/>
                                        </a:rPr>
                                        <m:t>1+</m:t>
                                      </m:r>
                                      <m:r>
                                        <a:rPr lang="zh-CN" altLang="en-US" i="1">
                                          <a:latin typeface="Cambria Math" panose="02040503050406030204" pitchFamily="18" charset="0"/>
                                        </a:rPr>
                                        <m:t>𝑟</m:t>
                                      </m:r>
                                    </m:e>
                                  </m:d>
                                </m:e>
                                <m:sup>
                                  <m:r>
                                    <a:rPr lang="zh-CN" altLang="en-US" i="1">
                                      <a:latin typeface="Cambria Math" panose="02040503050406030204" pitchFamily="18" charset="0"/>
                                    </a:rPr>
                                    <m:t>𝑖</m:t>
                                  </m:r>
                                </m:sup>
                              </m:sSup>
                            </m:den>
                          </m:f>
                        </m:e>
                      </m:nary>
                    </m:oMath>
                  </m:oMathPara>
                </a14:m>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4703588" y="868274"/>
                <a:ext cx="2752741" cy="1073114"/>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3901925" y="2134591"/>
                <a:ext cx="435606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𝑅</m:t>
                      </m:r>
                      <m:sSub>
                        <m:sSubPr>
                          <m:ctrlPr>
                            <a:rPr lang="zh-CN" altLang="en-US" i="1">
                              <a:latin typeface="Cambria Math" panose="02040503050406030204" pitchFamily="18" charset="0"/>
                            </a:rPr>
                          </m:ctrlPr>
                        </m:sSubPr>
                        <m:e>
                          <m:r>
                            <a:rPr lang="zh-CN" altLang="en-US" i="1">
                              <a:latin typeface="Cambria Math" panose="02040503050406030204" pitchFamily="18" charset="0"/>
                            </a:rPr>
                            <m:t>𝐼</m:t>
                          </m:r>
                        </m:e>
                        <m:sub>
                          <m:r>
                            <a:rPr lang="zh-CN" altLang="en-US" i="1">
                              <a:latin typeface="Cambria Math" panose="02040503050406030204" pitchFamily="18" charset="0"/>
                            </a:rPr>
                            <m:t>𝑖</m:t>
                          </m:r>
                        </m:sub>
                      </m:sSub>
                      <m:r>
                        <a:rPr lang="zh-CN" altLang="en-US" i="0">
                          <a:latin typeface="Cambria Math" panose="02040503050406030204" pitchFamily="18" charset="0"/>
                        </a:rPr>
                        <m:t>=</m:t>
                      </m:r>
                      <m:r>
                        <a:rPr lang="zh-CN" altLang="en-US" i="1">
                          <a:latin typeface="Cambria Math" panose="02040503050406030204" pitchFamily="18" charset="0"/>
                        </a:rPr>
                        <m:t>𝑁</m:t>
                      </m:r>
                      <m:sSub>
                        <m:sSubPr>
                          <m:ctrlPr>
                            <a:rPr lang="zh-CN" altLang="en-US" i="1">
                              <a:latin typeface="Cambria Math" panose="02040503050406030204" pitchFamily="18" charset="0"/>
                            </a:rPr>
                          </m:ctrlPr>
                        </m:sSubPr>
                        <m:e>
                          <m:r>
                            <a:rPr lang="zh-CN" altLang="en-US" i="1">
                              <a:latin typeface="Cambria Math" panose="02040503050406030204" pitchFamily="18" charset="0"/>
                            </a:rPr>
                            <m:t>𝐼</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𝐵</m:t>
                          </m:r>
                        </m:e>
                        <m:sub>
                          <m:r>
                            <a:rPr lang="zh-CN" altLang="en-US" i="1">
                              <a:latin typeface="Cambria Math" panose="02040503050406030204" pitchFamily="18" charset="0"/>
                            </a:rPr>
                            <m:t>𝑖</m:t>
                          </m:r>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𝑖</m:t>
                          </m:r>
                        </m:sub>
                      </m:sSub>
                      <m:r>
                        <a:rPr lang="zh-CN" altLang="en-US" i="0">
                          <a:latin typeface="Cambria Math" panose="02040503050406030204" pitchFamily="18" charset="0"/>
                        </a:rPr>
                        <m:t>=(</m:t>
                      </m:r>
                      <m:r>
                        <a:rPr lang="zh-CN" altLang="en-US" i="1">
                          <a:latin typeface="Cambria Math" panose="02040503050406030204" pitchFamily="18" charset="0"/>
                        </a:rPr>
                        <m:t>𝑅𝑂</m:t>
                      </m:r>
                      <m:sSub>
                        <m:sSubPr>
                          <m:ctrlPr>
                            <a:rPr lang="zh-CN" altLang="en-US" i="1">
                              <a:latin typeface="Cambria Math" panose="02040503050406030204" pitchFamily="18"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𝐵</m:t>
                          </m:r>
                        </m:e>
                        <m:sub>
                          <m:r>
                            <a:rPr lang="zh-CN" altLang="en-US" i="1">
                              <a:latin typeface="Cambria Math" panose="02040503050406030204" pitchFamily="18" charset="0"/>
                            </a:rPr>
                            <m:t>𝑖</m:t>
                          </m:r>
                          <m:r>
                            <a:rPr lang="zh-CN" altLang="en-US" i="0">
                              <a:latin typeface="Cambria Math" panose="02040503050406030204" pitchFamily="18" charset="0"/>
                            </a:rPr>
                            <m:t>−1</m:t>
                          </m:r>
                        </m:sub>
                      </m:sSub>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3901925" y="2134591"/>
                <a:ext cx="4356064" cy="369332"/>
              </a:xfrm>
              <a:prstGeom prst="rect">
                <a:avLst/>
              </a:prstGeom>
              <a:blipFill>
                <a:blip r:embed="rId3"/>
                <a:stretch>
                  <a:fillRect b="-14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8382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sz="790"/>
              <a:t>美美与共 知行合一</a:t>
            </a:r>
            <a:endParaRPr lang="zh-CN" altLang="en-US" sz="790" dirty="0"/>
          </a:p>
        </p:txBody>
      </p:sp>
      <p:sp>
        <p:nvSpPr>
          <p:cNvPr id="4" name="灯片编号占位符 3"/>
          <p:cNvSpPr>
            <a:spLocks noGrp="1"/>
          </p:cNvSpPr>
          <p:nvPr>
            <p:ph type="sldNum" sz="quarter" idx="11"/>
          </p:nvPr>
        </p:nvSpPr>
        <p:spPr/>
        <p:txBody>
          <a:bodyPr/>
          <a:lstStyle/>
          <a:p>
            <a:r>
              <a:rPr lang="en-US" altLang="zh-CN" sz="750"/>
              <a:t>Minzu University of China</a:t>
            </a:r>
            <a:endParaRPr lang="en-US" altLang="zh-CN" sz="750" dirty="0"/>
          </a:p>
        </p:txBody>
      </p:sp>
      <p:sp>
        <p:nvSpPr>
          <p:cNvPr id="5" name="文本框 4">
            <a:extLst>
              <a:ext uri="{FF2B5EF4-FFF2-40B4-BE49-F238E27FC236}">
                <a16:creationId xmlns:a16="http://schemas.microsoft.com/office/drawing/2014/main" id="{F06CD255-4B92-45D7-9A3A-211BEADBC925}"/>
              </a:ext>
            </a:extLst>
          </p:cNvPr>
          <p:cNvSpPr txBox="1"/>
          <p:nvPr/>
        </p:nvSpPr>
        <p:spPr>
          <a:xfrm>
            <a:off x="982405" y="161925"/>
            <a:ext cx="1007007" cy="584775"/>
          </a:xfrm>
          <a:prstGeom prst="rect">
            <a:avLst/>
          </a:prstGeom>
          <a:noFill/>
        </p:spPr>
        <p:txBody>
          <a:bodyPr wrap="none" rtlCol="0">
            <a:spAutoFit/>
          </a:bodyPr>
          <a:lstStyle>
            <a:defPPr>
              <a:defRPr lang="zh-CN"/>
            </a:defPPr>
            <a:lvl1pPr>
              <a:defRPr sz="3200"/>
            </a:lvl1pPr>
          </a:lstStyle>
          <a:p>
            <a:r>
              <a:rPr lang="en-US" altLang="zh-CN" dirty="0"/>
              <a:t>ABA</a:t>
            </a:r>
            <a:endParaRPr lang="zh-CN" altLang="en-US" sz="3200" dirty="0"/>
          </a:p>
        </p:txBody>
      </p:sp>
      <p:sp>
        <p:nvSpPr>
          <p:cNvPr id="7" name="文本框 6">
            <a:extLst>
              <a:ext uri="{FF2B5EF4-FFF2-40B4-BE49-F238E27FC236}">
                <a16:creationId xmlns:a16="http://schemas.microsoft.com/office/drawing/2014/main" id="{35EF487B-B8F9-47BE-97BD-983D9959E4AA}"/>
              </a:ext>
            </a:extLst>
          </p:cNvPr>
          <p:cNvSpPr txBox="1"/>
          <p:nvPr/>
        </p:nvSpPr>
        <p:spPr>
          <a:xfrm>
            <a:off x="660398" y="1744735"/>
            <a:ext cx="10902949" cy="3170099"/>
          </a:xfrm>
          <a:prstGeom prst="rect">
            <a:avLst/>
          </a:prstGeom>
          <a:noFill/>
        </p:spPr>
        <p:txBody>
          <a:bodyPr wrap="square" rtlCol="0">
            <a:spAutoFit/>
          </a:bodyPr>
          <a:lstStyle/>
          <a:p>
            <a:pPr indent="457200">
              <a:lnSpc>
                <a:spcPct val="200000"/>
              </a:lnSpc>
            </a:pPr>
            <a:r>
              <a:rPr lang="en-US" altLang="zh-CN" sz="2000" dirty="0"/>
              <a:t>Asset-Based Approach</a:t>
            </a:r>
            <a:r>
              <a:rPr lang="zh-CN" altLang="en-US" sz="2000" dirty="0"/>
              <a:t>的计算方法非常简单，因此更需要注意其适用范围。对于大部分公司来说，该方法是不适用的，因为他完全基于当前的资产负债来估值而没有考虑未来增长，而且很多公允价值是难以估计的（如无形资产等）。该方法适用于有活跃报价资产的公司（如投资公司）或非常早期或规模非常小的公司（不知道能不能活过今年因此不需要考虑增长）</a:t>
            </a:r>
            <a:endParaRPr lang="en-US" altLang="zh-CN" sz="2000" dirty="0"/>
          </a:p>
          <a:p>
            <a:pPr indent="457200">
              <a:lnSpc>
                <a:spcPct val="200000"/>
              </a:lnSpc>
            </a:pPr>
            <a:endParaRPr lang="en-US" altLang="zh-CN" sz="2000" dirty="0"/>
          </a:p>
        </p:txBody>
      </p:sp>
      <mc:AlternateContent xmlns:mc="http://schemas.openxmlformats.org/markup-compatibility/2006" xmlns:a14="http://schemas.microsoft.com/office/drawing/2010/main">
        <mc:Choice Requires="a14">
          <p:sp>
            <p:nvSpPr>
              <p:cNvPr id="6" name="矩形 5"/>
              <p:cNvSpPr/>
              <p:nvPr/>
            </p:nvSpPr>
            <p:spPr>
              <a:xfrm>
                <a:off x="4655960" y="1073479"/>
                <a:ext cx="2911823" cy="3912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𝑉</m:t>
                          </m:r>
                        </m:e>
                        <m:sub>
                          <m:r>
                            <a:rPr lang="zh-CN" altLang="en-US" i="1">
                              <a:latin typeface="Cambria Math" panose="02040503050406030204" pitchFamily="18" charset="0"/>
                            </a:rPr>
                            <m:t>𝐸𝑞𝑢𝑖𝑡𝑦</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𝑉</m:t>
                          </m:r>
                        </m:e>
                        <m:sub>
                          <m:r>
                            <a:rPr lang="zh-CN" altLang="en-US" i="1">
                              <a:latin typeface="Cambria Math" panose="02040503050406030204" pitchFamily="18" charset="0"/>
                            </a:rPr>
                            <m:t>𝐴𝑠𝑠𝑒𝑡</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𝑉</m:t>
                          </m:r>
                        </m:e>
                        <m:sub>
                          <m:r>
                            <a:rPr lang="zh-CN" altLang="en-US" i="1">
                              <a:latin typeface="Cambria Math" panose="02040503050406030204" pitchFamily="18" charset="0"/>
                            </a:rPr>
                            <m:t>𝐿𝑖𝑎𝑏𝑖𝑙𝑖𝑡𝑦</m:t>
                          </m:r>
                        </m:sub>
                      </m:sSub>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4655960" y="1073479"/>
                <a:ext cx="2911823" cy="391261"/>
              </a:xfrm>
              <a:prstGeom prst="rect">
                <a:avLst/>
              </a:prstGeom>
              <a:blipFill>
                <a:blip r:embed="rId2"/>
                <a:stretch>
                  <a:fillRect b="-93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99986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sz="790"/>
              <a:t>美美与共 知行合一</a:t>
            </a:r>
            <a:endParaRPr lang="zh-CN" altLang="en-US" sz="790" dirty="0"/>
          </a:p>
        </p:txBody>
      </p:sp>
      <p:sp>
        <p:nvSpPr>
          <p:cNvPr id="4" name="灯片编号占位符 3"/>
          <p:cNvSpPr>
            <a:spLocks noGrp="1"/>
          </p:cNvSpPr>
          <p:nvPr>
            <p:ph type="sldNum" sz="quarter" idx="11"/>
          </p:nvPr>
        </p:nvSpPr>
        <p:spPr/>
        <p:txBody>
          <a:bodyPr/>
          <a:lstStyle/>
          <a:p>
            <a:r>
              <a:rPr lang="en-US" altLang="zh-CN" sz="750"/>
              <a:t>Minzu University of China</a:t>
            </a:r>
            <a:endParaRPr lang="en-US" altLang="zh-CN" sz="750" dirty="0"/>
          </a:p>
        </p:txBody>
      </p:sp>
      <p:sp>
        <p:nvSpPr>
          <p:cNvPr id="5" name="文本框 4">
            <a:extLst>
              <a:ext uri="{FF2B5EF4-FFF2-40B4-BE49-F238E27FC236}">
                <a16:creationId xmlns:a16="http://schemas.microsoft.com/office/drawing/2014/main" id="{F06CD255-4B92-45D7-9A3A-211BEADBC925}"/>
              </a:ext>
            </a:extLst>
          </p:cNvPr>
          <p:cNvSpPr txBox="1"/>
          <p:nvPr/>
        </p:nvSpPr>
        <p:spPr>
          <a:xfrm>
            <a:off x="982405" y="161925"/>
            <a:ext cx="2236510" cy="584775"/>
          </a:xfrm>
          <a:prstGeom prst="rect">
            <a:avLst/>
          </a:prstGeom>
          <a:noFill/>
        </p:spPr>
        <p:txBody>
          <a:bodyPr wrap="none" rtlCol="0">
            <a:spAutoFit/>
          </a:bodyPr>
          <a:lstStyle>
            <a:defPPr>
              <a:defRPr lang="zh-CN"/>
            </a:defPPr>
            <a:lvl1pPr>
              <a:defRPr sz="3200"/>
            </a:lvl1pPr>
          </a:lstStyle>
          <a:p>
            <a:r>
              <a:rPr lang="zh-CN" altLang="en-US" sz="3200" dirty="0"/>
              <a:t>相对估值法</a:t>
            </a:r>
          </a:p>
        </p:txBody>
      </p:sp>
      <p:sp>
        <p:nvSpPr>
          <p:cNvPr id="7" name="文本框 6">
            <a:extLst>
              <a:ext uri="{FF2B5EF4-FFF2-40B4-BE49-F238E27FC236}">
                <a16:creationId xmlns:a16="http://schemas.microsoft.com/office/drawing/2014/main" id="{35EF487B-B8F9-47BE-97BD-983D9959E4AA}"/>
              </a:ext>
            </a:extLst>
          </p:cNvPr>
          <p:cNvSpPr txBox="1"/>
          <p:nvPr/>
        </p:nvSpPr>
        <p:spPr>
          <a:xfrm>
            <a:off x="660400" y="1158205"/>
            <a:ext cx="10902949" cy="4307846"/>
          </a:xfrm>
          <a:prstGeom prst="rect">
            <a:avLst/>
          </a:prstGeom>
          <a:noFill/>
        </p:spPr>
        <p:txBody>
          <a:bodyPr wrap="square" rtlCol="0">
            <a:spAutoFit/>
          </a:bodyPr>
          <a:lstStyle/>
          <a:p>
            <a:pPr indent="457200">
              <a:lnSpc>
                <a:spcPct val="200000"/>
              </a:lnSpc>
            </a:pPr>
            <a:r>
              <a:rPr lang="zh-CN" altLang="en-US" sz="2000" dirty="0"/>
              <a:t>主要是各种价格倍数</a:t>
            </a:r>
            <a:endParaRPr lang="en-US" altLang="zh-CN" sz="2000" dirty="0"/>
          </a:p>
          <a:p>
            <a:pPr indent="457200">
              <a:lnSpc>
                <a:spcPct val="200000"/>
              </a:lnSpc>
            </a:pPr>
            <a:r>
              <a:rPr lang="zh-CN" altLang="en-US" sz="2000" b="1" dirty="0"/>
              <a:t>市盈率</a:t>
            </a:r>
            <a:r>
              <a:rPr lang="zh-CN" altLang="en-US" sz="2000" dirty="0"/>
              <a:t>（</a:t>
            </a:r>
            <a:r>
              <a:rPr lang="en-US" altLang="zh-CN" sz="2000" dirty="0"/>
              <a:t> P/E </a:t>
            </a:r>
            <a:r>
              <a:rPr lang="zh-CN" altLang="en-US" sz="2000" dirty="0"/>
              <a:t>）</a:t>
            </a:r>
            <a:endParaRPr lang="en-US" altLang="zh-CN" sz="2000" dirty="0"/>
          </a:p>
          <a:p>
            <a:pPr indent="457200">
              <a:lnSpc>
                <a:spcPct val="200000"/>
              </a:lnSpc>
            </a:pPr>
            <a:r>
              <a:rPr lang="zh-CN" altLang="en-US" sz="2000" b="1" dirty="0"/>
              <a:t>市净率</a:t>
            </a:r>
            <a:r>
              <a:rPr lang="zh-CN" altLang="en-US" sz="2000" dirty="0"/>
              <a:t>（</a:t>
            </a:r>
            <a:r>
              <a:rPr lang="en-US" altLang="zh-CN" sz="2000" dirty="0"/>
              <a:t> P/B </a:t>
            </a:r>
            <a:r>
              <a:rPr lang="zh-CN" altLang="en-US" sz="2000" dirty="0"/>
              <a:t>）</a:t>
            </a:r>
            <a:endParaRPr lang="en-US" altLang="zh-CN" sz="2000" dirty="0"/>
          </a:p>
          <a:p>
            <a:pPr indent="457200">
              <a:lnSpc>
                <a:spcPct val="200000"/>
              </a:lnSpc>
            </a:pPr>
            <a:r>
              <a:rPr lang="zh-CN" altLang="en-US" sz="2000" b="1" dirty="0"/>
              <a:t>市销率</a:t>
            </a:r>
            <a:r>
              <a:rPr lang="zh-CN" altLang="en-US" sz="2000" dirty="0"/>
              <a:t>（</a:t>
            </a:r>
            <a:r>
              <a:rPr lang="en-US" altLang="zh-CN" sz="2000" dirty="0"/>
              <a:t> P/S </a:t>
            </a:r>
            <a:r>
              <a:rPr lang="zh-CN" altLang="en-US" sz="2000" dirty="0"/>
              <a:t>）</a:t>
            </a:r>
            <a:endParaRPr lang="en-US" altLang="zh-CN" sz="2000" dirty="0"/>
          </a:p>
          <a:p>
            <a:pPr indent="457200">
              <a:lnSpc>
                <a:spcPct val="200000"/>
              </a:lnSpc>
            </a:pPr>
            <a:r>
              <a:rPr lang="zh-CN" altLang="en-US" sz="2000" b="1" dirty="0"/>
              <a:t>市现率</a:t>
            </a:r>
            <a:r>
              <a:rPr lang="zh-CN" altLang="en-US" sz="2000" dirty="0"/>
              <a:t>（</a:t>
            </a:r>
            <a:r>
              <a:rPr lang="en-US" altLang="zh-CN" sz="2000" dirty="0"/>
              <a:t> P/CF </a:t>
            </a:r>
            <a:r>
              <a:rPr lang="zh-CN" altLang="en-US" sz="2000" dirty="0"/>
              <a:t>）</a:t>
            </a:r>
            <a:endParaRPr lang="en-US" altLang="zh-CN" sz="2000" dirty="0"/>
          </a:p>
          <a:p>
            <a:pPr indent="457200">
              <a:lnSpc>
                <a:spcPct val="200000"/>
              </a:lnSpc>
            </a:pPr>
            <a:r>
              <a:rPr lang="zh-CN" altLang="en-US" sz="2000" b="1" dirty="0"/>
              <a:t>企业价值倍数</a:t>
            </a:r>
            <a:r>
              <a:rPr lang="zh-CN" altLang="en-US" sz="2000" dirty="0"/>
              <a:t>（</a:t>
            </a:r>
            <a:r>
              <a:rPr lang="en-US" altLang="zh-CN" sz="2000" dirty="0"/>
              <a:t> EV/EBITDA </a:t>
            </a:r>
            <a:r>
              <a:rPr lang="zh-CN" altLang="en-US" sz="2000" dirty="0"/>
              <a:t>）</a:t>
            </a:r>
            <a:endParaRPr lang="en-US" altLang="zh-CN" sz="2000" dirty="0"/>
          </a:p>
          <a:p>
            <a:pPr indent="457200">
              <a:lnSpc>
                <a:spcPct val="200000"/>
              </a:lnSpc>
            </a:pPr>
            <a:r>
              <a:rPr lang="zh-CN" altLang="en-US" sz="2000" b="1" dirty="0"/>
              <a:t>股利收益率</a:t>
            </a:r>
            <a:r>
              <a:rPr lang="zh-CN" altLang="en-US" sz="2000" dirty="0"/>
              <a:t>（</a:t>
            </a:r>
            <a:r>
              <a:rPr lang="en-US" altLang="zh-CN" sz="2000" dirty="0"/>
              <a:t> Dividend Yield </a:t>
            </a:r>
            <a:r>
              <a:rPr lang="zh-CN" altLang="en-US" sz="2000" dirty="0"/>
              <a:t>）</a:t>
            </a:r>
            <a:endParaRPr lang="en-US" altLang="zh-CN" sz="2000" dirty="0"/>
          </a:p>
        </p:txBody>
      </p:sp>
    </p:spTree>
    <p:extLst>
      <p:ext uri="{BB962C8B-B14F-4D97-AF65-F5344CB8AC3E}">
        <p14:creationId xmlns:p14="http://schemas.microsoft.com/office/powerpoint/2010/main" val="4281715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sz="790"/>
              <a:t>美美与共 知行合一</a:t>
            </a:r>
            <a:endParaRPr lang="zh-CN" altLang="en-US" sz="790" dirty="0"/>
          </a:p>
        </p:txBody>
      </p:sp>
      <p:sp>
        <p:nvSpPr>
          <p:cNvPr id="4" name="灯片编号占位符 3"/>
          <p:cNvSpPr>
            <a:spLocks noGrp="1"/>
          </p:cNvSpPr>
          <p:nvPr>
            <p:ph type="sldNum" sz="quarter" idx="11"/>
          </p:nvPr>
        </p:nvSpPr>
        <p:spPr/>
        <p:txBody>
          <a:bodyPr/>
          <a:lstStyle/>
          <a:p>
            <a:r>
              <a:rPr lang="en-US" altLang="zh-CN" sz="750"/>
              <a:t>Minzu University of China</a:t>
            </a:r>
            <a:endParaRPr lang="en-US" altLang="zh-CN" sz="750" dirty="0"/>
          </a:p>
        </p:txBody>
      </p:sp>
      <p:sp>
        <p:nvSpPr>
          <p:cNvPr id="5" name="文本框 4">
            <a:extLst>
              <a:ext uri="{FF2B5EF4-FFF2-40B4-BE49-F238E27FC236}">
                <a16:creationId xmlns:a16="http://schemas.microsoft.com/office/drawing/2014/main" id="{F06CD255-4B92-45D7-9A3A-211BEADBC925}"/>
              </a:ext>
            </a:extLst>
          </p:cNvPr>
          <p:cNvSpPr txBox="1"/>
          <p:nvPr/>
        </p:nvSpPr>
        <p:spPr>
          <a:xfrm>
            <a:off x="982405" y="161925"/>
            <a:ext cx="2077813" cy="584775"/>
          </a:xfrm>
          <a:prstGeom prst="rect">
            <a:avLst/>
          </a:prstGeom>
          <a:noFill/>
        </p:spPr>
        <p:txBody>
          <a:bodyPr wrap="none" rtlCol="0">
            <a:spAutoFit/>
          </a:bodyPr>
          <a:lstStyle>
            <a:defPPr>
              <a:defRPr lang="zh-CN"/>
            </a:defPPr>
            <a:lvl1pPr>
              <a:defRPr sz="3200"/>
            </a:lvl1pPr>
          </a:lstStyle>
          <a:p>
            <a:r>
              <a:rPr lang="zh-CN" altLang="en-US" dirty="0"/>
              <a:t>市盈率</a:t>
            </a:r>
            <a:r>
              <a:rPr lang="en-US" altLang="zh-CN" dirty="0"/>
              <a:t>P/E</a:t>
            </a:r>
            <a:endParaRPr lang="zh-CN" altLang="en-US" sz="3200" dirty="0"/>
          </a:p>
        </p:txBody>
      </p:sp>
      <p:sp>
        <p:nvSpPr>
          <p:cNvPr id="7" name="文本框 6">
            <a:extLst>
              <a:ext uri="{FF2B5EF4-FFF2-40B4-BE49-F238E27FC236}">
                <a16:creationId xmlns:a16="http://schemas.microsoft.com/office/drawing/2014/main" id="{35EF487B-B8F9-47BE-97BD-983D9959E4AA}"/>
              </a:ext>
            </a:extLst>
          </p:cNvPr>
          <p:cNvSpPr txBox="1"/>
          <p:nvPr/>
        </p:nvSpPr>
        <p:spPr>
          <a:xfrm>
            <a:off x="660398" y="1744735"/>
            <a:ext cx="10902949" cy="4401205"/>
          </a:xfrm>
          <a:prstGeom prst="rect">
            <a:avLst/>
          </a:prstGeom>
          <a:noFill/>
        </p:spPr>
        <p:txBody>
          <a:bodyPr wrap="square" rtlCol="0">
            <a:spAutoFit/>
          </a:bodyPr>
          <a:lstStyle/>
          <a:p>
            <a:pPr indent="457200">
              <a:lnSpc>
                <a:spcPct val="200000"/>
              </a:lnSpc>
            </a:pPr>
            <a:r>
              <a:rPr lang="en-US" altLang="zh-CN" sz="2000" dirty="0"/>
              <a:t>PE</a:t>
            </a:r>
            <a:r>
              <a:rPr lang="zh-CN" altLang="en-US" sz="2000" dirty="0"/>
              <a:t>可以理解为以企业目前的盈利水平，需要多少年能完全回本。举例来说，买入</a:t>
            </a:r>
            <a:r>
              <a:rPr lang="en-US" altLang="zh-CN" sz="2000" dirty="0"/>
              <a:t>10</a:t>
            </a:r>
            <a:r>
              <a:rPr lang="zh-CN" altLang="en-US" sz="2000" dirty="0"/>
              <a:t>元每股的股票</a:t>
            </a:r>
            <a:r>
              <a:rPr lang="en-US" altLang="zh-CN" sz="2000" dirty="0"/>
              <a:t>A</a:t>
            </a:r>
            <a:r>
              <a:rPr lang="zh-CN" altLang="en-US" sz="2000" dirty="0"/>
              <a:t>，当前每股盈利为</a:t>
            </a:r>
            <a:r>
              <a:rPr lang="en-US" altLang="zh-CN" sz="2000" dirty="0"/>
              <a:t>0.5</a:t>
            </a:r>
            <a:r>
              <a:rPr lang="zh-CN" altLang="en-US" sz="2000" dirty="0"/>
              <a:t>元，那要</a:t>
            </a:r>
            <a:r>
              <a:rPr lang="en-US" altLang="zh-CN" sz="2000" dirty="0"/>
              <a:t>20</a:t>
            </a:r>
            <a:r>
              <a:rPr lang="zh-CN" altLang="en-US" sz="2000" dirty="0"/>
              <a:t>年才能回本，</a:t>
            </a:r>
            <a:r>
              <a:rPr lang="en-US" altLang="zh-CN" sz="2000" dirty="0"/>
              <a:t>PE</a:t>
            </a:r>
            <a:r>
              <a:rPr lang="zh-CN" altLang="en-US" sz="2000" dirty="0"/>
              <a:t>为</a:t>
            </a:r>
            <a:r>
              <a:rPr lang="en-US" altLang="zh-CN" sz="2000" dirty="0"/>
              <a:t>20</a:t>
            </a:r>
            <a:r>
              <a:rPr lang="zh-CN" altLang="en-US" sz="2000" dirty="0"/>
              <a:t>倍。从</a:t>
            </a:r>
            <a:r>
              <a:rPr lang="en-US" altLang="zh-CN" sz="2000" dirty="0"/>
              <a:t>PE</a:t>
            </a:r>
            <a:r>
              <a:rPr lang="zh-CN" altLang="en-US" sz="2000" dirty="0"/>
              <a:t>的计算公式可以看出，没有考虑企业的净资产和业绩增速，只假设企业一直这样平稳经营下去，所以只有稳定的成熟型企业才适用这种估值方法。</a:t>
            </a:r>
            <a:endParaRPr lang="en-US" altLang="zh-CN" sz="2000" dirty="0"/>
          </a:p>
          <a:p>
            <a:pPr indent="457200">
              <a:lnSpc>
                <a:spcPct val="200000"/>
              </a:lnSpc>
            </a:pPr>
            <a:r>
              <a:rPr lang="en-US" altLang="zh-CN" sz="2000" dirty="0"/>
              <a:t>PEG</a:t>
            </a:r>
            <a:r>
              <a:rPr lang="zh-CN" altLang="en-US" sz="2000" dirty="0"/>
              <a:t>是</a:t>
            </a:r>
            <a:r>
              <a:rPr lang="en-US" altLang="zh-CN" sz="2000" dirty="0"/>
              <a:t>PE</a:t>
            </a:r>
            <a:r>
              <a:rPr lang="zh-CN" altLang="en-US" sz="2000" dirty="0"/>
              <a:t>的变形，考虑了企业的盈利、实质和业绩增速，没有考虑净资产。显然，</a:t>
            </a:r>
            <a:r>
              <a:rPr lang="en-US" altLang="zh-CN" sz="2000" dirty="0"/>
              <a:t>PEG</a:t>
            </a:r>
            <a:r>
              <a:rPr lang="zh-CN" altLang="en-US" sz="2000" dirty="0"/>
              <a:t>值越低，要么是其</a:t>
            </a:r>
            <a:r>
              <a:rPr lang="en-US" altLang="zh-CN" sz="2000" dirty="0"/>
              <a:t>PE</a:t>
            </a:r>
            <a:r>
              <a:rPr lang="zh-CN" altLang="en-US" sz="2000" dirty="0"/>
              <a:t>低，要么是其</a:t>
            </a:r>
            <a:r>
              <a:rPr lang="en-US" altLang="zh-CN" sz="2000" dirty="0"/>
              <a:t>g</a:t>
            </a:r>
            <a:r>
              <a:rPr lang="zh-CN" altLang="en-US" sz="2000" dirty="0"/>
              <a:t>高，都是具有投资价值的表现。对于处于上升阶段的行业或企业比较适用</a:t>
            </a:r>
            <a:r>
              <a:rPr lang="en-US" altLang="zh-CN" sz="2000" dirty="0"/>
              <a:t>PEG</a:t>
            </a:r>
            <a:r>
              <a:rPr lang="zh-CN" altLang="en-US" sz="2000" dirty="0"/>
              <a:t>法。</a:t>
            </a:r>
            <a:endParaRPr lang="en-US" altLang="zh-CN" sz="2000" dirty="0"/>
          </a:p>
        </p:txBody>
      </p:sp>
      <mc:AlternateContent xmlns:mc="http://schemas.openxmlformats.org/markup-compatibility/2006" xmlns:a14="http://schemas.microsoft.com/office/drawing/2010/main">
        <mc:Choice Requires="a14">
          <p:sp>
            <p:nvSpPr>
              <p:cNvPr id="2" name="矩形 1"/>
              <p:cNvSpPr/>
              <p:nvPr/>
            </p:nvSpPr>
            <p:spPr>
              <a:xfrm>
                <a:off x="982405" y="1133799"/>
                <a:ext cx="1392817"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type m:val="lin"/>
                          <m:ctrlPr>
                            <a:rPr lang="zh-CN" altLang="en-US" i="1">
                              <a:latin typeface="Cambria Math" panose="02040503050406030204" pitchFamily="18" charset="0"/>
                            </a:rPr>
                          </m:ctrlPr>
                        </m:fPr>
                        <m:num>
                          <m:r>
                            <a:rPr lang="zh-CN" altLang="en-US" i="1">
                              <a:latin typeface="Cambria Math" panose="02040503050406030204" pitchFamily="18" charset="0"/>
                            </a:rPr>
                            <m:t>𝑃</m:t>
                          </m:r>
                        </m:num>
                        <m:den>
                          <m:r>
                            <a:rPr lang="zh-CN" altLang="en-US" i="1">
                              <a:latin typeface="Cambria Math" panose="02040503050406030204" pitchFamily="18" charset="0"/>
                            </a:rPr>
                            <m:t>𝐸</m:t>
                          </m:r>
                        </m:den>
                      </m:f>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𝑃</m:t>
                          </m:r>
                        </m:num>
                        <m:den>
                          <m:r>
                            <a:rPr lang="zh-CN" altLang="en-US" i="1">
                              <a:latin typeface="Cambria Math" panose="02040503050406030204" pitchFamily="18" charset="0"/>
                            </a:rPr>
                            <m:t>𝐸𝑃𝑆</m:t>
                          </m:r>
                        </m:den>
                      </m:f>
                    </m:oMath>
                  </m:oMathPara>
                </a14:m>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982405" y="1133799"/>
                <a:ext cx="1392817" cy="610936"/>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668109" y="1100039"/>
                <a:ext cx="3443763" cy="6784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𝑇𝑟𝑎𝑖𝑙𝑖𝑛𝑔</m:t>
                      </m:r>
                      <m:f>
                        <m:fPr>
                          <m:type m:val="lin"/>
                          <m:ctrlPr>
                            <a:rPr lang="zh-CN" altLang="en-US" i="1">
                              <a:latin typeface="Cambria Math" panose="02040503050406030204" pitchFamily="18" charset="0"/>
                            </a:rPr>
                          </m:ctrlPr>
                        </m:fPr>
                        <m:num>
                          <m:r>
                            <a:rPr lang="zh-CN" altLang="en-US" i="1">
                              <a:latin typeface="Cambria Math" panose="02040503050406030204" pitchFamily="18" charset="0"/>
                            </a:rPr>
                            <m:t>𝑃</m:t>
                          </m:r>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𝐸</m:t>
                              </m:r>
                            </m:e>
                            <m:sub>
                              <m:r>
                                <a:rPr lang="zh-CN" altLang="en-US" i="0">
                                  <a:latin typeface="Cambria Math" panose="02040503050406030204" pitchFamily="18" charset="0"/>
                                </a:rPr>
                                <m:t>0</m:t>
                              </m:r>
                            </m:sub>
                          </m:sSub>
                        </m:den>
                      </m:f>
                      <m:r>
                        <a:rPr lang="zh-CN" altLang="en-US" i="0">
                          <a:latin typeface="Cambria Math" panose="02040503050406030204" pitchFamily="18" charset="0"/>
                        </a:rPr>
                        <m:t>=</m:t>
                      </m:r>
                      <m:f>
                        <m:fPr>
                          <m:ctrlPr>
                            <a:rPr lang="zh-CN" altLang="en-US" i="1">
                              <a:latin typeface="Cambria Math" panose="02040503050406030204" pitchFamily="18" charset="0"/>
                            </a:rPr>
                          </m:ctrlPr>
                        </m:fPr>
                        <m:num>
                          <m:d>
                            <m:dPr>
                              <m:ctrlPr>
                                <a:rPr lang="zh-CN" altLang="en-US" i="1">
                                  <a:latin typeface="Cambria Math" panose="02040503050406030204" pitchFamily="18" charset="0"/>
                                </a:rPr>
                              </m:ctrlPr>
                            </m:dPr>
                            <m:e>
                              <m:r>
                                <a:rPr lang="zh-CN" altLang="en-US" i="0">
                                  <a:latin typeface="Cambria Math" panose="02040503050406030204" pitchFamily="18" charset="0"/>
                                </a:rPr>
                                <m:t>1−</m:t>
                              </m:r>
                              <m:r>
                                <a:rPr lang="zh-CN" altLang="en-US" i="1">
                                  <a:latin typeface="Cambria Math" panose="02040503050406030204" pitchFamily="18" charset="0"/>
                                </a:rPr>
                                <m:t>𝑏</m:t>
                              </m:r>
                              <m:r>
                                <a:rPr lang="zh-CN" altLang="en-US" i="0">
                                  <a:latin typeface="Cambria Math" panose="02040503050406030204" pitchFamily="18" charset="0"/>
                                </a:rPr>
                                <m:t>)(1+</m:t>
                              </m:r>
                              <m:r>
                                <a:rPr lang="zh-CN" altLang="en-US" i="1">
                                  <a:latin typeface="Cambria Math" panose="02040503050406030204" pitchFamily="18" charset="0"/>
                                </a:rPr>
                                <m:t>𝑔</m:t>
                              </m:r>
                            </m:e>
                          </m:d>
                        </m:num>
                        <m:den>
                          <m:r>
                            <a:rPr lang="zh-CN" altLang="en-US" i="1">
                              <a:latin typeface="Cambria Math" panose="02040503050406030204" pitchFamily="18" charset="0"/>
                            </a:rPr>
                            <m:t>𝑟</m:t>
                          </m:r>
                          <m:r>
                            <a:rPr lang="zh-CN" altLang="en-US" i="0">
                              <a:latin typeface="Cambria Math" panose="02040503050406030204" pitchFamily="18" charset="0"/>
                            </a:rPr>
                            <m:t>−</m:t>
                          </m:r>
                          <m:r>
                            <a:rPr lang="zh-CN" altLang="en-US" i="1">
                              <a:latin typeface="Cambria Math" panose="02040503050406030204" pitchFamily="18" charset="0"/>
                            </a:rPr>
                            <m:t>𝑔</m:t>
                          </m:r>
                        </m:den>
                      </m:f>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2668109" y="1100039"/>
                <a:ext cx="3443763" cy="67845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6404759" y="1100039"/>
                <a:ext cx="2674642" cy="6784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𝐿𝑒𝑎𝑑𝑖𝑛𝑔</m:t>
                      </m:r>
                      <m:f>
                        <m:fPr>
                          <m:type m:val="lin"/>
                          <m:ctrlPr>
                            <a:rPr lang="zh-CN" altLang="en-US" i="1">
                              <a:latin typeface="Cambria Math" panose="02040503050406030204" pitchFamily="18" charset="0"/>
                            </a:rPr>
                          </m:ctrlPr>
                        </m:fPr>
                        <m:num>
                          <m:r>
                            <a:rPr lang="zh-CN" altLang="en-US" i="1">
                              <a:latin typeface="Cambria Math" panose="02040503050406030204" pitchFamily="18" charset="0"/>
                            </a:rPr>
                            <m:t>𝑃</m:t>
                          </m:r>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𝐸</m:t>
                              </m:r>
                            </m:e>
                            <m:sub>
                              <m:r>
                                <a:rPr lang="zh-CN" altLang="en-US" i="0">
                                  <a:latin typeface="Cambria Math" panose="02040503050406030204" pitchFamily="18" charset="0"/>
                                </a:rPr>
                                <m:t>1</m:t>
                              </m:r>
                            </m:sub>
                          </m:sSub>
                        </m:den>
                      </m:f>
                      <m:r>
                        <a:rPr lang="zh-CN" altLang="en-US" i="0">
                          <a:latin typeface="Cambria Math" panose="02040503050406030204" pitchFamily="18" charset="0"/>
                        </a:rPr>
                        <m:t>=</m:t>
                      </m:r>
                      <m:f>
                        <m:fPr>
                          <m:ctrlPr>
                            <a:rPr lang="zh-CN" altLang="en-US" i="1">
                              <a:latin typeface="Cambria Math" panose="02040503050406030204" pitchFamily="18" charset="0"/>
                            </a:rPr>
                          </m:ctrlPr>
                        </m:fPr>
                        <m:num>
                          <m:d>
                            <m:dPr>
                              <m:ctrlPr>
                                <a:rPr lang="zh-CN" altLang="en-US" i="1">
                                  <a:latin typeface="Cambria Math" panose="02040503050406030204" pitchFamily="18" charset="0"/>
                                </a:rPr>
                              </m:ctrlPr>
                            </m:dPr>
                            <m:e>
                              <m:r>
                                <a:rPr lang="zh-CN" altLang="en-US" i="0">
                                  <a:latin typeface="Cambria Math" panose="02040503050406030204" pitchFamily="18" charset="0"/>
                                </a:rPr>
                                <m:t>1−</m:t>
                              </m:r>
                              <m:r>
                                <a:rPr lang="zh-CN" altLang="en-US" i="1">
                                  <a:latin typeface="Cambria Math" panose="02040503050406030204" pitchFamily="18" charset="0"/>
                                </a:rPr>
                                <m:t>𝑏</m:t>
                              </m:r>
                            </m:e>
                          </m:d>
                        </m:num>
                        <m:den>
                          <m:r>
                            <a:rPr lang="zh-CN" altLang="en-US" i="1">
                              <a:latin typeface="Cambria Math" panose="02040503050406030204" pitchFamily="18" charset="0"/>
                            </a:rPr>
                            <m:t>𝑟</m:t>
                          </m:r>
                          <m:r>
                            <a:rPr lang="zh-CN" altLang="en-US" i="0">
                              <a:latin typeface="Cambria Math" panose="02040503050406030204" pitchFamily="18" charset="0"/>
                            </a:rPr>
                            <m:t>−</m:t>
                          </m:r>
                          <m:r>
                            <a:rPr lang="zh-CN" altLang="en-US" i="1">
                              <a:latin typeface="Cambria Math" panose="02040503050406030204" pitchFamily="18" charset="0"/>
                            </a:rPr>
                            <m:t>𝑔</m:t>
                          </m:r>
                        </m:den>
                      </m:f>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6404759" y="1100039"/>
                <a:ext cx="2674642" cy="67845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9372288" y="1102090"/>
                <a:ext cx="1422504" cy="6764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𝑃𝐸𝐺</m:t>
                      </m:r>
                      <m:r>
                        <a:rPr lang="zh-CN" altLang="en-US" i="0">
                          <a:latin typeface="Cambria Math" panose="02040503050406030204" pitchFamily="18" charset="0"/>
                        </a:rPr>
                        <m:t>=</m:t>
                      </m:r>
                      <m:f>
                        <m:fPr>
                          <m:ctrlPr>
                            <a:rPr lang="zh-CN" altLang="en-US" i="1">
                              <a:latin typeface="Cambria Math" panose="02040503050406030204" pitchFamily="18" charset="0"/>
                            </a:rPr>
                          </m:ctrlPr>
                        </m:fPr>
                        <m:num>
                          <m:f>
                            <m:fPr>
                              <m:type m:val="lin"/>
                              <m:ctrlPr>
                                <a:rPr lang="zh-CN" altLang="en-US" i="1">
                                  <a:latin typeface="Cambria Math" panose="02040503050406030204" pitchFamily="18" charset="0"/>
                                </a:rPr>
                              </m:ctrlPr>
                            </m:fPr>
                            <m:num>
                              <m:r>
                                <a:rPr lang="zh-CN" altLang="en-US" i="1">
                                  <a:latin typeface="Cambria Math" panose="02040503050406030204" pitchFamily="18" charset="0"/>
                                </a:rPr>
                                <m:t>𝑃</m:t>
                              </m:r>
                            </m:num>
                            <m:den>
                              <m:r>
                                <a:rPr lang="zh-CN" altLang="en-US" i="1">
                                  <a:latin typeface="Cambria Math" panose="02040503050406030204" pitchFamily="18" charset="0"/>
                                </a:rPr>
                                <m:t>𝐸</m:t>
                              </m:r>
                            </m:den>
                          </m:f>
                        </m:num>
                        <m:den>
                          <m:r>
                            <a:rPr lang="zh-CN" altLang="en-US" i="1">
                              <a:latin typeface="Cambria Math" panose="02040503050406030204" pitchFamily="18" charset="0"/>
                            </a:rPr>
                            <m:t>𝑔</m:t>
                          </m:r>
                        </m:den>
                      </m:f>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9372288" y="1102090"/>
                <a:ext cx="1422504" cy="676404"/>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94736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sz="790"/>
              <a:t>美美与共 知行合一</a:t>
            </a:r>
            <a:endParaRPr lang="zh-CN" altLang="en-US" sz="790" dirty="0"/>
          </a:p>
        </p:txBody>
      </p:sp>
      <p:sp>
        <p:nvSpPr>
          <p:cNvPr id="4" name="灯片编号占位符 3"/>
          <p:cNvSpPr>
            <a:spLocks noGrp="1"/>
          </p:cNvSpPr>
          <p:nvPr>
            <p:ph type="sldNum" sz="quarter" idx="11"/>
          </p:nvPr>
        </p:nvSpPr>
        <p:spPr/>
        <p:txBody>
          <a:bodyPr/>
          <a:lstStyle/>
          <a:p>
            <a:r>
              <a:rPr lang="en-US" altLang="zh-CN" sz="750"/>
              <a:t>Minzu University of China</a:t>
            </a:r>
            <a:endParaRPr lang="en-US" altLang="zh-CN" sz="750" dirty="0"/>
          </a:p>
        </p:txBody>
      </p:sp>
      <p:sp>
        <p:nvSpPr>
          <p:cNvPr id="5" name="文本框 4">
            <a:extLst>
              <a:ext uri="{FF2B5EF4-FFF2-40B4-BE49-F238E27FC236}">
                <a16:creationId xmlns:a16="http://schemas.microsoft.com/office/drawing/2014/main" id="{F06CD255-4B92-45D7-9A3A-211BEADBC925}"/>
              </a:ext>
            </a:extLst>
          </p:cNvPr>
          <p:cNvSpPr txBox="1"/>
          <p:nvPr/>
        </p:nvSpPr>
        <p:spPr>
          <a:xfrm>
            <a:off x="982405" y="161925"/>
            <a:ext cx="2077813" cy="584775"/>
          </a:xfrm>
          <a:prstGeom prst="rect">
            <a:avLst/>
          </a:prstGeom>
          <a:noFill/>
        </p:spPr>
        <p:txBody>
          <a:bodyPr wrap="none" rtlCol="0">
            <a:spAutoFit/>
          </a:bodyPr>
          <a:lstStyle>
            <a:defPPr>
              <a:defRPr lang="zh-CN"/>
            </a:defPPr>
            <a:lvl1pPr>
              <a:defRPr sz="3200"/>
            </a:lvl1pPr>
          </a:lstStyle>
          <a:p>
            <a:r>
              <a:rPr lang="zh-CN" altLang="en-US" dirty="0"/>
              <a:t>市净率</a:t>
            </a:r>
            <a:r>
              <a:rPr lang="en-US" altLang="zh-CN" dirty="0"/>
              <a:t>P/B</a:t>
            </a:r>
            <a:endParaRPr lang="zh-CN" altLang="en-US" sz="3200" dirty="0"/>
          </a:p>
        </p:txBody>
      </p:sp>
      <p:sp>
        <p:nvSpPr>
          <p:cNvPr id="7" name="文本框 6">
            <a:extLst>
              <a:ext uri="{FF2B5EF4-FFF2-40B4-BE49-F238E27FC236}">
                <a16:creationId xmlns:a16="http://schemas.microsoft.com/office/drawing/2014/main" id="{35EF487B-B8F9-47BE-97BD-983D9959E4AA}"/>
              </a:ext>
            </a:extLst>
          </p:cNvPr>
          <p:cNvSpPr txBox="1"/>
          <p:nvPr/>
        </p:nvSpPr>
        <p:spPr>
          <a:xfrm>
            <a:off x="660398" y="1744735"/>
            <a:ext cx="10902949" cy="4401205"/>
          </a:xfrm>
          <a:prstGeom prst="rect">
            <a:avLst/>
          </a:prstGeom>
          <a:noFill/>
        </p:spPr>
        <p:txBody>
          <a:bodyPr wrap="square" rtlCol="0">
            <a:spAutoFit/>
          </a:bodyPr>
          <a:lstStyle/>
          <a:p>
            <a:pPr indent="457200">
              <a:lnSpc>
                <a:spcPct val="200000"/>
              </a:lnSpc>
            </a:pPr>
            <a:r>
              <a:rPr lang="en-US" altLang="zh-CN" sz="2000" dirty="0"/>
              <a:t>PB</a:t>
            </a:r>
            <a:r>
              <a:rPr lang="zh-CN" altLang="en-US" sz="2000" dirty="0"/>
              <a:t>可以理解为目前的股价与公司每股净资产的比率。一般情况下，</a:t>
            </a:r>
            <a:r>
              <a:rPr lang="en-US" altLang="zh-CN" sz="2000" dirty="0"/>
              <a:t>PB</a:t>
            </a:r>
            <a:r>
              <a:rPr lang="zh-CN" altLang="en-US" sz="2000" dirty="0"/>
              <a:t>越小，安全边际越高，如果</a:t>
            </a:r>
            <a:r>
              <a:rPr lang="en-US" altLang="zh-CN" sz="2000" dirty="0"/>
              <a:t>PB</a:t>
            </a:r>
            <a:r>
              <a:rPr lang="zh-CN" altLang="en-US" sz="2000" dirty="0"/>
              <a:t>小于</a:t>
            </a:r>
            <a:r>
              <a:rPr lang="en-US" altLang="zh-CN" sz="2000" dirty="0"/>
              <a:t>1</a:t>
            </a:r>
            <a:r>
              <a:rPr lang="zh-CN" altLang="en-US" sz="2000" dirty="0"/>
              <a:t>就说明非常划算。从</a:t>
            </a:r>
            <a:r>
              <a:rPr lang="en-US" altLang="zh-CN" sz="2000" dirty="0"/>
              <a:t>PB</a:t>
            </a:r>
            <a:r>
              <a:rPr lang="zh-CN" altLang="en-US" sz="2000" dirty="0"/>
              <a:t>计算公式可以看出，该方法没有考虑盈利水平和业绩增速，单纯就是从公司清算角度出发。即我以现在的价格买下这家公司，然后退市清盘到底划不划算。因此未来盈利能力不稳定的公司适用于</a:t>
            </a:r>
            <a:r>
              <a:rPr lang="en-US" altLang="zh-CN" sz="2000" dirty="0"/>
              <a:t>PB</a:t>
            </a:r>
            <a:r>
              <a:rPr lang="zh-CN" altLang="en-US" sz="2000" dirty="0"/>
              <a:t>法。</a:t>
            </a:r>
            <a:endParaRPr lang="en-US" altLang="zh-CN" sz="2000" dirty="0"/>
          </a:p>
          <a:p>
            <a:pPr indent="457200">
              <a:lnSpc>
                <a:spcPct val="200000"/>
              </a:lnSpc>
            </a:pPr>
            <a:r>
              <a:rPr lang="en-US" altLang="zh-CN" sz="2000" dirty="0"/>
              <a:t>PB</a:t>
            </a:r>
            <a:r>
              <a:rPr lang="zh-CN" altLang="en-US" sz="2000" dirty="0"/>
              <a:t>法在实际使用时还要注意剔除商誉，因为商誉在财报上算是净资产，包含在</a:t>
            </a:r>
            <a:r>
              <a:rPr lang="en-US" altLang="zh-CN" sz="2000" dirty="0"/>
              <a:t>PB</a:t>
            </a:r>
            <a:r>
              <a:rPr lang="zh-CN" altLang="en-US" sz="2000" dirty="0"/>
              <a:t>的计算中，但商誉在退市清算时一文不值，需要剔除。账面价值相比于盈利能力更加稳定，但也更易受到操控。</a:t>
            </a:r>
            <a:endParaRPr lang="en-US" altLang="zh-CN" sz="2000" dirty="0"/>
          </a:p>
        </p:txBody>
      </p:sp>
      <mc:AlternateContent xmlns:mc="http://schemas.openxmlformats.org/markup-compatibility/2006" xmlns:a14="http://schemas.microsoft.com/office/drawing/2010/main">
        <mc:Choice Requires="a14">
          <p:sp>
            <p:nvSpPr>
              <p:cNvPr id="2" name="矩形 1"/>
              <p:cNvSpPr/>
              <p:nvPr/>
            </p:nvSpPr>
            <p:spPr>
              <a:xfrm>
                <a:off x="3060218" y="1133799"/>
                <a:ext cx="1392817"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type m:val="lin"/>
                          <m:ctrlPr>
                            <a:rPr lang="zh-CN" altLang="en-US" i="1">
                              <a:latin typeface="Cambria Math" panose="02040503050406030204" pitchFamily="18" charset="0"/>
                            </a:rPr>
                          </m:ctrlPr>
                        </m:fPr>
                        <m:num>
                          <m:r>
                            <a:rPr lang="zh-CN" altLang="en-US" i="1">
                              <a:latin typeface="Cambria Math" panose="02040503050406030204" pitchFamily="18" charset="0"/>
                            </a:rPr>
                            <m:t>𝑃</m:t>
                          </m:r>
                        </m:num>
                        <m:den>
                          <m:r>
                            <a:rPr lang="zh-CN" altLang="en-US" i="1">
                              <a:latin typeface="Cambria Math" panose="02040503050406030204" pitchFamily="18" charset="0"/>
                            </a:rPr>
                            <m:t>𝐵</m:t>
                          </m:r>
                        </m:den>
                      </m:f>
                      <m:r>
                        <a:rPr lang="zh-CN" altLang="en-US">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𝑃</m:t>
                          </m:r>
                        </m:num>
                        <m:den>
                          <m:r>
                            <a:rPr lang="zh-CN" altLang="en-US" i="1">
                              <a:latin typeface="Cambria Math" panose="02040503050406030204" pitchFamily="18" charset="0"/>
                            </a:rPr>
                            <m:t>𝐵𝑃𝑆</m:t>
                          </m:r>
                        </m:den>
                      </m:f>
                    </m:oMath>
                  </m:oMathPara>
                </a14:m>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3060218" y="1133799"/>
                <a:ext cx="1392817" cy="610936"/>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6302916" y="1095413"/>
                <a:ext cx="3410549" cy="9697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𝐵𝑃𝑆</m:t>
                      </m:r>
                      <m:r>
                        <a:rPr lang="zh-CN" altLang="en-US">
                          <a:latin typeface="Cambria Math" panose="02040503050406030204" pitchFamily="18" charset="0"/>
                        </a:rPr>
                        <m:t>=</m:t>
                      </m:r>
                      <m:f>
                        <m:fPr>
                          <m:ctrlPr>
                            <a:rPr lang="zh-CN" altLang="en-US" i="1">
                              <a:latin typeface="Cambria Math" panose="02040503050406030204" pitchFamily="18" charset="0"/>
                            </a:rPr>
                          </m:ctrlPr>
                        </m:fPr>
                        <m:num>
                          <m:r>
                            <a:rPr lang="zh-CN" altLang="en-US">
                              <a:latin typeface="Cambria Math" panose="02040503050406030204" pitchFamily="18" charset="0"/>
                            </a:rPr>
                            <m:t>普通股股东权益</m:t>
                          </m:r>
                        </m:num>
                        <m:den>
                          <m:r>
                            <a:rPr lang="zh-CN" altLang="en-US">
                              <a:latin typeface="Cambria Math" panose="02040503050406030204" pitchFamily="18" charset="0"/>
                            </a:rPr>
                            <m:t>发行在外的普通股数量</m:t>
                          </m:r>
                        </m:den>
                      </m:f>
                    </m:oMath>
                  </m:oMathPara>
                </a14:m>
                <a:endParaRPr lang="zh-CN" altLang="en-US" dirty="0"/>
              </a:p>
              <a:p>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6302916" y="1095413"/>
                <a:ext cx="3410549" cy="969753"/>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54950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sz="790"/>
              <a:t>美美与共 知行合一</a:t>
            </a:r>
            <a:endParaRPr lang="zh-CN" altLang="en-US" sz="790" dirty="0"/>
          </a:p>
        </p:txBody>
      </p:sp>
      <p:sp>
        <p:nvSpPr>
          <p:cNvPr id="4" name="灯片编号占位符 3"/>
          <p:cNvSpPr>
            <a:spLocks noGrp="1"/>
          </p:cNvSpPr>
          <p:nvPr>
            <p:ph type="sldNum" sz="quarter" idx="11"/>
          </p:nvPr>
        </p:nvSpPr>
        <p:spPr/>
        <p:txBody>
          <a:bodyPr/>
          <a:lstStyle/>
          <a:p>
            <a:r>
              <a:rPr lang="en-US" altLang="zh-CN" sz="750"/>
              <a:t>Minzu University of China</a:t>
            </a:r>
            <a:endParaRPr lang="en-US" altLang="zh-CN" sz="750" dirty="0"/>
          </a:p>
        </p:txBody>
      </p:sp>
      <p:sp>
        <p:nvSpPr>
          <p:cNvPr id="5" name="文本框 4">
            <a:extLst>
              <a:ext uri="{FF2B5EF4-FFF2-40B4-BE49-F238E27FC236}">
                <a16:creationId xmlns:a16="http://schemas.microsoft.com/office/drawing/2014/main" id="{F06CD255-4B92-45D7-9A3A-211BEADBC925}"/>
              </a:ext>
            </a:extLst>
          </p:cNvPr>
          <p:cNvSpPr txBox="1"/>
          <p:nvPr/>
        </p:nvSpPr>
        <p:spPr>
          <a:xfrm>
            <a:off x="982405" y="161925"/>
            <a:ext cx="2077813" cy="584775"/>
          </a:xfrm>
          <a:prstGeom prst="rect">
            <a:avLst/>
          </a:prstGeom>
          <a:noFill/>
        </p:spPr>
        <p:txBody>
          <a:bodyPr wrap="none" rtlCol="0">
            <a:spAutoFit/>
          </a:bodyPr>
          <a:lstStyle>
            <a:defPPr>
              <a:defRPr lang="zh-CN"/>
            </a:defPPr>
            <a:lvl1pPr>
              <a:defRPr sz="3200"/>
            </a:lvl1pPr>
          </a:lstStyle>
          <a:p>
            <a:r>
              <a:rPr lang="zh-CN" altLang="en-US" dirty="0"/>
              <a:t>市销率</a:t>
            </a:r>
            <a:r>
              <a:rPr lang="en-US" altLang="zh-CN" dirty="0"/>
              <a:t>P/S</a:t>
            </a:r>
            <a:endParaRPr lang="zh-CN" altLang="en-US" sz="3200" dirty="0"/>
          </a:p>
        </p:txBody>
      </p:sp>
      <p:sp>
        <p:nvSpPr>
          <p:cNvPr id="7" name="文本框 6">
            <a:extLst>
              <a:ext uri="{FF2B5EF4-FFF2-40B4-BE49-F238E27FC236}">
                <a16:creationId xmlns:a16="http://schemas.microsoft.com/office/drawing/2014/main" id="{35EF487B-B8F9-47BE-97BD-983D9959E4AA}"/>
              </a:ext>
            </a:extLst>
          </p:cNvPr>
          <p:cNvSpPr txBox="1"/>
          <p:nvPr/>
        </p:nvSpPr>
        <p:spPr>
          <a:xfrm>
            <a:off x="660400" y="2741295"/>
            <a:ext cx="10902949" cy="1845633"/>
          </a:xfrm>
          <a:prstGeom prst="rect">
            <a:avLst/>
          </a:prstGeom>
          <a:noFill/>
        </p:spPr>
        <p:txBody>
          <a:bodyPr wrap="square" rtlCol="0">
            <a:spAutoFit/>
          </a:bodyPr>
          <a:lstStyle/>
          <a:p>
            <a:pPr indent="457200">
              <a:lnSpc>
                <a:spcPct val="200000"/>
              </a:lnSpc>
            </a:pPr>
            <a:r>
              <a:rPr lang="en-US" altLang="zh-CN" sz="2000" dirty="0"/>
              <a:t>PS</a:t>
            </a:r>
            <a:r>
              <a:rPr lang="zh-CN" altLang="en-US" sz="2000" dirty="0"/>
              <a:t>法对于财务状况紧张的公司更有意义，而且销售额相比于利润受到的操纵少，对于成熟性、周期性和初创型公司都适用，与长期均值更相关。</a:t>
            </a:r>
            <a:endParaRPr lang="en-US" altLang="zh-CN" sz="2000" dirty="0"/>
          </a:p>
          <a:p>
            <a:pPr indent="457200">
              <a:lnSpc>
                <a:spcPct val="200000"/>
              </a:lnSpc>
            </a:pPr>
            <a:r>
              <a:rPr lang="zh-CN" altLang="en-US" sz="2000" dirty="0"/>
              <a:t>但高销售额不一定意味着高利润和高现金流，该模型也没有考虑盈利能力和业绩增速。</a:t>
            </a:r>
            <a:endParaRPr lang="en-US" altLang="zh-CN" sz="2000" dirty="0"/>
          </a:p>
        </p:txBody>
      </p:sp>
      <mc:AlternateContent xmlns:mc="http://schemas.openxmlformats.org/markup-compatibility/2006" xmlns:a14="http://schemas.microsoft.com/office/drawing/2010/main">
        <mc:Choice Requires="a14">
          <p:sp>
            <p:nvSpPr>
              <p:cNvPr id="9" name="矩形 8"/>
              <p:cNvSpPr/>
              <p:nvPr/>
            </p:nvSpPr>
            <p:spPr>
              <a:xfrm>
                <a:off x="3424279" y="1409514"/>
                <a:ext cx="5375189" cy="6689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m:t>P</m:t>
                      </m:r>
                      <m:r>
                        <m:rPr>
                          <m:nor/>
                        </m:rPr>
                        <a:rPr lang="zh-CN" altLang="en-US"/>
                        <m:t>/</m:t>
                      </m:r>
                      <m:r>
                        <m:rPr>
                          <m:nor/>
                        </m:rPr>
                        <a:rPr lang="zh-CN" altLang="en-US"/>
                        <m:t>S</m:t>
                      </m:r>
                      <m:r>
                        <m:rPr>
                          <m:nor/>
                        </m:rPr>
                        <a:rPr lang="zh-CN" altLang="en-US"/>
                        <m:t>=</m:t>
                      </m:r>
                      <m:f>
                        <m:fPr>
                          <m:ctrlPr>
                            <a:rPr lang="zh-CN" altLang="en-US" i="1">
                              <a:latin typeface="Cambria Math" panose="02040503050406030204" pitchFamily="18" charset="0"/>
                            </a:rPr>
                          </m:ctrlPr>
                        </m:fPr>
                        <m:num>
                          <m:r>
                            <m:rPr>
                              <m:nor/>
                            </m:rPr>
                            <a:rPr lang="zh-CN" altLang="en-US" i="1"/>
                            <m:t>P</m:t>
                          </m:r>
                        </m:num>
                        <m:den>
                          <m:r>
                            <m:rPr>
                              <m:nor/>
                            </m:rPr>
                            <a:rPr lang="zh-CN" altLang="en-US" i="1"/>
                            <m:t>Sales</m:t>
                          </m:r>
                          <m:r>
                            <m:rPr>
                              <m:nor/>
                            </m:rPr>
                            <a:rPr lang="zh-CN" altLang="en-US" i="1"/>
                            <m:t>/</m:t>
                          </m:r>
                          <m:r>
                            <m:rPr>
                              <m:nor/>
                            </m:rPr>
                            <a:rPr lang="zh-CN" altLang="en-US" i="1"/>
                            <m:t>N</m:t>
                          </m:r>
                        </m:den>
                      </m:f>
                      <m:r>
                        <m:rPr>
                          <m:nor/>
                        </m:rPr>
                        <a:rPr lang="zh-CN" altLang="en-US" i="1">
                          <a:latin typeface="Cambria Math" panose="02040503050406030204" pitchFamily="18" charset="0"/>
                        </a:rPr>
                        <m:t>=</m:t>
                      </m:r>
                      <m:r>
                        <m:rPr>
                          <m:nor/>
                        </m:rPr>
                        <a:rPr lang="zh-CN" altLang="en-US" i="1">
                          <a:latin typeface="Cambria Math" panose="02040503050406030204" pitchFamily="18" charset="0"/>
                        </a:rPr>
                        <m:t>P</m:t>
                      </m:r>
                      <m:r>
                        <m:rPr>
                          <m:nor/>
                        </m:rPr>
                        <a:rPr lang="zh-CN" altLang="en-US" i="1">
                          <a:latin typeface="Cambria Math" panose="02040503050406030204" pitchFamily="18" charset="0"/>
                        </a:rPr>
                        <m:t>/</m:t>
                      </m:r>
                      <m:r>
                        <m:rPr>
                          <m:nor/>
                        </m:rPr>
                        <a:rPr lang="zh-CN" altLang="en-US" i="1">
                          <a:latin typeface="Cambria Math" panose="02040503050406030204" pitchFamily="18" charset="0"/>
                        </a:rPr>
                        <m:t>E</m:t>
                      </m:r>
                      <m:r>
                        <m:rPr>
                          <m:nor/>
                        </m:rPr>
                        <a:rPr lang="zh-CN" altLang="en-US" i="1">
                          <a:latin typeface="Cambria Math" panose="02040503050406030204" pitchFamily="18" charset="0"/>
                        </a:rPr>
                        <m:t>∗</m:t>
                      </m:r>
                      <m:f>
                        <m:fPr>
                          <m:ctrlPr>
                            <a:rPr lang="zh-CN" altLang="en-US" i="1">
                              <a:latin typeface="Cambria Math" panose="02040503050406030204" pitchFamily="18" charset="0"/>
                            </a:rPr>
                          </m:ctrlPr>
                        </m:fPr>
                        <m:num>
                          <m:r>
                            <m:rPr>
                              <m:nor/>
                            </m:rPr>
                            <a:rPr lang="zh-CN" altLang="en-US" i="1">
                              <a:latin typeface="Cambria Math" panose="02040503050406030204" pitchFamily="18" charset="0"/>
                            </a:rPr>
                            <m:t>EPS</m:t>
                          </m:r>
                        </m:num>
                        <m:den>
                          <m:r>
                            <m:rPr>
                              <m:nor/>
                            </m:rPr>
                            <a:rPr lang="zh-CN" altLang="en-US" i="1">
                              <a:latin typeface="Cambria Math" panose="02040503050406030204" pitchFamily="18" charset="0"/>
                            </a:rPr>
                            <m:t>Sales</m:t>
                          </m:r>
                          <m:r>
                            <m:rPr>
                              <m:nor/>
                            </m:rPr>
                            <a:rPr lang="zh-CN" altLang="en-US" i="1">
                              <a:latin typeface="Cambria Math" panose="02040503050406030204" pitchFamily="18" charset="0"/>
                            </a:rPr>
                            <m:t>/</m:t>
                          </m:r>
                          <m:r>
                            <m:rPr>
                              <m:nor/>
                            </m:rPr>
                            <a:rPr lang="zh-CN" altLang="en-US" i="1">
                              <a:latin typeface="Cambria Math" panose="02040503050406030204" pitchFamily="18" charset="0"/>
                            </a:rPr>
                            <m:t>N</m:t>
                          </m:r>
                        </m:den>
                      </m:f>
                      <m:r>
                        <m:rPr>
                          <m:nor/>
                        </m:rPr>
                        <a:rPr lang="zh-CN" altLang="en-US" i="1">
                          <a:latin typeface="Cambria Math" panose="02040503050406030204" pitchFamily="18" charset="0"/>
                        </a:rPr>
                        <m:t>=</m:t>
                      </m:r>
                      <m:r>
                        <m:rPr>
                          <m:nor/>
                        </m:rPr>
                        <a:rPr lang="zh-CN" altLang="en-US" i="1">
                          <a:latin typeface="Cambria Math" panose="02040503050406030204" pitchFamily="18" charset="0"/>
                        </a:rPr>
                        <m:t>P</m:t>
                      </m:r>
                      <m:r>
                        <m:rPr>
                          <m:nor/>
                        </m:rPr>
                        <a:rPr lang="zh-CN" altLang="en-US" i="1">
                          <a:latin typeface="Cambria Math" panose="02040503050406030204" pitchFamily="18" charset="0"/>
                        </a:rPr>
                        <m:t>/</m:t>
                      </m:r>
                      <m:r>
                        <m:rPr>
                          <m:nor/>
                        </m:rPr>
                        <a:rPr lang="zh-CN" altLang="en-US" i="1">
                          <a:latin typeface="Cambria Math" panose="02040503050406030204" pitchFamily="18" charset="0"/>
                        </a:rPr>
                        <m:t>E</m:t>
                      </m:r>
                      <m:r>
                        <m:rPr>
                          <m:nor/>
                        </m:rPr>
                        <a:rPr lang="zh-CN" altLang="en-US" i="1">
                          <a:latin typeface="Cambria Math" panose="02040503050406030204" pitchFamily="18" charset="0"/>
                        </a:rPr>
                        <m:t>∗</m:t>
                      </m:r>
                      <m:f>
                        <m:fPr>
                          <m:ctrlPr>
                            <a:rPr lang="zh-CN" altLang="en-US" i="1">
                              <a:latin typeface="Cambria Math" panose="02040503050406030204" pitchFamily="18" charset="0"/>
                            </a:rPr>
                          </m:ctrlPr>
                        </m:fPr>
                        <m:num>
                          <m:r>
                            <m:rPr>
                              <m:nor/>
                            </m:rPr>
                            <a:rPr lang="zh-CN" altLang="en-US" i="1">
                              <a:latin typeface="Cambria Math" panose="02040503050406030204" pitchFamily="18" charset="0"/>
                            </a:rPr>
                            <m:t>NI</m:t>
                          </m:r>
                        </m:num>
                        <m:den>
                          <m:r>
                            <m:rPr>
                              <m:nor/>
                            </m:rPr>
                            <a:rPr lang="zh-CN" altLang="en-US" i="1">
                              <a:latin typeface="Cambria Math" panose="02040503050406030204" pitchFamily="18" charset="0"/>
                            </a:rPr>
                            <m:t>Sales</m:t>
                          </m:r>
                        </m:den>
                      </m:f>
                      <m:r>
                        <m:rPr>
                          <m:nor/>
                        </m:rPr>
                        <a:rPr lang="zh-CN" altLang="en-US" i="1">
                          <a:latin typeface="Cambria Math" panose="02040503050406030204" pitchFamily="18" charset="0"/>
                        </a:rPr>
                        <m:t>=</m:t>
                      </m:r>
                      <m:r>
                        <m:rPr>
                          <m:nor/>
                        </m:rPr>
                        <a:rPr lang="zh-CN" altLang="en-US" i="1">
                          <a:latin typeface="Cambria Math" panose="02040503050406030204" pitchFamily="18" charset="0"/>
                        </a:rPr>
                        <m:t>P</m:t>
                      </m:r>
                      <m:r>
                        <m:rPr>
                          <m:nor/>
                        </m:rPr>
                        <a:rPr lang="zh-CN" altLang="en-US" i="1">
                          <a:latin typeface="Cambria Math" panose="02040503050406030204" pitchFamily="18" charset="0"/>
                        </a:rPr>
                        <m:t>/</m:t>
                      </m:r>
                      <m:r>
                        <m:rPr>
                          <m:nor/>
                        </m:rPr>
                        <a:rPr lang="zh-CN" altLang="en-US" i="1">
                          <a:latin typeface="Cambria Math" panose="02040503050406030204" pitchFamily="18" charset="0"/>
                        </a:rPr>
                        <m:t>E</m:t>
                      </m:r>
                      <m:r>
                        <m:rPr>
                          <m:nor/>
                        </m:rPr>
                        <a:rPr lang="zh-CN" altLang="en-US" i="1">
                          <a:latin typeface="Cambria Math" panose="02040503050406030204" pitchFamily="18" charset="0"/>
                        </a:rPr>
                        <m:t>∗</m:t>
                      </m:r>
                      <m:r>
                        <m:rPr>
                          <m:nor/>
                        </m:rPr>
                        <a:rPr lang="zh-CN" altLang="en-US" i="1">
                          <a:latin typeface="Cambria Math" panose="02040503050406030204" pitchFamily="18" charset="0"/>
                        </a:rPr>
                        <m:t>PM</m:t>
                      </m:r>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3424279" y="1409514"/>
                <a:ext cx="5375189" cy="668966"/>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19525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sz="790"/>
              <a:t>美美与共 知行合一</a:t>
            </a:r>
            <a:endParaRPr lang="zh-CN" altLang="en-US" sz="790" dirty="0"/>
          </a:p>
        </p:txBody>
      </p:sp>
      <p:sp>
        <p:nvSpPr>
          <p:cNvPr id="4" name="灯片编号占位符 3"/>
          <p:cNvSpPr>
            <a:spLocks noGrp="1"/>
          </p:cNvSpPr>
          <p:nvPr>
            <p:ph type="sldNum" sz="quarter" idx="11"/>
          </p:nvPr>
        </p:nvSpPr>
        <p:spPr/>
        <p:txBody>
          <a:bodyPr/>
          <a:lstStyle/>
          <a:p>
            <a:r>
              <a:rPr lang="en-US" altLang="zh-CN" sz="750"/>
              <a:t>Minzu University of China</a:t>
            </a:r>
            <a:endParaRPr lang="en-US" altLang="zh-CN" sz="750" dirty="0"/>
          </a:p>
        </p:txBody>
      </p:sp>
      <p:sp>
        <p:nvSpPr>
          <p:cNvPr id="5" name="文本框 4">
            <a:extLst>
              <a:ext uri="{FF2B5EF4-FFF2-40B4-BE49-F238E27FC236}">
                <a16:creationId xmlns:a16="http://schemas.microsoft.com/office/drawing/2014/main" id="{F06CD255-4B92-45D7-9A3A-211BEADBC925}"/>
              </a:ext>
            </a:extLst>
          </p:cNvPr>
          <p:cNvSpPr txBox="1"/>
          <p:nvPr/>
        </p:nvSpPr>
        <p:spPr>
          <a:xfrm>
            <a:off x="982405" y="161925"/>
            <a:ext cx="2350323" cy="584775"/>
          </a:xfrm>
          <a:prstGeom prst="rect">
            <a:avLst/>
          </a:prstGeom>
          <a:noFill/>
        </p:spPr>
        <p:txBody>
          <a:bodyPr wrap="none" rtlCol="0">
            <a:spAutoFit/>
          </a:bodyPr>
          <a:lstStyle>
            <a:defPPr>
              <a:defRPr lang="zh-CN"/>
            </a:defPPr>
            <a:lvl1pPr>
              <a:defRPr sz="3200"/>
            </a:lvl1pPr>
          </a:lstStyle>
          <a:p>
            <a:r>
              <a:rPr lang="zh-CN" altLang="en-US" dirty="0"/>
              <a:t>市现率</a:t>
            </a:r>
            <a:r>
              <a:rPr lang="en-US" altLang="zh-CN" dirty="0"/>
              <a:t>P/CF</a:t>
            </a:r>
            <a:endParaRPr lang="zh-CN" altLang="en-US" sz="3200" dirty="0"/>
          </a:p>
        </p:txBody>
      </p:sp>
      <p:sp>
        <p:nvSpPr>
          <p:cNvPr id="7" name="文本框 6">
            <a:extLst>
              <a:ext uri="{FF2B5EF4-FFF2-40B4-BE49-F238E27FC236}">
                <a16:creationId xmlns:a16="http://schemas.microsoft.com/office/drawing/2014/main" id="{35EF487B-B8F9-47BE-97BD-983D9959E4AA}"/>
              </a:ext>
            </a:extLst>
          </p:cNvPr>
          <p:cNvSpPr txBox="1"/>
          <p:nvPr/>
        </p:nvSpPr>
        <p:spPr>
          <a:xfrm>
            <a:off x="660398" y="1744735"/>
            <a:ext cx="10902949" cy="3170099"/>
          </a:xfrm>
          <a:prstGeom prst="rect">
            <a:avLst/>
          </a:prstGeom>
          <a:noFill/>
        </p:spPr>
        <p:txBody>
          <a:bodyPr wrap="square" rtlCol="0">
            <a:spAutoFit/>
          </a:bodyPr>
          <a:lstStyle/>
          <a:p>
            <a:pPr indent="457200">
              <a:lnSpc>
                <a:spcPct val="200000"/>
              </a:lnSpc>
            </a:pPr>
            <a:r>
              <a:rPr lang="zh-CN" altLang="en-US" sz="2000" dirty="0"/>
              <a:t>市现率计算所用的</a:t>
            </a:r>
            <a:r>
              <a:rPr lang="en-US" altLang="zh-CN" sz="2000" dirty="0"/>
              <a:t>CF</a:t>
            </a:r>
            <a:r>
              <a:rPr lang="zh-CN" altLang="en-US" sz="2000" dirty="0"/>
              <a:t>没有统一的意见，可以用</a:t>
            </a:r>
            <a:r>
              <a:rPr lang="en-US" altLang="zh-CN" sz="2000" dirty="0"/>
              <a:t>CFO</a:t>
            </a:r>
            <a:r>
              <a:rPr lang="zh-CN" altLang="en-US" sz="2000" dirty="0"/>
              <a:t>或者</a:t>
            </a:r>
            <a:r>
              <a:rPr lang="en-US" altLang="zh-CN" sz="2000" dirty="0"/>
              <a:t>FCFE</a:t>
            </a:r>
            <a:r>
              <a:rPr lang="zh-CN" altLang="en-US" sz="2000" dirty="0"/>
              <a:t>等</a:t>
            </a:r>
            <a:endParaRPr lang="en-US" altLang="zh-CN" sz="2000" dirty="0"/>
          </a:p>
          <a:p>
            <a:pPr indent="457200">
              <a:lnSpc>
                <a:spcPct val="200000"/>
              </a:lnSpc>
            </a:pPr>
            <a:r>
              <a:rPr lang="zh-CN" altLang="en-US" sz="2000" dirty="0"/>
              <a:t>好处是相比于利润、销售等，现金流更不容易被操控，现金流比盈利更稳定因此</a:t>
            </a:r>
            <a:r>
              <a:rPr lang="en-US" altLang="zh-CN" sz="2000" dirty="0"/>
              <a:t>P/CF</a:t>
            </a:r>
            <a:r>
              <a:rPr lang="zh-CN" altLang="en-US" sz="2000" dirty="0"/>
              <a:t>比</a:t>
            </a:r>
            <a:r>
              <a:rPr lang="en-US" altLang="zh-CN" sz="2000" dirty="0"/>
              <a:t>P/E</a:t>
            </a:r>
            <a:r>
              <a:rPr lang="zh-CN" altLang="en-US" sz="2000" dirty="0"/>
              <a:t>更加稳定，使用现金流也部分解决了因财报质量不同而导致的问题。</a:t>
            </a:r>
            <a:r>
              <a:rPr lang="en-US" altLang="zh-CN" sz="2000" dirty="0"/>
              <a:t>PCF</a:t>
            </a:r>
            <a:r>
              <a:rPr lang="zh-CN" altLang="en-US" sz="2000" dirty="0"/>
              <a:t>有着广泛的经验证据支持。</a:t>
            </a:r>
            <a:endParaRPr lang="en-US" altLang="zh-CN" sz="2000" dirty="0"/>
          </a:p>
          <a:p>
            <a:pPr indent="457200">
              <a:lnSpc>
                <a:spcPct val="200000"/>
              </a:lnSpc>
            </a:pPr>
            <a:r>
              <a:rPr lang="zh-CN" altLang="en-US" sz="2000" dirty="0"/>
              <a:t>缺点在于</a:t>
            </a:r>
            <a:r>
              <a:rPr lang="en-US" altLang="zh-CN" sz="2000" dirty="0"/>
              <a:t>CFO</a:t>
            </a:r>
            <a:r>
              <a:rPr lang="zh-CN" altLang="en-US" sz="2000" dirty="0"/>
              <a:t>估计比较困难，</a:t>
            </a:r>
            <a:r>
              <a:rPr lang="en-US" altLang="zh-CN" sz="2000" dirty="0"/>
              <a:t>FCFE</a:t>
            </a:r>
            <a:r>
              <a:rPr lang="zh-CN" altLang="en-US" sz="2000" dirty="0"/>
              <a:t>更好些但波动性大而且会出现负数。</a:t>
            </a:r>
            <a:endParaRPr lang="en-US" altLang="zh-CN" sz="2000" dirty="0"/>
          </a:p>
        </p:txBody>
      </p:sp>
    </p:spTree>
    <p:extLst>
      <p:ext uri="{BB962C8B-B14F-4D97-AF65-F5344CB8AC3E}">
        <p14:creationId xmlns:p14="http://schemas.microsoft.com/office/powerpoint/2010/main" val="2618753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sz="790"/>
              <a:t>美美与共 知行合一</a:t>
            </a:r>
            <a:endParaRPr lang="zh-CN" altLang="en-US" sz="790" dirty="0"/>
          </a:p>
        </p:txBody>
      </p:sp>
      <p:sp>
        <p:nvSpPr>
          <p:cNvPr id="4" name="灯片编号占位符 3"/>
          <p:cNvSpPr>
            <a:spLocks noGrp="1"/>
          </p:cNvSpPr>
          <p:nvPr>
            <p:ph type="sldNum" sz="quarter" idx="11"/>
          </p:nvPr>
        </p:nvSpPr>
        <p:spPr/>
        <p:txBody>
          <a:bodyPr/>
          <a:lstStyle/>
          <a:p>
            <a:r>
              <a:rPr lang="en-US" altLang="zh-CN" sz="750"/>
              <a:t>Minzu University of China</a:t>
            </a:r>
            <a:endParaRPr lang="en-US" altLang="zh-CN" sz="750" dirty="0"/>
          </a:p>
        </p:txBody>
      </p:sp>
      <p:sp>
        <p:nvSpPr>
          <p:cNvPr id="5" name="文本框 4">
            <a:extLst>
              <a:ext uri="{FF2B5EF4-FFF2-40B4-BE49-F238E27FC236}">
                <a16:creationId xmlns:a16="http://schemas.microsoft.com/office/drawing/2014/main" id="{F06CD255-4B92-45D7-9A3A-211BEADBC925}"/>
              </a:ext>
            </a:extLst>
          </p:cNvPr>
          <p:cNvSpPr txBox="1"/>
          <p:nvPr/>
        </p:nvSpPr>
        <p:spPr>
          <a:xfrm>
            <a:off x="982405" y="161925"/>
            <a:ext cx="4791696" cy="584775"/>
          </a:xfrm>
          <a:prstGeom prst="rect">
            <a:avLst/>
          </a:prstGeom>
          <a:noFill/>
        </p:spPr>
        <p:txBody>
          <a:bodyPr wrap="none" rtlCol="0">
            <a:spAutoFit/>
          </a:bodyPr>
          <a:lstStyle>
            <a:defPPr>
              <a:defRPr lang="zh-CN"/>
            </a:defPPr>
            <a:lvl1pPr>
              <a:defRPr sz="3200"/>
            </a:lvl1pPr>
          </a:lstStyle>
          <a:p>
            <a:r>
              <a:rPr lang="zh-CN" altLang="en-US" dirty="0"/>
              <a:t>企业价值倍数</a:t>
            </a:r>
            <a:r>
              <a:rPr lang="en-US" altLang="zh-CN" dirty="0"/>
              <a:t>EV/EBITDA</a:t>
            </a:r>
            <a:endParaRPr lang="zh-CN" altLang="en-US" sz="3200" dirty="0"/>
          </a:p>
        </p:txBody>
      </p:sp>
      <p:sp>
        <p:nvSpPr>
          <p:cNvPr id="7" name="文本框 6">
            <a:extLst>
              <a:ext uri="{FF2B5EF4-FFF2-40B4-BE49-F238E27FC236}">
                <a16:creationId xmlns:a16="http://schemas.microsoft.com/office/drawing/2014/main" id="{35EF487B-B8F9-47BE-97BD-983D9959E4AA}"/>
              </a:ext>
            </a:extLst>
          </p:cNvPr>
          <p:cNvSpPr txBox="1"/>
          <p:nvPr/>
        </p:nvSpPr>
        <p:spPr>
          <a:xfrm>
            <a:off x="660398" y="1744735"/>
            <a:ext cx="10902949" cy="3785652"/>
          </a:xfrm>
          <a:prstGeom prst="rect">
            <a:avLst/>
          </a:prstGeom>
          <a:noFill/>
        </p:spPr>
        <p:txBody>
          <a:bodyPr wrap="square" rtlCol="0">
            <a:spAutoFit/>
          </a:bodyPr>
          <a:lstStyle/>
          <a:p>
            <a:pPr indent="457200">
              <a:lnSpc>
                <a:spcPct val="200000"/>
              </a:lnSpc>
            </a:pPr>
            <a:r>
              <a:rPr lang="zh-CN" altLang="en-US" sz="2000" dirty="0"/>
              <a:t>这里的</a:t>
            </a:r>
            <a:r>
              <a:rPr lang="en-US" altLang="zh-CN" sz="2000" dirty="0"/>
              <a:t>EV</a:t>
            </a:r>
            <a:r>
              <a:rPr lang="zh-CN" altLang="en-US" sz="2000" dirty="0"/>
              <a:t>是指企业价值（</a:t>
            </a:r>
            <a:r>
              <a:rPr lang="en-US" altLang="zh-CN" sz="2000" dirty="0"/>
              <a:t>Enterprise Value</a:t>
            </a:r>
            <a:r>
              <a:rPr lang="zh-CN" altLang="en-US" sz="2000" dirty="0"/>
              <a:t>）而不是权益价值（</a:t>
            </a:r>
            <a:r>
              <a:rPr lang="en-US" altLang="zh-CN" sz="2000" dirty="0"/>
              <a:t>Equity Value</a:t>
            </a:r>
            <a:r>
              <a:rPr lang="zh-CN" altLang="en-US" sz="2000" dirty="0"/>
              <a:t>）</a:t>
            </a:r>
            <a:endParaRPr lang="en-US" altLang="zh-CN" sz="2000" dirty="0"/>
          </a:p>
          <a:p>
            <a:pPr indent="457200">
              <a:lnSpc>
                <a:spcPct val="200000"/>
              </a:lnSpc>
            </a:pPr>
            <a:r>
              <a:rPr lang="zh-CN" altLang="en-US" sz="2000" dirty="0"/>
              <a:t>企业价值</a:t>
            </a:r>
            <a:r>
              <a:rPr lang="en-US" altLang="zh-CN" sz="2000" dirty="0"/>
              <a:t>=</a:t>
            </a:r>
            <a:r>
              <a:rPr lang="zh-CN" altLang="en-US" sz="2000" dirty="0"/>
              <a:t>普通股市值</a:t>
            </a:r>
            <a:r>
              <a:rPr lang="en-US" altLang="zh-CN" sz="2000" dirty="0"/>
              <a:t>+</a:t>
            </a:r>
            <a:r>
              <a:rPr lang="zh-CN" altLang="en-US" sz="2000" dirty="0"/>
              <a:t>优先股市值</a:t>
            </a:r>
            <a:r>
              <a:rPr lang="en-US" altLang="zh-CN" sz="2000" dirty="0"/>
              <a:t>+</a:t>
            </a:r>
            <a:r>
              <a:rPr lang="zh-CN" altLang="en-US" sz="2000" dirty="0"/>
              <a:t>付息债务市值</a:t>
            </a:r>
            <a:r>
              <a:rPr lang="en-US" altLang="zh-CN" sz="2000" dirty="0"/>
              <a:t>-</a:t>
            </a:r>
            <a:r>
              <a:rPr lang="zh-CN" altLang="en-US" sz="2000" dirty="0"/>
              <a:t>现金和投资</a:t>
            </a:r>
            <a:endParaRPr lang="en-US" altLang="zh-CN" sz="2000" dirty="0"/>
          </a:p>
          <a:p>
            <a:pPr indent="457200">
              <a:lnSpc>
                <a:spcPct val="200000"/>
              </a:lnSpc>
            </a:pPr>
            <a:r>
              <a:rPr lang="zh-CN" altLang="en-US" sz="2000" dirty="0"/>
              <a:t>好处是可以用于比较不同杠杆率的公司，并且</a:t>
            </a:r>
            <a:r>
              <a:rPr lang="en-US" altLang="zh-CN" sz="2000" dirty="0"/>
              <a:t>EBITDA</a:t>
            </a:r>
            <a:r>
              <a:rPr lang="zh-CN" altLang="en-US" sz="2000" dirty="0"/>
              <a:t>基本来说是正数而</a:t>
            </a:r>
            <a:r>
              <a:rPr lang="en-US" altLang="zh-CN" sz="2000" dirty="0"/>
              <a:t>EPS</a:t>
            </a:r>
            <a:r>
              <a:rPr lang="zh-CN" altLang="en-US" sz="2000" dirty="0"/>
              <a:t>不是，</a:t>
            </a:r>
            <a:r>
              <a:rPr lang="en-US" altLang="zh-CN" sz="2000" dirty="0"/>
              <a:t>EBITDA</a:t>
            </a:r>
            <a:r>
              <a:rPr lang="zh-CN" altLang="en-US" sz="2000" dirty="0"/>
              <a:t>对于资本密集型企业更有用。</a:t>
            </a:r>
            <a:endParaRPr lang="en-US" altLang="zh-CN" sz="2000" dirty="0"/>
          </a:p>
          <a:p>
            <a:pPr indent="457200">
              <a:lnSpc>
                <a:spcPct val="200000"/>
              </a:lnSpc>
            </a:pPr>
            <a:r>
              <a:rPr lang="zh-CN" altLang="en-US" sz="2000" dirty="0"/>
              <a:t>缺点在于如果营运资本在增长，那么</a:t>
            </a:r>
            <a:r>
              <a:rPr lang="en-US" altLang="zh-CN" sz="2000" dirty="0"/>
              <a:t>EBITDA</a:t>
            </a:r>
            <a:r>
              <a:rPr lang="zh-CN" altLang="en-US" sz="2000" dirty="0"/>
              <a:t>会高估</a:t>
            </a:r>
            <a:r>
              <a:rPr lang="en-US" altLang="zh-CN" sz="2000" dirty="0"/>
              <a:t>CFO</a:t>
            </a:r>
            <a:r>
              <a:rPr lang="zh-CN" altLang="en-US" sz="2000" dirty="0"/>
              <a:t>，而且</a:t>
            </a:r>
            <a:r>
              <a:rPr lang="en-US" altLang="zh-CN" sz="2000" dirty="0"/>
              <a:t>FCFF</a:t>
            </a:r>
            <a:r>
              <a:rPr lang="zh-CN" altLang="en-US" sz="2000" dirty="0"/>
              <a:t>与估值理论的联系要比</a:t>
            </a:r>
            <a:r>
              <a:rPr lang="en-US" altLang="zh-CN" sz="2000" dirty="0"/>
              <a:t>EBITDA</a:t>
            </a:r>
            <a:r>
              <a:rPr lang="zh-CN" altLang="en-US" sz="2000" dirty="0"/>
              <a:t>更强。</a:t>
            </a:r>
            <a:endParaRPr lang="en-US" altLang="zh-CN" sz="2000" dirty="0"/>
          </a:p>
        </p:txBody>
      </p:sp>
    </p:spTree>
    <p:extLst>
      <p:ext uri="{BB962C8B-B14F-4D97-AF65-F5344CB8AC3E}">
        <p14:creationId xmlns:p14="http://schemas.microsoft.com/office/powerpoint/2010/main" val="621736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sz="790"/>
              <a:t>美美与共 知行合一</a:t>
            </a:r>
            <a:endParaRPr lang="zh-CN" altLang="en-US" sz="790" dirty="0"/>
          </a:p>
        </p:txBody>
      </p:sp>
      <p:sp>
        <p:nvSpPr>
          <p:cNvPr id="4" name="灯片编号占位符 3"/>
          <p:cNvSpPr>
            <a:spLocks noGrp="1"/>
          </p:cNvSpPr>
          <p:nvPr>
            <p:ph type="sldNum" sz="quarter" idx="11"/>
          </p:nvPr>
        </p:nvSpPr>
        <p:spPr/>
        <p:txBody>
          <a:bodyPr/>
          <a:lstStyle/>
          <a:p>
            <a:r>
              <a:rPr lang="en-US" altLang="zh-CN" sz="750"/>
              <a:t>Minzu University of China</a:t>
            </a:r>
            <a:endParaRPr lang="en-US" altLang="zh-CN" sz="750" dirty="0"/>
          </a:p>
        </p:txBody>
      </p:sp>
      <p:sp>
        <p:nvSpPr>
          <p:cNvPr id="5" name="文本框 4">
            <a:extLst>
              <a:ext uri="{FF2B5EF4-FFF2-40B4-BE49-F238E27FC236}">
                <a16:creationId xmlns:a16="http://schemas.microsoft.com/office/drawing/2014/main" id="{F06CD255-4B92-45D7-9A3A-211BEADBC925}"/>
              </a:ext>
            </a:extLst>
          </p:cNvPr>
          <p:cNvSpPr txBox="1"/>
          <p:nvPr/>
        </p:nvSpPr>
        <p:spPr>
          <a:xfrm>
            <a:off x="982405" y="161925"/>
            <a:ext cx="4948534" cy="584775"/>
          </a:xfrm>
          <a:prstGeom prst="rect">
            <a:avLst/>
          </a:prstGeom>
          <a:noFill/>
        </p:spPr>
        <p:txBody>
          <a:bodyPr wrap="none" rtlCol="0">
            <a:spAutoFit/>
          </a:bodyPr>
          <a:lstStyle>
            <a:defPPr>
              <a:defRPr lang="zh-CN"/>
            </a:defPPr>
            <a:lvl1pPr>
              <a:defRPr sz="3200"/>
            </a:lvl1pPr>
          </a:lstStyle>
          <a:p>
            <a:r>
              <a:rPr lang="zh-CN" altLang="en-US" dirty="0"/>
              <a:t>股利收益率</a:t>
            </a:r>
            <a:r>
              <a:rPr lang="en-US" altLang="zh-CN" dirty="0"/>
              <a:t>Dividend Yield</a:t>
            </a:r>
            <a:endParaRPr lang="zh-CN" altLang="en-US" dirty="0"/>
          </a:p>
        </p:txBody>
      </p:sp>
      <mc:AlternateContent xmlns:mc="http://schemas.openxmlformats.org/markup-compatibility/2006" xmlns:a14="http://schemas.microsoft.com/office/drawing/2010/main">
        <mc:Choice Requires="a14">
          <p:sp>
            <p:nvSpPr>
              <p:cNvPr id="2" name="矩形 1"/>
              <p:cNvSpPr/>
              <p:nvPr/>
            </p:nvSpPr>
            <p:spPr>
              <a:xfrm>
                <a:off x="920349" y="1581435"/>
                <a:ext cx="3522118" cy="6926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m:t>TrailingD</m:t>
                      </m:r>
                      <m:r>
                        <m:rPr>
                          <m:nor/>
                        </m:rPr>
                        <a:rPr lang="zh-CN" altLang="en-US"/>
                        <m:t>/</m:t>
                      </m:r>
                      <m:r>
                        <m:rPr>
                          <m:nor/>
                        </m:rPr>
                        <a:rPr lang="zh-CN" altLang="en-US"/>
                        <m:t>P</m:t>
                      </m:r>
                      <m:r>
                        <m:rPr>
                          <m:nor/>
                        </m:rPr>
                        <a:rPr lang="zh-CN" altLang="en-US"/>
                        <m:t>=</m:t>
                      </m:r>
                      <m:f>
                        <m:fPr>
                          <m:ctrlPr>
                            <a:rPr lang="zh-CN" altLang="en-US" i="1">
                              <a:latin typeface="Cambria Math" panose="02040503050406030204" pitchFamily="18" charset="0"/>
                            </a:rPr>
                          </m:ctrlPr>
                        </m:fPr>
                        <m:num>
                          <m:r>
                            <a:rPr lang="zh-CN" altLang="en-US" i="0">
                              <a:latin typeface="Cambria Math" panose="02040503050406030204" pitchFamily="18" charset="0"/>
                            </a:rPr>
                            <m:t>4∗</m:t>
                          </m:r>
                          <m:r>
                            <a:rPr lang="zh-CN" altLang="en-US" i="0">
                              <a:latin typeface="Cambria Math" panose="02040503050406030204" pitchFamily="18" charset="0"/>
                            </a:rPr>
                            <m:t>最近一季度股利</m:t>
                          </m:r>
                        </m:num>
                        <m:den>
                          <m:r>
                            <a:rPr lang="zh-CN" altLang="en-US" i="0">
                              <a:latin typeface="Cambria Math" panose="02040503050406030204" pitchFamily="18" charset="0"/>
                            </a:rPr>
                            <m:t>每股市场价格</m:t>
                          </m:r>
                        </m:den>
                      </m:f>
                    </m:oMath>
                  </m:oMathPara>
                </a14:m>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920349" y="1581435"/>
                <a:ext cx="3522118" cy="69269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920349" y="3002435"/>
                <a:ext cx="3012363" cy="6920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m:t>LeadingD</m:t>
                      </m:r>
                      <m:r>
                        <m:rPr>
                          <m:nor/>
                        </m:rPr>
                        <a:rPr lang="zh-CN" altLang="en-US"/>
                        <m:t>/</m:t>
                      </m:r>
                      <m:r>
                        <m:rPr>
                          <m:nor/>
                        </m:rPr>
                        <a:rPr lang="zh-CN" altLang="en-US"/>
                        <m:t>P</m:t>
                      </m:r>
                      <m:r>
                        <m:rPr>
                          <m:nor/>
                        </m:rPr>
                        <a:rPr lang="zh-CN" altLang="en-US"/>
                        <m:t>=</m:t>
                      </m:r>
                      <m:f>
                        <m:fPr>
                          <m:ctrlPr>
                            <a:rPr lang="zh-CN" altLang="en-US" i="1">
                              <a:latin typeface="Cambria Math" panose="02040503050406030204" pitchFamily="18" charset="0"/>
                            </a:rPr>
                          </m:ctrlPr>
                        </m:fPr>
                        <m:num>
                          <m:r>
                            <a:rPr lang="zh-CN" altLang="en-US" i="0">
                              <a:latin typeface="Cambria Math" panose="02040503050406030204" pitchFamily="18" charset="0"/>
                            </a:rPr>
                            <m:t>未来一年股利</m:t>
                          </m:r>
                        </m:num>
                        <m:den>
                          <m:r>
                            <a:rPr lang="zh-CN" altLang="en-US" i="0">
                              <a:latin typeface="Cambria Math" panose="02040503050406030204" pitchFamily="18" charset="0"/>
                            </a:rPr>
                            <m:t>每股市场价格</m:t>
                          </m:r>
                        </m:den>
                      </m:f>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920349" y="3002435"/>
                <a:ext cx="3012363" cy="69204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920349" y="4422794"/>
                <a:ext cx="2223301" cy="6152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𝐺𝐺𝑀</m:t>
                      </m:r>
                      <m:r>
                        <a:rPr lang="zh-CN" altLang="en-US" i="0">
                          <a:latin typeface="Cambria Math" panose="02040503050406030204" pitchFamily="18" charset="0"/>
                        </a:rPr>
                        <m:t>:</m:t>
                      </m:r>
                      <m:f>
                        <m:fPr>
                          <m:type m:val="lin"/>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𝐷</m:t>
                              </m:r>
                            </m:e>
                            <m:sub>
                              <m:r>
                                <a:rPr lang="zh-CN" altLang="en-US" i="0">
                                  <a:latin typeface="Cambria Math" panose="02040503050406030204" pitchFamily="18" charset="0"/>
                                </a:rPr>
                                <m:t>0</m:t>
                              </m:r>
                            </m:sub>
                          </m:sSub>
                        </m:num>
                        <m:den>
                          <m:r>
                            <a:rPr lang="zh-CN" altLang="en-US" i="1">
                              <a:latin typeface="Cambria Math" panose="02040503050406030204" pitchFamily="18" charset="0"/>
                            </a:rPr>
                            <m:t>𝑃</m:t>
                          </m:r>
                        </m:den>
                      </m:f>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𝑟</m:t>
                          </m:r>
                          <m:r>
                            <a:rPr lang="zh-CN" altLang="en-US" i="0">
                              <a:latin typeface="Cambria Math" panose="02040503050406030204" pitchFamily="18" charset="0"/>
                            </a:rPr>
                            <m:t>−</m:t>
                          </m:r>
                          <m:r>
                            <a:rPr lang="zh-CN" altLang="en-US" i="1">
                              <a:latin typeface="Cambria Math" panose="02040503050406030204" pitchFamily="18" charset="0"/>
                            </a:rPr>
                            <m:t>𝑔</m:t>
                          </m:r>
                        </m:num>
                        <m:den>
                          <m:r>
                            <a:rPr lang="zh-CN" altLang="en-US" i="0">
                              <a:latin typeface="Cambria Math" panose="02040503050406030204" pitchFamily="18" charset="0"/>
                            </a:rPr>
                            <m:t>1+</m:t>
                          </m:r>
                          <m:r>
                            <a:rPr lang="zh-CN" altLang="en-US" i="1">
                              <a:latin typeface="Cambria Math" panose="02040503050406030204" pitchFamily="18" charset="0"/>
                            </a:rPr>
                            <m:t>𝑔</m:t>
                          </m:r>
                        </m:den>
                      </m:f>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920349" y="4422794"/>
                <a:ext cx="2223301" cy="615297"/>
              </a:xfrm>
              <a:prstGeom prst="rect">
                <a:avLst/>
              </a:prstGeom>
              <a:blipFill>
                <a:blip r:embed="rId4"/>
                <a:stretch>
                  <a:fillRect/>
                </a:stretch>
              </a:blipFill>
            </p:spPr>
            <p:txBody>
              <a:bodyPr/>
              <a:lstStyle/>
              <a:p>
                <a:r>
                  <a:rPr lang="zh-CN" altLang="en-US">
                    <a:noFill/>
                  </a:rPr>
                  <a:t> </a:t>
                </a:r>
              </a:p>
            </p:txBody>
          </p:sp>
        </mc:Fallback>
      </mc:AlternateContent>
      <p:sp>
        <p:nvSpPr>
          <p:cNvPr id="10" name="文本框 9"/>
          <p:cNvSpPr txBox="1"/>
          <p:nvPr/>
        </p:nvSpPr>
        <p:spPr>
          <a:xfrm>
            <a:off x="6560220" y="2686739"/>
            <a:ext cx="3593431" cy="1323439"/>
          </a:xfrm>
          <a:prstGeom prst="rect">
            <a:avLst/>
          </a:prstGeom>
          <a:noFill/>
        </p:spPr>
        <p:txBody>
          <a:bodyPr wrap="square" rtlCol="0">
            <a:spAutoFit/>
          </a:bodyPr>
          <a:lstStyle/>
          <a:p>
            <a:pPr>
              <a:lnSpc>
                <a:spcPct val="200000"/>
              </a:lnSpc>
            </a:pPr>
            <a:r>
              <a:rPr lang="zh-CN" altLang="en-US" sz="2000" dirty="0"/>
              <a:t>不同于之前越小越好的倍数，股利收益率是越大越好</a:t>
            </a:r>
          </a:p>
        </p:txBody>
      </p:sp>
    </p:spTree>
    <p:extLst>
      <p:ext uri="{BB962C8B-B14F-4D97-AF65-F5344CB8AC3E}">
        <p14:creationId xmlns:p14="http://schemas.microsoft.com/office/powerpoint/2010/main" val="812542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910578" y="2436421"/>
            <a:ext cx="1900555" cy="2007235"/>
          </a:xfrm>
          <a:prstGeom prst="rect">
            <a:avLst/>
          </a:prstGeom>
          <a:noFill/>
        </p:spPr>
        <p:txBody>
          <a:bodyPr wrap="none" rtlCol="0">
            <a:spAutoFit/>
          </a:bodyPr>
          <a:lstStyle/>
          <a:p>
            <a:r>
              <a:rPr lang="en-US" altLang="zh-CN" sz="12450" spc="300" dirty="0">
                <a:gradFill>
                  <a:gsLst>
                    <a:gs pos="0">
                      <a:schemeClr val="accent1"/>
                    </a:gs>
                    <a:gs pos="90000">
                      <a:schemeClr val="accent1">
                        <a:alpha val="0"/>
                      </a:schemeClr>
                    </a:gs>
                  </a:gsLst>
                  <a:lin ang="5400000" scaled="1"/>
                </a:gradFill>
                <a:latin typeface="Impact" panose="020B0806030902050204" pitchFamily="34" charset="0"/>
              </a:rPr>
              <a:t>02</a:t>
            </a:r>
            <a:endParaRPr lang="zh-CN" altLang="en-US" sz="12450" spc="300" dirty="0">
              <a:gradFill>
                <a:gsLst>
                  <a:gs pos="0">
                    <a:schemeClr val="accent1"/>
                  </a:gs>
                  <a:gs pos="90000">
                    <a:schemeClr val="accent1">
                      <a:alpha val="0"/>
                    </a:schemeClr>
                  </a:gs>
                </a:gsLst>
                <a:lin ang="5400000" scaled="1"/>
              </a:gradFill>
              <a:latin typeface="Impact" panose="020B0806030902050204" pitchFamily="34" charset="0"/>
            </a:endParaRPr>
          </a:p>
        </p:txBody>
      </p:sp>
      <p:grpSp>
        <p:nvGrpSpPr>
          <p:cNvPr id="7" name="组合 20"/>
          <p:cNvGrpSpPr/>
          <p:nvPr/>
        </p:nvGrpSpPr>
        <p:grpSpPr>
          <a:xfrm>
            <a:off x="9351511" y="5444675"/>
            <a:ext cx="762387" cy="88144"/>
            <a:chOff x="10503356" y="6116566"/>
            <a:chExt cx="1016516" cy="117525"/>
          </a:xfrm>
        </p:grpSpPr>
        <p:sp>
          <p:nvSpPr>
            <p:cNvPr id="22" name="椭圆 21"/>
            <p:cNvSpPr/>
            <p:nvPr/>
          </p:nvSpPr>
          <p:spPr>
            <a:xfrm>
              <a:off x="10724393" y="6116566"/>
              <a:ext cx="108000" cy="1080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23" name="椭圆 22"/>
            <p:cNvSpPr/>
            <p:nvPr/>
          </p:nvSpPr>
          <p:spPr>
            <a:xfrm>
              <a:off x="10503356" y="6116566"/>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24" name="椭圆 23"/>
            <p:cNvSpPr/>
            <p:nvPr/>
          </p:nvSpPr>
          <p:spPr>
            <a:xfrm>
              <a:off x="10939545"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25" name="椭圆 24"/>
            <p:cNvSpPr/>
            <p:nvPr/>
          </p:nvSpPr>
          <p:spPr>
            <a:xfrm>
              <a:off x="11175708"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26" name="椭圆 25"/>
            <p:cNvSpPr/>
            <p:nvPr/>
          </p:nvSpPr>
          <p:spPr>
            <a:xfrm>
              <a:off x="11411872"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grpSp>
      <p:sp>
        <p:nvSpPr>
          <p:cNvPr id="4" name="文本占位符 3"/>
          <p:cNvSpPr>
            <a:spLocks noGrp="1"/>
          </p:cNvSpPr>
          <p:nvPr>
            <p:ph type="body" sz="quarter" idx="11"/>
          </p:nvPr>
        </p:nvSpPr>
        <p:spPr/>
        <p:txBody>
          <a:bodyPr/>
          <a:lstStyle/>
          <a:p>
            <a:r>
              <a:rPr lang="zh-CN" altLang="en-US" dirty="0"/>
              <a:t>美美与共 知行合一</a:t>
            </a:r>
          </a:p>
        </p:txBody>
      </p:sp>
      <p:sp>
        <p:nvSpPr>
          <p:cNvPr id="5" name="文本占位符 4"/>
          <p:cNvSpPr>
            <a:spLocks noGrp="1"/>
          </p:cNvSpPr>
          <p:nvPr>
            <p:ph type="body" sz="quarter" idx="12"/>
          </p:nvPr>
        </p:nvSpPr>
        <p:spPr/>
        <p:txBody>
          <a:bodyPr/>
          <a:lstStyle/>
          <a:p>
            <a:r>
              <a:rPr lang="en-US" altLang="zh-CN" dirty="0" err="1"/>
              <a:t>Minzu</a:t>
            </a:r>
            <a:r>
              <a:rPr lang="en-US" altLang="zh-CN" dirty="0"/>
              <a:t> University of China</a:t>
            </a:r>
            <a:endParaRPr lang="zh-CN" altLang="en-US" dirty="0"/>
          </a:p>
        </p:txBody>
      </p:sp>
      <p:sp>
        <p:nvSpPr>
          <p:cNvPr id="9" name="标题 8"/>
          <p:cNvSpPr>
            <a:spLocks noGrp="1"/>
          </p:cNvSpPr>
          <p:nvPr>
            <p:ph type="title"/>
          </p:nvPr>
        </p:nvSpPr>
        <p:spPr>
          <a:xfrm>
            <a:off x="4577715" y="2436495"/>
            <a:ext cx="5729764" cy="776764"/>
          </a:xfrm>
        </p:spPr>
        <p:txBody>
          <a:bodyPr>
            <a:normAutofit/>
          </a:bodyPr>
          <a:lstStyle/>
          <a:p>
            <a:r>
              <a:rPr lang="zh-CN" altLang="en-US" dirty="0"/>
              <a:t>程序介绍</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sz="790"/>
              <a:t>美美与共 知行合一</a:t>
            </a:r>
            <a:endParaRPr lang="zh-CN" altLang="en-US" sz="790" dirty="0"/>
          </a:p>
        </p:txBody>
      </p:sp>
      <p:sp>
        <p:nvSpPr>
          <p:cNvPr id="4" name="灯片编号占位符 3"/>
          <p:cNvSpPr>
            <a:spLocks noGrp="1"/>
          </p:cNvSpPr>
          <p:nvPr>
            <p:ph type="sldNum" sz="quarter" idx="11"/>
          </p:nvPr>
        </p:nvSpPr>
        <p:spPr/>
        <p:txBody>
          <a:bodyPr/>
          <a:lstStyle/>
          <a:p>
            <a:r>
              <a:rPr lang="en-US" altLang="zh-CN" sz="750"/>
              <a:t>Minzu University of China</a:t>
            </a:r>
            <a:endParaRPr lang="en-US" altLang="zh-CN" sz="750" dirty="0"/>
          </a:p>
        </p:txBody>
      </p:sp>
      <p:sp>
        <p:nvSpPr>
          <p:cNvPr id="2" name="文本框 1">
            <a:extLst>
              <a:ext uri="{FF2B5EF4-FFF2-40B4-BE49-F238E27FC236}">
                <a16:creationId xmlns:a16="http://schemas.microsoft.com/office/drawing/2014/main" id="{29D34331-F557-42FC-8C4F-F8F8B41C7250}"/>
              </a:ext>
            </a:extLst>
          </p:cNvPr>
          <p:cNvSpPr txBox="1"/>
          <p:nvPr/>
        </p:nvSpPr>
        <p:spPr>
          <a:xfrm>
            <a:off x="642033" y="868351"/>
            <a:ext cx="1415772" cy="830997"/>
          </a:xfrm>
          <a:prstGeom prst="rect">
            <a:avLst/>
          </a:prstGeom>
          <a:noFill/>
        </p:spPr>
        <p:txBody>
          <a:bodyPr wrap="none" rtlCol="0">
            <a:spAutoFit/>
          </a:bodyPr>
          <a:lstStyle/>
          <a:p>
            <a:r>
              <a:rPr lang="zh-CN" altLang="en-US" sz="4800" dirty="0"/>
              <a:t>目录</a:t>
            </a:r>
          </a:p>
        </p:txBody>
      </p:sp>
      <p:sp>
        <p:nvSpPr>
          <p:cNvPr id="21" name="文本框 20">
            <a:extLst>
              <a:ext uri="{FF2B5EF4-FFF2-40B4-BE49-F238E27FC236}">
                <a16:creationId xmlns:a16="http://schemas.microsoft.com/office/drawing/2014/main" id="{6E674186-EA8B-4A0F-A064-2126A32C70A3}"/>
              </a:ext>
            </a:extLst>
          </p:cNvPr>
          <p:cNvSpPr txBox="1"/>
          <p:nvPr/>
        </p:nvSpPr>
        <p:spPr>
          <a:xfrm>
            <a:off x="1337358" y="2149886"/>
            <a:ext cx="1826141" cy="584775"/>
          </a:xfrm>
          <a:prstGeom prst="rect">
            <a:avLst/>
          </a:prstGeom>
          <a:noFill/>
        </p:spPr>
        <p:txBody>
          <a:bodyPr wrap="none" rtlCol="0">
            <a:spAutoFit/>
          </a:bodyPr>
          <a:lstStyle/>
          <a:p>
            <a:r>
              <a:rPr lang="zh-CN" altLang="en-US" sz="3200" dirty="0"/>
              <a:t>估值方案</a:t>
            </a:r>
          </a:p>
        </p:txBody>
      </p:sp>
      <p:sp>
        <p:nvSpPr>
          <p:cNvPr id="22" name="文本框 21">
            <a:extLst>
              <a:ext uri="{FF2B5EF4-FFF2-40B4-BE49-F238E27FC236}">
                <a16:creationId xmlns:a16="http://schemas.microsoft.com/office/drawing/2014/main" id="{7A4D09BA-528F-4AFB-9322-6BB229648E71}"/>
              </a:ext>
            </a:extLst>
          </p:cNvPr>
          <p:cNvSpPr txBox="1"/>
          <p:nvPr/>
        </p:nvSpPr>
        <p:spPr>
          <a:xfrm>
            <a:off x="1337358" y="3007142"/>
            <a:ext cx="1826141" cy="584775"/>
          </a:xfrm>
          <a:prstGeom prst="rect">
            <a:avLst/>
          </a:prstGeom>
          <a:noFill/>
        </p:spPr>
        <p:txBody>
          <a:bodyPr wrap="none" rtlCol="0">
            <a:spAutoFit/>
          </a:bodyPr>
          <a:lstStyle/>
          <a:p>
            <a:r>
              <a:rPr lang="zh-CN" altLang="en-US" sz="3200" dirty="0"/>
              <a:t>程序介绍</a:t>
            </a:r>
          </a:p>
        </p:txBody>
      </p:sp>
      <p:sp>
        <p:nvSpPr>
          <p:cNvPr id="23" name="文本框 22">
            <a:extLst>
              <a:ext uri="{FF2B5EF4-FFF2-40B4-BE49-F238E27FC236}">
                <a16:creationId xmlns:a16="http://schemas.microsoft.com/office/drawing/2014/main" id="{20085CD2-A969-4168-93C0-D6AF4ADFB705}"/>
              </a:ext>
            </a:extLst>
          </p:cNvPr>
          <p:cNvSpPr txBox="1"/>
          <p:nvPr/>
        </p:nvSpPr>
        <p:spPr>
          <a:xfrm>
            <a:off x="1337358" y="3864398"/>
            <a:ext cx="1826141" cy="584775"/>
          </a:xfrm>
          <a:prstGeom prst="rect">
            <a:avLst/>
          </a:prstGeom>
          <a:noFill/>
        </p:spPr>
        <p:txBody>
          <a:bodyPr wrap="none" rtlCol="0">
            <a:spAutoFit/>
          </a:bodyPr>
          <a:lstStyle/>
          <a:p>
            <a:r>
              <a:rPr lang="zh-CN" altLang="en-US" sz="3200" dirty="0"/>
              <a:t>程序逻辑</a:t>
            </a:r>
          </a:p>
        </p:txBody>
      </p:sp>
      <p:sp>
        <p:nvSpPr>
          <p:cNvPr id="24" name="文本框 23">
            <a:extLst>
              <a:ext uri="{FF2B5EF4-FFF2-40B4-BE49-F238E27FC236}">
                <a16:creationId xmlns:a16="http://schemas.microsoft.com/office/drawing/2014/main" id="{7F3611FB-AC63-4ED9-AC8E-974921D53AE9}"/>
              </a:ext>
            </a:extLst>
          </p:cNvPr>
          <p:cNvSpPr txBox="1"/>
          <p:nvPr/>
        </p:nvSpPr>
        <p:spPr>
          <a:xfrm>
            <a:off x="1337358" y="4721655"/>
            <a:ext cx="1826141" cy="584775"/>
          </a:xfrm>
          <a:prstGeom prst="rect">
            <a:avLst/>
          </a:prstGeom>
          <a:noFill/>
        </p:spPr>
        <p:txBody>
          <a:bodyPr wrap="none" rtlCol="0">
            <a:spAutoFit/>
          </a:bodyPr>
          <a:lstStyle/>
          <a:p>
            <a:r>
              <a:rPr lang="zh-CN" altLang="en-US" sz="3200" dirty="0"/>
              <a:t>改进空间</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sz="790"/>
              <a:t>美美与共 知行合一</a:t>
            </a:r>
            <a:endParaRPr lang="zh-CN" altLang="en-US" sz="790" dirty="0"/>
          </a:p>
        </p:txBody>
      </p:sp>
      <p:sp>
        <p:nvSpPr>
          <p:cNvPr id="4" name="灯片编号占位符 3"/>
          <p:cNvSpPr>
            <a:spLocks noGrp="1"/>
          </p:cNvSpPr>
          <p:nvPr>
            <p:ph type="sldNum" sz="quarter" idx="11"/>
          </p:nvPr>
        </p:nvSpPr>
        <p:spPr/>
        <p:txBody>
          <a:bodyPr/>
          <a:lstStyle/>
          <a:p>
            <a:r>
              <a:rPr lang="en-US" altLang="zh-CN" sz="750"/>
              <a:t>Minzu University of China</a:t>
            </a:r>
            <a:endParaRPr lang="en-US" altLang="zh-CN" sz="750" dirty="0"/>
          </a:p>
        </p:txBody>
      </p:sp>
      <p:sp>
        <p:nvSpPr>
          <p:cNvPr id="5" name="文本框 4">
            <a:extLst>
              <a:ext uri="{FF2B5EF4-FFF2-40B4-BE49-F238E27FC236}">
                <a16:creationId xmlns:a16="http://schemas.microsoft.com/office/drawing/2014/main" id="{F06CD255-4B92-45D7-9A3A-211BEADBC925}"/>
              </a:ext>
            </a:extLst>
          </p:cNvPr>
          <p:cNvSpPr txBox="1"/>
          <p:nvPr/>
        </p:nvSpPr>
        <p:spPr>
          <a:xfrm>
            <a:off x="982405" y="161925"/>
            <a:ext cx="1826141" cy="584775"/>
          </a:xfrm>
          <a:prstGeom prst="rect">
            <a:avLst/>
          </a:prstGeom>
          <a:noFill/>
        </p:spPr>
        <p:txBody>
          <a:bodyPr wrap="none" rtlCol="0">
            <a:spAutoFit/>
          </a:bodyPr>
          <a:lstStyle>
            <a:defPPr>
              <a:defRPr lang="zh-CN"/>
            </a:defPPr>
            <a:lvl1pPr>
              <a:defRPr sz="3200"/>
            </a:lvl1pPr>
          </a:lstStyle>
          <a:p>
            <a:r>
              <a:rPr lang="zh-CN" altLang="en-US" sz="3200" dirty="0"/>
              <a:t>程序功能</a:t>
            </a:r>
          </a:p>
        </p:txBody>
      </p:sp>
      <p:sp>
        <p:nvSpPr>
          <p:cNvPr id="7" name="文本框 6">
            <a:extLst>
              <a:ext uri="{FF2B5EF4-FFF2-40B4-BE49-F238E27FC236}">
                <a16:creationId xmlns:a16="http://schemas.microsoft.com/office/drawing/2014/main" id="{35EF487B-B8F9-47BE-97BD-983D9959E4AA}"/>
              </a:ext>
            </a:extLst>
          </p:cNvPr>
          <p:cNvSpPr txBox="1"/>
          <p:nvPr/>
        </p:nvSpPr>
        <p:spPr>
          <a:xfrm>
            <a:off x="660398" y="1744735"/>
            <a:ext cx="10902949" cy="2461187"/>
          </a:xfrm>
          <a:prstGeom prst="rect">
            <a:avLst/>
          </a:prstGeom>
          <a:noFill/>
        </p:spPr>
        <p:txBody>
          <a:bodyPr wrap="square" rtlCol="0">
            <a:spAutoFit/>
          </a:bodyPr>
          <a:lstStyle/>
          <a:p>
            <a:pPr indent="457200">
              <a:lnSpc>
                <a:spcPct val="200000"/>
              </a:lnSpc>
            </a:pPr>
            <a:r>
              <a:rPr lang="zh-CN" altLang="en-US" sz="2000" dirty="0"/>
              <a:t>基于三大表和相对价值表</a:t>
            </a:r>
            <a:r>
              <a:rPr lang="en-US" altLang="zh-CN" sz="2000" dirty="0"/>
              <a:t>(</a:t>
            </a:r>
            <a:r>
              <a:rPr lang="zh-CN" altLang="en-US" sz="2000" dirty="0"/>
              <a:t>所有数据均来自彭凯老师给的数据库</a:t>
            </a:r>
            <a:r>
              <a:rPr lang="en-US" altLang="zh-CN" sz="2000" dirty="0"/>
              <a:t>, </a:t>
            </a:r>
            <a:r>
              <a:rPr lang="zh-CN" altLang="en-US" sz="2000" dirty="0"/>
              <a:t>没有使用</a:t>
            </a:r>
            <a:r>
              <a:rPr lang="zh-CN" altLang="en-US" sz="2000" b="1" dirty="0"/>
              <a:t>任何</a:t>
            </a:r>
            <a:r>
              <a:rPr lang="zh-CN" altLang="en-US" sz="2000" dirty="0"/>
              <a:t>外部数据</a:t>
            </a:r>
            <a:r>
              <a:rPr lang="en-US" altLang="zh-CN" sz="2000" dirty="0"/>
              <a:t>), </a:t>
            </a:r>
          </a:p>
          <a:p>
            <a:pPr indent="457200">
              <a:lnSpc>
                <a:spcPct val="200000"/>
              </a:lnSpc>
            </a:pPr>
            <a:r>
              <a:rPr lang="zh-CN" altLang="en-US" sz="2000" dirty="0"/>
              <a:t>用</a:t>
            </a:r>
            <a:r>
              <a:rPr lang="zh-CN" altLang="en-US" sz="2000" b="1" dirty="0"/>
              <a:t>相对估值法</a:t>
            </a:r>
            <a:r>
              <a:rPr lang="en-US" altLang="zh-CN" sz="2000" dirty="0"/>
              <a:t>(</a:t>
            </a:r>
            <a:r>
              <a:rPr lang="zh-CN" altLang="en-US" sz="2000" dirty="0"/>
              <a:t>市场法</a:t>
            </a:r>
            <a:r>
              <a:rPr lang="en-US" altLang="zh-CN" sz="2000" dirty="0"/>
              <a:t>/</a:t>
            </a:r>
            <a:r>
              <a:rPr lang="zh-CN" altLang="en-US" sz="2000" dirty="0"/>
              <a:t>价格倍数法</a:t>
            </a:r>
            <a:r>
              <a:rPr lang="en-US" altLang="zh-CN" sz="2000" dirty="0"/>
              <a:t>), </a:t>
            </a:r>
          </a:p>
          <a:p>
            <a:pPr indent="457200">
              <a:lnSpc>
                <a:spcPct val="200000"/>
              </a:lnSpc>
            </a:pPr>
            <a:r>
              <a:rPr lang="zh-CN" altLang="en-US" sz="2000" dirty="0"/>
              <a:t>给出表内</a:t>
            </a:r>
            <a:r>
              <a:rPr lang="zh-CN" altLang="en-US" sz="2000" b="1" dirty="0"/>
              <a:t>任意</a:t>
            </a:r>
            <a:r>
              <a:rPr lang="zh-CN" altLang="en-US" sz="2000" dirty="0"/>
              <a:t>公司的相对估值股价</a:t>
            </a:r>
            <a:r>
              <a:rPr lang="en-US" altLang="zh-CN" sz="2000" dirty="0"/>
              <a:t>. </a:t>
            </a:r>
          </a:p>
          <a:p>
            <a:pPr indent="457200">
              <a:lnSpc>
                <a:spcPct val="200000"/>
              </a:lnSpc>
            </a:pPr>
            <a:r>
              <a:rPr lang="zh-CN" altLang="en-US" sz="2000" dirty="0"/>
              <a:t>并将重要结果图表导出到程序目录内保存</a:t>
            </a:r>
            <a:endParaRPr lang="en-US" altLang="zh-CN" sz="2000" dirty="0"/>
          </a:p>
        </p:txBody>
      </p:sp>
    </p:spTree>
    <p:extLst>
      <p:ext uri="{BB962C8B-B14F-4D97-AF65-F5344CB8AC3E}">
        <p14:creationId xmlns:p14="http://schemas.microsoft.com/office/powerpoint/2010/main" val="3256541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sz="790"/>
              <a:t>美美与共 知行合一</a:t>
            </a:r>
            <a:endParaRPr lang="zh-CN" altLang="en-US" sz="790" dirty="0"/>
          </a:p>
        </p:txBody>
      </p:sp>
      <p:sp>
        <p:nvSpPr>
          <p:cNvPr id="4" name="灯片编号占位符 3"/>
          <p:cNvSpPr>
            <a:spLocks noGrp="1"/>
          </p:cNvSpPr>
          <p:nvPr>
            <p:ph type="sldNum" sz="quarter" idx="11"/>
          </p:nvPr>
        </p:nvSpPr>
        <p:spPr/>
        <p:txBody>
          <a:bodyPr/>
          <a:lstStyle/>
          <a:p>
            <a:r>
              <a:rPr lang="en-US" altLang="zh-CN" sz="750"/>
              <a:t>Minzu University of China</a:t>
            </a:r>
            <a:endParaRPr lang="en-US" altLang="zh-CN" sz="750" dirty="0"/>
          </a:p>
        </p:txBody>
      </p:sp>
      <p:sp>
        <p:nvSpPr>
          <p:cNvPr id="5" name="文本框 4">
            <a:extLst>
              <a:ext uri="{FF2B5EF4-FFF2-40B4-BE49-F238E27FC236}">
                <a16:creationId xmlns:a16="http://schemas.microsoft.com/office/drawing/2014/main" id="{F06CD255-4B92-45D7-9A3A-211BEADBC925}"/>
              </a:ext>
            </a:extLst>
          </p:cNvPr>
          <p:cNvSpPr txBox="1"/>
          <p:nvPr/>
        </p:nvSpPr>
        <p:spPr>
          <a:xfrm>
            <a:off x="982405" y="161925"/>
            <a:ext cx="1826141" cy="584775"/>
          </a:xfrm>
          <a:prstGeom prst="rect">
            <a:avLst/>
          </a:prstGeom>
          <a:noFill/>
        </p:spPr>
        <p:txBody>
          <a:bodyPr wrap="none" rtlCol="0">
            <a:spAutoFit/>
          </a:bodyPr>
          <a:lstStyle>
            <a:defPPr>
              <a:defRPr lang="zh-CN"/>
            </a:defPPr>
            <a:lvl1pPr>
              <a:defRPr sz="3200"/>
            </a:lvl1pPr>
          </a:lstStyle>
          <a:p>
            <a:r>
              <a:rPr lang="zh-CN" altLang="en-US" dirty="0"/>
              <a:t>使用方法</a:t>
            </a:r>
            <a:endParaRPr lang="zh-CN" altLang="en-US" sz="3200" dirty="0"/>
          </a:p>
        </p:txBody>
      </p:sp>
      <p:sp>
        <p:nvSpPr>
          <p:cNvPr id="7" name="文本框 6">
            <a:extLst>
              <a:ext uri="{FF2B5EF4-FFF2-40B4-BE49-F238E27FC236}">
                <a16:creationId xmlns:a16="http://schemas.microsoft.com/office/drawing/2014/main" id="{35EF487B-B8F9-47BE-97BD-983D9959E4AA}"/>
              </a:ext>
            </a:extLst>
          </p:cNvPr>
          <p:cNvSpPr txBox="1"/>
          <p:nvPr/>
        </p:nvSpPr>
        <p:spPr>
          <a:xfrm>
            <a:off x="660400" y="1371011"/>
            <a:ext cx="10902949" cy="614527"/>
          </a:xfrm>
          <a:prstGeom prst="rect">
            <a:avLst/>
          </a:prstGeom>
          <a:noFill/>
        </p:spPr>
        <p:txBody>
          <a:bodyPr wrap="square" rtlCol="0">
            <a:spAutoFit/>
          </a:bodyPr>
          <a:lstStyle/>
          <a:p>
            <a:pPr indent="457200">
              <a:lnSpc>
                <a:spcPct val="200000"/>
              </a:lnSpc>
            </a:pPr>
            <a:r>
              <a:rPr lang="zh-CN" altLang="en-US" sz="2000" dirty="0"/>
              <a:t>①	直接运行主程序</a:t>
            </a:r>
            <a:r>
              <a:rPr lang="en-US" altLang="zh-CN" sz="2000" dirty="0"/>
              <a:t>main.py, </a:t>
            </a:r>
            <a:r>
              <a:rPr lang="zh-CN" altLang="en-US" sz="2000" dirty="0"/>
              <a:t>等待数据库读取完成</a:t>
            </a:r>
            <a:r>
              <a:rPr lang="en-US" altLang="zh-CN" sz="2000" dirty="0"/>
              <a:t>, </a:t>
            </a:r>
            <a:r>
              <a:rPr lang="zh-CN" altLang="en-US" sz="2000" dirty="0"/>
              <a:t>读取时间根据电脑性能有所不同</a:t>
            </a:r>
            <a:endParaRPr lang="en-US" altLang="zh-CN" sz="2000" dirty="0"/>
          </a:p>
        </p:txBody>
      </p:sp>
      <p:pic>
        <p:nvPicPr>
          <p:cNvPr id="6" name="图片 5">
            <a:extLst>
              <a:ext uri="{FF2B5EF4-FFF2-40B4-BE49-F238E27FC236}">
                <a16:creationId xmlns:a16="http://schemas.microsoft.com/office/drawing/2014/main" id="{76F2F0A6-9E4B-45F2-B9AC-1B4C8A22DCA7}"/>
              </a:ext>
            </a:extLst>
          </p:cNvPr>
          <p:cNvPicPr/>
          <p:nvPr/>
        </p:nvPicPr>
        <p:blipFill>
          <a:blip r:embed="rId2"/>
          <a:stretch>
            <a:fillRect/>
          </a:stretch>
        </p:blipFill>
        <p:spPr>
          <a:xfrm>
            <a:off x="2508249" y="2352674"/>
            <a:ext cx="7207250" cy="3571875"/>
          </a:xfrm>
          <a:prstGeom prst="rect">
            <a:avLst/>
          </a:prstGeom>
        </p:spPr>
      </p:pic>
    </p:spTree>
    <p:extLst>
      <p:ext uri="{BB962C8B-B14F-4D97-AF65-F5344CB8AC3E}">
        <p14:creationId xmlns:p14="http://schemas.microsoft.com/office/powerpoint/2010/main" val="2017815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sz="790"/>
              <a:t>美美与共 知行合一</a:t>
            </a:r>
            <a:endParaRPr lang="zh-CN" altLang="en-US" sz="790" dirty="0"/>
          </a:p>
        </p:txBody>
      </p:sp>
      <p:sp>
        <p:nvSpPr>
          <p:cNvPr id="4" name="灯片编号占位符 3"/>
          <p:cNvSpPr>
            <a:spLocks noGrp="1"/>
          </p:cNvSpPr>
          <p:nvPr>
            <p:ph type="sldNum" sz="quarter" idx="11"/>
          </p:nvPr>
        </p:nvSpPr>
        <p:spPr/>
        <p:txBody>
          <a:bodyPr/>
          <a:lstStyle/>
          <a:p>
            <a:r>
              <a:rPr lang="en-US" altLang="zh-CN" sz="750"/>
              <a:t>Minzu University of China</a:t>
            </a:r>
            <a:endParaRPr lang="en-US" altLang="zh-CN" sz="750" dirty="0"/>
          </a:p>
        </p:txBody>
      </p:sp>
      <p:sp>
        <p:nvSpPr>
          <p:cNvPr id="5" name="文本框 4">
            <a:extLst>
              <a:ext uri="{FF2B5EF4-FFF2-40B4-BE49-F238E27FC236}">
                <a16:creationId xmlns:a16="http://schemas.microsoft.com/office/drawing/2014/main" id="{F06CD255-4B92-45D7-9A3A-211BEADBC925}"/>
              </a:ext>
            </a:extLst>
          </p:cNvPr>
          <p:cNvSpPr txBox="1"/>
          <p:nvPr/>
        </p:nvSpPr>
        <p:spPr>
          <a:xfrm>
            <a:off x="982405" y="161925"/>
            <a:ext cx="1826141" cy="584775"/>
          </a:xfrm>
          <a:prstGeom prst="rect">
            <a:avLst/>
          </a:prstGeom>
          <a:noFill/>
        </p:spPr>
        <p:txBody>
          <a:bodyPr wrap="none" rtlCol="0">
            <a:spAutoFit/>
          </a:bodyPr>
          <a:lstStyle>
            <a:defPPr>
              <a:defRPr lang="zh-CN"/>
            </a:defPPr>
            <a:lvl1pPr>
              <a:defRPr sz="3200"/>
            </a:lvl1pPr>
          </a:lstStyle>
          <a:p>
            <a:r>
              <a:rPr lang="zh-CN" altLang="en-US" dirty="0"/>
              <a:t>使用方法</a:t>
            </a:r>
            <a:endParaRPr lang="zh-CN" altLang="en-US" sz="3200" dirty="0"/>
          </a:p>
        </p:txBody>
      </p:sp>
      <p:sp>
        <p:nvSpPr>
          <p:cNvPr id="7" name="文本框 6">
            <a:extLst>
              <a:ext uri="{FF2B5EF4-FFF2-40B4-BE49-F238E27FC236}">
                <a16:creationId xmlns:a16="http://schemas.microsoft.com/office/drawing/2014/main" id="{35EF487B-B8F9-47BE-97BD-983D9959E4AA}"/>
              </a:ext>
            </a:extLst>
          </p:cNvPr>
          <p:cNvSpPr txBox="1"/>
          <p:nvPr/>
        </p:nvSpPr>
        <p:spPr>
          <a:xfrm>
            <a:off x="660400" y="1371011"/>
            <a:ext cx="10902949" cy="1230080"/>
          </a:xfrm>
          <a:prstGeom prst="rect">
            <a:avLst/>
          </a:prstGeom>
          <a:noFill/>
        </p:spPr>
        <p:txBody>
          <a:bodyPr wrap="square" rtlCol="0">
            <a:spAutoFit/>
          </a:bodyPr>
          <a:lstStyle/>
          <a:p>
            <a:pPr indent="457200">
              <a:lnSpc>
                <a:spcPct val="200000"/>
              </a:lnSpc>
            </a:pPr>
            <a:r>
              <a:rPr lang="zh-CN" altLang="en-US" sz="2000" dirty="0"/>
              <a:t>②	根据提示输入六位证券代码</a:t>
            </a:r>
            <a:r>
              <a:rPr lang="en-US" altLang="zh-CN" sz="2000" dirty="0"/>
              <a:t>(</a:t>
            </a:r>
            <a:r>
              <a:rPr lang="zh-CN" altLang="en-US" sz="2000" dirty="0"/>
              <a:t>否则会有错误提示</a:t>
            </a:r>
            <a:r>
              <a:rPr lang="en-US" altLang="zh-CN" sz="2000" dirty="0"/>
              <a:t>), </a:t>
            </a:r>
            <a:r>
              <a:rPr lang="zh-CN" altLang="en-US" sz="2000" dirty="0"/>
              <a:t>这里以</a:t>
            </a:r>
            <a:r>
              <a:rPr lang="en-US" altLang="zh-CN" sz="2000" dirty="0"/>
              <a:t>600573</a:t>
            </a:r>
            <a:r>
              <a:rPr lang="zh-CN" altLang="en-US" sz="2000" dirty="0"/>
              <a:t>为例</a:t>
            </a:r>
            <a:r>
              <a:rPr lang="en-US" altLang="zh-CN" sz="2000" dirty="0"/>
              <a:t>(</a:t>
            </a:r>
            <a:r>
              <a:rPr lang="zh-CN" altLang="en-US" sz="2000" dirty="0"/>
              <a:t>它是相对价值表中第一个出现的证券代码</a:t>
            </a:r>
            <a:r>
              <a:rPr lang="en-US" altLang="zh-CN" sz="2000" dirty="0"/>
              <a:t>), </a:t>
            </a:r>
            <a:r>
              <a:rPr lang="zh-CN" altLang="en-US" sz="2000" dirty="0"/>
              <a:t>敲入回车</a:t>
            </a:r>
            <a:endParaRPr lang="en-US" altLang="zh-CN" sz="2000" dirty="0"/>
          </a:p>
        </p:txBody>
      </p:sp>
      <p:pic>
        <p:nvPicPr>
          <p:cNvPr id="8" name="图片 7">
            <a:extLst>
              <a:ext uri="{FF2B5EF4-FFF2-40B4-BE49-F238E27FC236}">
                <a16:creationId xmlns:a16="http://schemas.microsoft.com/office/drawing/2014/main" id="{00F8D324-7FD4-418E-AC1F-B70FC7869A17}"/>
              </a:ext>
            </a:extLst>
          </p:cNvPr>
          <p:cNvPicPr/>
          <p:nvPr/>
        </p:nvPicPr>
        <p:blipFill>
          <a:blip r:embed="rId2"/>
          <a:stretch>
            <a:fillRect/>
          </a:stretch>
        </p:blipFill>
        <p:spPr>
          <a:xfrm>
            <a:off x="1612078" y="3078690"/>
            <a:ext cx="8999592" cy="2356439"/>
          </a:xfrm>
          <a:prstGeom prst="rect">
            <a:avLst/>
          </a:prstGeom>
        </p:spPr>
      </p:pic>
    </p:spTree>
    <p:extLst>
      <p:ext uri="{BB962C8B-B14F-4D97-AF65-F5344CB8AC3E}">
        <p14:creationId xmlns:p14="http://schemas.microsoft.com/office/powerpoint/2010/main" val="1163523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sz="790"/>
              <a:t>美美与共 知行合一</a:t>
            </a:r>
            <a:endParaRPr lang="zh-CN" altLang="en-US" sz="790" dirty="0"/>
          </a:p>
        </p:txBody>
      </p:sp>
      <p:sp>
        <p:nvSpPr>
          <p:cNvPr id="4" name="灯片编号占位符 3"/>
          <p:cNvSpPr>
            <a:spLocks noGrp="1"/>
          </p:cNvSpPr>
          <p:nvPr>
            <p:ph type="sldNum" sz="quarter" idx="11"/>
          </p:nvPr>
        </p:nvSpPr>
        <p:spPr/>
        <p:txBody>
          <a:bodyPr/>
          <a:lstStyle/>
          <a:p>
            <a:r>
              <a:rPr lang="en-US" altLang="zh-CN" sz="750"/>
              <a:t>Minzu University of China</a:t>
            </a:r>
            <a:endParaRPr lang="en-US" altLang="zh-CN" sz="750" dirty="0"/>
          </a:p>
        </p:txBody>
      </p:sp>
      <p:sp>
        <p:nvSpPr>
          <p:cNvPr id="5" name="文本框 4">
            <a:extLst>
              <a:ext uri="{FF2B5EF4-FFF2-40B4-BE49-F238E27FC236}">
                <a16:creationId xmlns:a16="http://schemas.microsoft.com/office/drawing/2014/main" id="{F06CD255-4B92-45D7-9A3A-211BEADBC925}"/>
              </a:ext>
            </a:extLst>
          </p:cNvPr>
          <p:cNvSpPr txBox="1"/>
          <p:nvPr/>
        </p:nvSpPr>
        <p:spPr>
          <a:xfrm>
            <a:off x="982405" y="161925"/>
            <a:ext cx="1826141" cy="584775"/>
          </a:xfrm>
          <a:prstGeom prst="rect">
            <a:avLst/>
          </a:prstGeom>
          <a:noFill/>
        </p:spPr>
        <p:txBody>
          <a:bodyPr wrap="none" rtlCol="0">
            <a:spAutoFit/>
          </a:bodyPr>
          <a:lstStyle>
            <a:defPPr>
              <a:defRPr lang="zh-CN"/>
            </a:defPPr>
            <a:lvl1pPr>
              <a:defRPr sz="3200"/>
            </a:lvl1pPr>
          </a:lstStyle>
          <a:p>
            <a:r>
              <a:rPr lang="zh-CN" altLang="en-US" dirty="0"/>
              <a:t>使用方法</a:t>
            </a:r>
            <a:endParaRPr lang="zh-CN" altLang="en-US" sz="3200" dirty="0"/>
          </a:p>
        </p:txBody>
      </p:sp>
      <p:sp>
        <p:nvSpPr>
          <p:cNvPr id="7" name="文本框 6">
            <a:extLst>
              <a:ext uri="{FF2B5EF4-FFF2-40B4-BE49-F238E27FC236}">
                <a16:creationId xmlns:a16="http://schemas.microsoft.com/office/drawing/2014/main" id="{35EF487B-B8F9-47BE-97BD-983D9959E4AA}"/>
              </a:ext>
            </a:extLst>
          </p:cNvPr>
          <p:cNvSpPr txBox="1"/>
          <p:nvPr/>
        </p:nvSpPr>
        <p:spPr>
          <a:xfrm>
            <a:off x="660400" y="1371011"/>
            <a:ext cx="10902949" cy="614527"/>
          </a:xfrm>
          <a:prstGeom prst="rect">
            <a:avLst/>
          </a:prstGeom>
          <a:noFill/>
        </p:spPr>
        <p:txBody>
          <a:bodyPr wrap="square" rtlCol="0">
            <a:spAutoFit/>
          </a:bodyPr>
          <a:lstStyle/>
          <a:p>
            <a:pPr indent="457200">
              <a:lnSpc>
                <a:spcPct val="200000"/>
              </a:lnSpc>
            </a:pPr>
            <a:r>
              <a:rPr lang="zh-CN" altLang="en-US" sz="2000" dirty="0"/>
              <a:t>③	计算中</a:t>
            </a:r>
            <a:r>
              <a:rPr lang="en-US" altLang="zh-CN" sz="2000" dirty="0"/>
              <a:t>, </a:t>
            </a:r>
            <a:r>
              <a:rPr lang="zh-CN" altLang="en-US" sz="2000" dirty="0"/>
              <a:t>此类错误是由于计算了空列表的均值</a:t>
            </a:r>
            <a:r>
              <a:rPr lang="en-US" altLang="zh-CN" sz="2000" dirty="0"/>
              <a:t>, </a:t>
            </a:r>
            <a:r>
              <a:rPr lang="zh-CN" altLang="en-US" sz="2000" dirty="0"/>
              <a:t>对结果没有影响</a:t>
            </a:r>
            <a:r>
              <a:rPr lang="en-US" altLang="zh-CN" sz="2000" dirty="0"/>
              <a:t>, </a:t>
            </a:r>
            <a:r>
              <a:rPr lang="zh-CN" altLang="en-US" sz="2000" dirty="0"/>
              <a:t>直接无视</a:t>
            </a:r>
            <a:endParaRPr lang="en-US" altLang="zh-CN" sz="2000" dirty="0"/>
          </a:p>
        </p:txBody>
      </p:sp>
      <p:pic>
        <p:nvPicPr>
          <p:cNvPr id="8" name="图片 7">
            <a:extLst>
              <a:ext uri="{FF2B5EF4-FFF2-40B4-BE49-F238E27FC236}">
                <a16:creationId xmlns:a16="http://schemas.microsoft.com/office/drawing/2014/main" id="{CB4EBA9F-21FB-44F6-A20C-DF635DCE3F0D}"/>
              </a:ext>
            </a:extLst>
          </p:cNvPr>
          <p:cNvPicPr/>
          <p:nvPr/>
        </p:nvPicPr>
        <p:blipFill>
          <a:blip r:embed="rId2"/>
          <a:stretch>
            <a:fillRect/>
          </a:stretch>
        </p:blipFill>
        <p:spPr>
          <a:xfrm>
            <a:off x="2421281" y="3240705"/>
            <a:ext cx="7349438" cy="695217"/>
          </a:xfrm>
          <a:prstGeom prst="rect">
            <a:avLst/>
          </a:prstGeom>
        </p:spPr>
      </p:pic>
    </p:spTree>
    <p:extLst>
      <p:ext uri="{BB962C8B-B14F-4D97-AF65-F5344CB8AC3E}">
        <p14:creationId xmlns:p14="http://schemas.microsoft.com/office/powerpoint/2010/main" val="1113310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sz="790"/>
              <a:t>美美与共 知行合一</a:t>
            </a:r>
            <a:endParaRPr lang="zh-CN" altLang="en-US" sz="790" dirty="0"/>
          </a:p>
        </p:txBody>
      </p:sp>
      <p:sp>
        <p:nvSpPr>
          <p:cNvPr id="4" name="灯片编号占位符 3"/>
          <p:cNvSpPr>
            <a:spLocks noGrp="1"/>
          </p:cNvSpPr>
          <p:nvPr>
            <p:ph type="sldNum" sz="quarter" idx="11"/>
          </p:nvPr>
        </p:nvSpPr>
        <p:spPr/>
        <p:txBody>
          <a:bodyPr/>
          <a:lstStyle/>
          <a:p>
            <a:r>
              <a:rPr lang="en-US" altLang="zh-CN" sz="750"/>
              <a:t>Minzu University of China</a:t>
            </a:r>
            <a:endParaRPr lang="en-US" altLang="zh-CN" sz="750" dirty="0"/>
          </a:p>
        </p:txBody>
      </p:sp>
      <p:sp>
        <p:nvSpPr>
          <p:cNvPr id="5" name="文本框 4">
            <a:extLst>
              <a:ext uri="{FF2B5EF4-FFF2-40B4-BE49-F238E27FC236}">
                <a16:creationId xmlns:a16="http://schemas.microsoft.com/office/drawing/2014/main" id="{F06CD255-4B92-45D7-9A3A-211BEADBC925}"/>
              </a:ext>
            </a:extLst>
          </p:cNvPr>
          <p:cNvSpPr txBox="1"/>
          <p:nvPr/>
        </p:nvSpPr>
        <p:spPr>
          <a:xfrm>
            <a:off x="982405" y="161925"/>
            <a:ext cx="1826141" cy="584775"/>
          </a:xfrm>
          <a:prstGeom prst="rect">
            <a:avLst/>
          </a:prstGeom>
          <a:noFill/>
        </p:spPr>
        <p:txBody>
          <a:bodyPr wrap="none" rtlCol="0">
            <a:spAutoFit/>
          </a:bodyPr>
          <a:lstStyle>
            <a:defPPr>
              <a:defRPr lang="zh-CN"/>
            </a:defPPr>
            <a:lvl1pPr>
              <a:defRPr sz="3200"/>
            </a:lvl1pPr>
          </a:lstStyle>
          <a:p>
            <a:r>
              <a:rPr lang="zh-CN" altLang="en-US" dirty="0"/>
              <a:t>使用方法</a:t>
            </a:r>
            <a:endParaRPr lang="zh-CN" altLang="en-US" sz="3200" dirty="0"/>
          </a:p>
        </p:txBody>
      </p:sp>
      <p:sp>
        <p:nvSpPr>
          <p:cNvPr id="7" name="文本框 6">
            <a:extLst>
              <a:ext uri="{FF2B5EF4-FFF2-40B4-BE49-F238E27FC236}">
                <a16:creationId xmlns:a16="http://schemas.microsoft.com/office/drawing/2014/main" id="{35EF487B-B8F9-47BE-97BD-983D9959E4AA}"/>
              </a:ext>
            </a:extLst>
          </p:cNvPr>
          <p:cNvSpPr txBox="1"/>
          <p:nvPr/>
        </p:nvSpPr>
        <p:spPr>
          <a:xfrm>
            <a:off x="660400" y="1371011"/>
            <a:ext cx="10902949" cy="1845633"/>
          </a:xfrm>
          <a:prstGeom prst="rect">
            <a:avLst/>
          </a:prstGeom>
          <a:noFill/>
        </p:spPr>
        <p:txBody>
          <a:bodyPr wrap="square" rtlCol="0">
            <a:spAutoFit/>
          </a:bodyPr>
          <a:lstStyle/>
          <a:p>
            <a:pPr indent="457200">
              <a:lnSpc>
                <a:spcPct val="200000"/>
              </a:lnSpc>
            </a:pPr>
            <a:r>
              <a:rPr lang="zh-CN" altLang="en-US" sz="2000" dirty="0"/>
              <a:t>④	迅速得到结果并生成图表</a:t>
            </a:r>
          </a:p>
          <a:p>
            <a:pPr indent="457200">
              <a:lnSpc>
                <a:spcPct val="200000"/>
              </a:lnSpc>
            </a:pPr>
            <a:r>
              <a:rPr lang="zh-CN" altLang="en-US" sz="2000" dirty="0"/>
              <a:t>需要注意的是</a:t>
            </a:r>
            <a:r>
              <a:rPr lang="en-US" altLang="zh-CN" sz="2000" dirty="0"/>
              <a:t>, </a:t>
            </a:r>
            <a:r>
              <a:rPr lang="zh-CN" altLang="en-US" sz="2000" dirty="0"/>
              <a:t>这里设计只保存本次计算结果</a:t>
            </a:r>
            <a:r>
              <a:rPr lang="en-US" altLang="zh-CN" sz="2000" dirty="0"/>
              <a:t>, </a:t>
            </a:r>
            <a:r>
              <a:rPr lang="zh-CN" altLang="en-US" sz="2000" dirty="0"/>
              <a:t>下次计算会直接覆盖这些文件</a:t>
            </a:r>
            <a:r>
              <a:rPr lang="en-US" altLang="zh-CN" sz="2000" dirty="0"/>
              <a:t>, </a:t>
            </a:r>
            <a:r>
              <a:rPr lang="zh-CN" altLang="en-US" sz="2000" dirty="0"/>
              <a:t>若有需要则应当自行移动并保存这些文件</a:t>
            </a:r>
          </a:p>
        </p:txBody>
      </p:sp>
      <p:pic>
        <p:nvPicPr>
          <p:cNvPr id="8" name="图片 7">
            <a:extLst>
              <a:ext uri="{FF2B5EF4-FFF2-40B4-BE49-F238E27FC236}">
                <a16:creationId xmlns:a16="http://schemas.microsoft.com/office/drawing/2014/main" id="{896FDC0A-9D22-4ACC-AF90-0E609334CE3F}"/>
              </a:ext>
            </a:extLst>
          </p:cNvPr>
          <p:cNvPicPr/>
          <p:nvPr/>
        </p:nvPicPr>
        <p:blipFill>
          <a:blip r:embed="rId2"/>
          <a:stretch>
            <a:fillRect/>
          </a:stretch>
        </p:blipFill>
        <p:spPr>
          <a:xfrm>
            <a:off x="819150" y="3429000"/>
            <a:ext cx="5558118" cy="609600"/>
          </a:xfrm>
          <a:prstGeom prst="rect">
            <a:avLst/>
          </a:prstGeom>
        </p:spPr>
      </p:pic>
      <p:pic>
        <p:nvPicPr>
          <p:cNvPr id="9" name="图片 8">
            <a:extLst>
              <a:ext uri="{FF2B5EF4-FFF2-40B4-BE49-F238E27FC236}">
                <a16:creationId xmlns:a16="http://schemas.microsoft.com/office/drawing/2014/main" id="{9C3F28C9-9E63-4822-84C2-54869895D022}"/>
              </a:ext>
            </a:extLst>
          </p:cNvPr>
          <p:cNvPicPr/>
          <p:nvPr/>
        </p:nvPicPr>
        <p:blipFill>
          <a:blip r:embed="rId3"/>
          <a:stretch>
            <a:fillRect/>
          </a:stretch>
        </p:blipFill>
        <p:spPr>
          <a:xfrm>
            <a:off x="7491694" y="2600568"/>
            <a:ext cx="3614455" cy="3980956"/>
          </a:xfrm>
          <a:prstGeom prst="rect">
            <a:avLst/>
          </a:prstGeom>
        </p:spPr>
      </p:pic>
      <p:pic>
        <p:nvPicPr>
          <p:cNvPr id="10" name="图片 9">
            <a:extLst>
              <a:ext uri="{FF2B5EF4-FFF2-40B4-BE49-F238E27FC236}">
                <a16:creationId xmlns:a16="http://schemas.microsoft.com/office/drawing/2014/main" id="{58B3BF55-3D90-491E-9920-F3ED3BADA1B9}"/>
              </a:ext>
            </a:extLst>
          </p:cNvPr>
          <p:cNvPicPr/>
          <p:nvPr/>
        </p:nvPicPr>
        <p:blipFill>
          <a:blip r:embed="rId4"/>
          <a:stretch>
            <a:fillRect/>
          </a:stretch>
        </p:blipFill>
        <p:spPr>
          <a:xfrm>
            <a:off x="819150" y="4571995"/>
            <a:ext cx="2076450" cy="784437"/>
          </a:xfrm>
          <a:prstGeom prst="rect">
            <a:avLst/>
          </a:prstGeom>
        </p:spPr>
      </p:pic>
    </p:spTree>
    <p:extLst>
      <p:ext uri="{BB962C8B-B14F-4D97-AF65-F5344CB8AC3E}">
        <p14:creationId xmlns:p14="http://schemas.microsoft.com/office/powerpoint/2010/main" val="3619596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sz="790"/>
              <a:t>美美与共 知行合一</a:t>
            </a:r>
            <a:endParaRPr lang="zh-CN" altLang="en-US" sz="790" dirty="0"/>
          </a:p>
        </p:txBody>
      </p:sp>
      <p:sp>
        <p:nvSpPr>
          <p:cNvPr id="4" name="灯片编号占位符 3"/>
          <p:cNvSpPr>
            <a:spLocks noGrp="1"/>
          </p:cNvSpPr>
          <p:nvPr>
            <p:ph type="sldNum" sz="quarter" idx="11"/>
          </p:nvPr>
        </p:nvSpPr>
        <p:spPr/>
        <p:txBody>
          <a:bodyPr/>
          <a:lstStyle/>
          <a:p>
            <a:r>
              <a:rPr lang="en-US" altLang="zh-CN" sz="750"/>
              <a:t>Minzu University of China</a:t>
            </a:r>
            <a:endParaRPr lang="en-US" altLang="zh-CN" sz="750" dirty="0"/>
          </a:p>
        </p:txBody>
      </p:sp>
      <p:sp>
        <p:nvSpPr>
          <p:cNvPr id="5" name="文本框 4">
            <a:extLst>
              <a:ext uri="{FF2B5EF4-FFF2-40B4-BE49-F238E27FC236}">
                <a16:creationId xmlns:a16="http://schemas.microsoft.com/office/drawing/2014/main" id="{F06CD255-4B92-45D7-9A3A-211BEADBC925}"/>
              </a:ext>
            </a:extLst>
          </p:cNvPr>
          <p:cNvSpPr txBox="1"/>
          <p:nvPr/>
        </p:nvSpPr>
        <p:spPr>
          <a:xfrm>
            <a:off x="982405" y="161925"/>
            <a:ext cx="4674678" cy="584775"/>
          </a:xfrm>
          <a:prstGeom prst="rect">
            <a:avLst/>
          </a:prstGeom>
          <a:noFill/>
        </p:spPr>
        <p:txBody>
          <a:bodyPr wrap="none" rtlCol="0">
            <a:spAutoFit/>
          </a:bodyPr>
          <a:lstStyle>
            <a:defPPr>
              <a:defRPr lang="zh-CN"/>
            </a:defPPr>
            <a:lvl1pPr>
              <a:defRPr sz="3200"/>
            </a:lvl1pPr>
          </a:lstStyle>
          <a:p>
            <a:r>
              <a:rPr lang="zh-CN" altLang="en-US" dirty="0"/>
              <a:t>文件说明 </a:t>
            </a:r>
            <a:r>
              <a:rPr lang="en-US" altLang="zh-CN" dirty="0"/>
              <a:t>(</a:t>
            </a:r>
            <a:r>
              <a:rPr lang="zh-CN" altLang="en-US" dirty="0"/>
              <a:t>根据生成顺序</a:t>
            </a:r>
            <a:r>
              <a:rPr lang="en-US" altLang="zh-CN" dirty="0"/>
              <a:t>)</a:t>
            </a:r>
            <a:endParaRPr lang="zh-CN" altLang="en-US" sz="3200" dirty="0"/>
          </a:p>
        </p:txBody>
      </p:sp>
      <p:graphicFrame>
        <p:nvGraphicFramePr>
          <p:cNvPr id="2" name="表格 1">
            <a:extLst>
              <a:ext uri="{FF2B5EF4-FFF2-40B4-BE49-F238E27FC236}">
                <a16:creationId xmlns:a16="http://schemas.microsoft.com/office/drawing/2014/main" id="{412D780F-F7FB-4CB9-859C-2AD80DFAD5E7}"/>
              </a:ext>
            </a:extLst>
          </p:cNvPr>
          <p:cNvGraphicFramePr>
            <a:graphicFrameLocks noGrp="1"/>
          </p:cNvGraphicFramePr>
          <p:nvPr>
            <p:extLst>
              <p:ext uri="{D42A27DB-BD31-4B8C-83A1-F6EECF244321}">
                <p14:modId xmlns:p14="http://schemas.microsoft.com/office/powerpoint/2010/main" val="2195748205"/>
              </p:ext>
            </p:extLst>
          </p:nvPr>
        </p:nvGraphicFramePr>
        <p:xfrm>
          <a:off x="509588" y="964112"/>
          <a:ext cx="11172824" cy="5400000"/>
        </p:xfrm>
        <a:graphic>
          <a:graphicData uri="http://schemas.openxmlformats.org/drawingml/2006/table">
            <a:tbl>
              <a:tblPr firstRow="1" firstCol="1" bandRow="1">
                <a:tableStyleId>{D7AC3CCA-C797-4891-BE02-D94E43425B78}</a:tableStyleId>
              </a:tblPr>
              <a:tblGrid>
                <a:gridCol w="4038599">
                  <a:extLst>
                    <a:ext uri="{9D8B030D-6E8A-4147-A177-3AD203B41FA5}">
                      <a16:colId xmlns:a16="http://schemas.microsoft.com/office/drawing/2014/main" val="479417719"/>
                    </a:ext>
                  </a:extLst>
                </a:gridCol>
                <a:gridCol w="7134225">
                  <a:extLst>
                    <a:ext uri="{9D8B030D-6E8A-4147-A177-3AD203B41FA5}">
                      <a16:colId xmlns:a16="http://schemas.microsoft.com/office/drawing/2014/main" val="1838843100"/>
                    </a:ext>
                  </a:extLst>
                </a:gridCol>
              </a:tblGrid>
              <a:tr h="540000">
                <a:tc>
                  <a:txBody>
                    <a:bodyPr/>
                    <a:lstStyle/>
                    <a:p>
                      <a:pPr indent="266700" algn="ctr"/>
                      <a:r>
                        <a:rPr lang="zh-CN" sz="2300" kern="100" dirty="0">
                          <a:effectLst/>
                        </a:rPr>
                        <a:t>文件名</a:t>
                      </a:r>
                      <a:endParaRPr lang="zh-CN" sz="2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44970" marR="144970" marT="0" marB="0" anchor="ctr"/>
                </a:tc>
                <a:tc>
                  <a:txBody>
                    <a:bodyPr/>
                    <a:lstStyle/>
                    <a:p>
                      <a:pPr indent="266700" algn="ctr"/>
                      <a:r>
                        <a:rPr lang="zh-CN" sz="2300" kern="100">
                          <a:effectLst/>
                        </a:rPr>
                        <a:t>说明</a:t>
                      </a:r>
                      <a:endParaRPr lang="zh-CN" sz="2300" kern="100">
                        <a:effectLst/>
                        <a:latin typeface="等线" panose="02010600030101010101" pitchFamily="2" charset="-122"/>
                        <a:ea typeface="等线" panose="02010600030101010101" pitchFamily="2" charset="-122"/>
                        <a:cs typeface="Times New Roman" panose="02020603050405020304" pitchFamily="18" charset="0"/>
                      </a:endParaRPr>
                    </a:p>
                  </a:txBody>
                  <a:tcPr marL="144970" marR="144970" marT="0" marB="0" anchor="ctr"/>
                </a:tc>
                <a:extLst>
                  <a:ext uri="{0D108BD9-81ED-4DB2-BD59-A6C34878D82A}">
                    <a16:rowId xmlns:a16="http://schemas.microsoft.com/office/drawing/2014/main" val="268242090"/>
                  </a:ext>
                </a:extLst>
              </a:tr>
              <a:tr h="540000">
                <a:tc>
                  <a:txBody>
                    <a:bodyPr/>
                    <a:lstStyle/>
                    <a:p>
                      <a:pPr indent="266700" algn="ctr"/>
                      <a:r>
                        <a:rPr lang="en-US" sz="2300" kern="100">
                          <a:effectLst/>
                        </a:rPr>
                        <a:t>target.csv</a:t>
                      </a:r>
                      <a:endParaRPr lang="zh-CN" sz="2300" kern="100">
                        <a:effectLst/>
                        <a:latin typeface="等线" panose="02010600030101010101" pitchFamily="2" charset="-122"/>
                        <a:ea typeface="等线" panose="02010600030101010101" pitchFamily="2" charset="-122"/>
                        <a:cs typeface="Times New Roman" panose="02020603050405020304" pitchFamily="18" charset="0"/>
                      </a:endParaRPr>
                    </a:p>
                  </a:txBody>
                  <a:tcPr marL="144970" marR="144970" marT="0" marB="0" anchor="ctr"/>
                </a:tc>
                <a:tc>
                  <a:txBody>
                    <a:bodyPr/>
                    <a:lstStyle/>
                    <a:p>
                      <a:pPr indent="266700" algn="ctr"/>
                      <a:r>
                        <a:rPr lang="zh-CN" sz="2300" kern="100">
                          <a:effectLst/>
                        </a:rPr>
                        <a:t>目标公司的相对价值数据表</a:t>
                      </a:r>
                      <a:endParaRPr lang="zh-CN" sz="2300" kern="100">
                        <a:effectLst/>
                        <a:latin typeface="等线" panose="02010600030101010101" pitchFamily="2" charset="-122"/>
                        <a:ea typeface="等线" panose="02010600030101010101" pitchFamily="2" charset="-122"/>
                        <a:cs typeface="Times New Roman" panose="02020603050405020304" pitchFamily="18" charset="0"/>
                      </a:endParaRPr>
                    </a:p>
                  </a:txBody>
                  <a:tcPr marL="144970" marR="144970" marT="0" marB="0" anchor="ctr"/>
                </a:tc>
                <a:extLst>
                  <a:ext uri="{0D108BD9-81ED-4DB2-BD59-A6C34878D82A}">
                    <a16:rowId xmlns:a16="http://schemas.microsoft.com/office/drawing/2014/main" val="1232142764"/>
                  </a:ext>
                </a:extLst>
              </a:tr>
              <a:tr h="540000">
                <a:tc>
                  <a:txBody>
                    <a:bodyPr/>
                    <a:lstStyle/>
                    <a:p>
                      <a:pPr indent="266700" algn="ctr"/>
                      <a:r>
                        <a:rPr lang="en-US" sz="2300" kern="100" dirty="0">
                          <a:effectLst/>
                        </a:rPr>
                        <a:t>industry_exc_target.csv</a:t>
                      </a:r>
                      <a:endParaRPr lang="zh-CN" sz="2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44970" marR="144970" marT="0" marB="0" anchor="ctr"/>
                </a:tc>
                <a:tc>
                  <a:txBody>
                    <a:bodyPr/>
                    <a:lstStyle/>
                    <a:p>
                      <a:pPr indent="266700" algn="ctr"/>
                      <a:r>
                        <a:rPr lang="zh-CN" sz="2300" kern="100">
                          <a:effectLst/>
                        </a:rPr>
                        <a:t>剔除目标公司后的同行业相对价值数据库</a:t>
                      </a:r>
                      <a:endParaRPr lang="zh-CN" sz="2300" kern="100">
                        <a:effectLst/>
                        <a:latin typeface="等线" panose="02010600030101010101" pitchFamily="2" charset="-122"/>
                        <a:ea typeface="等线" panose="02010600030101010101" pitchFamily="2" charset="-122"/>
                        <a:cs typeface="Times New Roman" panose="02020603050405020304" pitchFamily="18" charset="0"/>
                      </a:endParaRPr>
                    </a:p>
                  </a:txBody>
                  <a:tcPr marL="144970" marR="144970" marT="0" marB="0" anchor="ctr"/>
                </a:tc>
                <a:extLst>
                  <a:ext uri="{0D108BD9-81ED-4DB2-BD59-A6C34878D82A}">
                    <a16:rowId xmlns:a16="http://schemas.microsoft.com/office/drawing/2014/main" val="149456689"/>
                  </a:ext>
                </a:extLst>
              </a:tr>
              <a:tr h="540000">
                <a:tc>
                  <a:txBody>
                    <a:bodyPr/>
                    <a:lstStyle/>
                    <a:p>
                      <a:pPr indent="266700" algn="ctr"/>
                      <a:r>
                        <a:rPr lang="en-US" sz="2300" kern="100" dirty="0">
                          <a:effectLst/>
                        </a:rPr>
                        <a:t>industry_average.csv</a:t>
                      </a:r>
                      <a:endParaRPr lang="zh-CN" sz="2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44970" marR="144970" marT="0" marB="0" anchor="ctr"/>
                </a:tc>
                <a:tc>
                  <a:txBody>
                    <a:bodyPr/>
                    <a:lstStyle/>
                    <a:p>
                      <a:pPr indent="266700" algn="ctr"/>
                      <a:r>
                        <a:rPr lang="zh-CN" sz="2300" kern="100">
                          <a:effectLst/>
                        </a:rPr>
                        <a:t>剔除目标公司后的同行业平均相对价值数据表</a:t>
                      </a:r>
                      <a:endParaRPr lang="zh-CN" sz="2300" kern="100">
                        <a:effectLst/>
                        <a:latin typeface="等线" panose="02010600030101010101" pitchFamily="2" charset="-122"/>
                        <a:ea typeface="等线" panose="02010600030101010101" pitchFamily="2" charset="-122"/>
                        <a:cs typeface="Times New Roman" panose="02020603050405020304" pitchFamily="18" charset="0"/>
                      </a:endParaRPr>
                    </a:p>
                  </a:txBody>
                  <a:tcPr marL="144970" marR="144970" marT="0" marB="0" anchor="ctr"/>
                </a:tc>
                <a:extLst>
                  <a:ext uri="{0D108BD9-81ED-4DB2-BD59-A6C34878D82A}">
                    <a16:rowId xmlns:a16="http://schemas.microsoft.com/office/drawing/2014/main" val="2084805206"/>
                  </a:ext>
                </a:extLst>
              </a:tr>
              <a:tr h="540000">
                <a:tc>
                  <a:txBody>
                    <a:bodyPr/>
                    <a:lstStyle/>
                    <a:p>
                      <a:pPr indent="266700" algn="ctr"/>
                      <a:r>
                        <a:rPr lang="en-US" sz="2300" kern="100">
                          <a:effectLst/>
                        </a:rPr>
                        <a:t>fs_result.csv</a:t>
                      </a:r>
                      <a:endParaRPr lang="zh-CN" sz="2300" kern="100">
                        <a:effectLst/>
                        <a:latin typeface="等线" panose="02010600030101010101" pitchFamily="2" charset="-122"/>
                        <a:ea typeface="等线" panose="02010600030101010101" pitchFamily="2" charset="-122"/>
                        <a:cs typeface="Times New Roman" panose="02020603050405020304" pitchFamily="18" charset="0"/>
                      </a:endParaRPr>
                    </a:p>
                  </a:txBody>
                  <a:tcPr marL="144970" marR="144970" marT="0" marB="0" anchor="ctr"/>
                </a:tc>
                <a:tc>
                  <a:txBody>
                    <a:bodyPr/>
                    <a:lstStyle/>
                    <a:p>
                      <a:pPr indent="266700" algn="ctr"/>
                      <a:r>
                        <a:rPr lang="zh-CN" sz="2300" kern="100" dirty="0">
                          <a:effectLst/>
                        </a:rPr>
                        <a:t>提取三大表得到的相对估值所需的财务数据</a:t>
                      </a:r>
                      <a:endParaRPr lang="zh-CN" sz="2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44970" marR="144970" marT="0" marB="0" anchor="ctr"/>
                </a:tc>
                <a:extLst>
                  <a:ext uri="{0D108BD9-81ED-4DB2-BD59-A6C34878D82A}">
                    <a16:rowId xmlns:a16="http://schemas.microsoft.com/office/drawing/2014/main" val="1838047882"/>
                  </a:ext>
                </a:extLst>
              </a:tr>
              <a:tr h="540000">
                <a:tc>
                  <a:txBody>
                    <a:bodyPr/>
                    <a:lstStyle/>
                    <a:p>
                      <a:pPr indent="266700" algn="ctr"/>
                      <a:r>
                        <a:rPr lang="en-US" sz="2300" kern="100">
                          <a:effectLst/>
                        </a:rPr>
                        <a:t>relative_result.csv</a:t>
                      </a:r>
                      <a:endParaRPr lang="zh-CN" sz="2300" kern="100">
                        <a:effectLst/>
                        <a:latin typeface="等线" panose="02010600030101010101" pitchFamily="2" charset="-122"/>
                        <a:ea typeface="等线" panose="02010600030101010101" pitchFamily="2" charset="-122"/>
                        <a:cs typeface="Times New Roman" panose="02020603050405020304" pitchFamily="18" charset="0"/>
                      </a:endParaRPr>
                    </a:p>
                  </a:txBody>
                  <a:tcPr marL="144970" marR="144970" marT="0" marB="0" anchor="ctr"/>
                </a:tc>
                <a:tc>
                  <a:txBody>
                    <a:bodyPr/>
                    <a:lstStyle/>
                    <a:p>
                      <a:pPr indent="266700" algn="ctr"/>
                      <a:r>
                        <a:rPr lang="zh-CN" sz="2300" kern="100">
                          <a:effectLst/>
                        </a:rPr>
                        <a:t>相对估值法各个指标的计算结果</a:t>
                      </a:r>
                      <a:r>
                        <a:rPr lang="en-US" sz="2300" kern="100">
                          <a:effectLst/>
                        </a:rPr>
                        <a:t>(</a:t>
                      </a:r>
                      <a:r>
                        <a:rPr lang="zh-CN" sz="2300" kern="100">
                          <a:effectLst/>
                        </a:rPr>
                        <a:t>财务报表法</a:t>
                      </a:r>
                      <a:r>
                        <a:rPr lang="en-US" sz="2300" kern="100">
                          <a:effectLst/>
                        </a:rPr>
                        <a:t>)</a:t>
                      </a:r>
                      <a:endParaRPr lang="zh-CN" sz="2300" kern="100">
                        <a:effectLst/>
                        <a:latin typeface="等线" panose="02010600030101010101" pitchFamily="2" charset="-122"/>
                        <a:ea typeface="等线" panose="02010600030101010101" pitchFamily="2" charset="-122"/>
                        <a:cs typeface="Times New Roman" panose="02020603050405020304" pitchFamily="18" charset="0"/>
                      </a:endParaRPr>
                    </a:p>
                  </a:txBody>
                  <a:tcPr marL="144970" marR="144970" marT="0" marB="0" anchor="ctr"/>
                </a:tc>
                <a:extLst>
                  <a:ext uri="{0D108BD9-81ED-4DB2-BD59-A6C34878D82A}">
                    <a16:rowId xmlns:a16="http://schemas.microsoft.com/office/drawing/2014/main" val="178783325"/>
                  </a:ext>
                </a:extLst>
              </a:tr>
              <a:tr h="540000">
                <a:tc>
                  <a:txBody>
                    <a:bodyPr/>
                    <a:lstStyle/>
                    <a:p>
                      <a:pPr indent="266700" algn="ctr"/>
                      <a:r>
                        <a:rPr lang="en-US" sz="2300" kern="100">
                          <a:effectLst/>
                        </a:rPr>
                        <a:t>fs_result_price.csv</a:t>
                      </a:r>
                      <a:endParaRPr lang="zh-CN" sz="2300" kern="100">
                        <a:effectLst/>
                        <a:latin typeface="等线" panose="02010600030101010101" pitchFamily="2" charset="-122"/>
                        <a:ea typeface="等线" panose="02010600030101010101" pitchFamily="2" charset="-122"/>
                        <a:cs typeface="Times New Roman" panose="02020603050405020304" pitchFamily="18" charset="0"/>
                      </a:endParaRPr>
                    </a:p>
                  </a:txBody>
                  <a:tcPr marL="144970" marR="144970" marT="0" marB="0" anchor="ctr"/>
                </a:tc>
                <a:tc>
                  <a:txBody>
                    <a:bodyPr/>
                    <a:lstStyle/>
                    <a:p>
                      <a:pPr indent="266700" algn="ctr"/>
                      <a:r>
                        <a:rPr lang="zh-CN" sz="2300" kern="100">
                          <a:effectLst/>
                        </a:rPr>
                        <a:t>由股价和相对价值反推的相对估值所需的财务数据</a:t>
                      </a:r>
                      <a:endParaRPr lang="zh-CN" sz="2300" kern="100">
                        <a:effectLst/>
                        <a:latin typeface="等线" panose="02010600030101010101" pitchFamily="2" charset="-122"/>
                        <a:ea typeface="等线" panose="02010600030101010101" pitchFamily="2" charset="-122"/>
                        <a:cs typeface="Times New Roman" panose="02020603050405020304" pitchFamily="18" charset="0"/>
                      </a:endParaRPr>
                    </a:p>
                  </a:txBody>
                  <a:tcPr marL="144970" marR="144970" marT="0" marB="0" anchor="ctr"/>
                </a:tc>
                <a:extLst>
                  <a:ext uri="{0D108BD9-81ED-4DB2-BD59-A6C34878D82A}">
                    <a16:rowId xmlns:a16="http://schemas.microsoft.com/office/drawing/2014/main" val="1446998851"/>
                  </a:ext>
                </a:extLst>
              </a:tr>
              <a:tr h="540000">
                <a:tc>
                  <a:txBody>
                    <a:bodyPr/>
                    <a:lstStyle/>
                    <a:p>
                      <a:pPr indent="266700" algn="ctr"/>
                      <a:r>
                        <a:rPr lang="en-US" sz="2300" kern="100">
                          <a:effectLst/>
                        </a:rPr>
                        <a:t>relative_result_price.csv</a:t>
                      </a:r>
                      <a:endParaRPr lang="zh-CN" sz="2300" kern="100">
                        <a:effectLst/>
                        <a:latin typeface="等线" panose="02010600030101010101" pitchFamily="2" charset="-122"/>
                        <a:ea typeface="等线" panose="02010600030101010101" pitchFamily="2" charset="-122"/>
                        <a:cs typeface="Times New Roman" panose="02020603050405020304" pitchFamily="18" charset="0"/>
                      </a:endParaRPr>
                    </a:p>
                  </a:txBody>
                  <a:tcPr marL="144970" marR="144970" marT="0" marB="0" anchor="ctr"/>
                </a:tc>
                <a:tc>
                  <a:txBody>
                    <a:bodyPr/>
                    <a:lstStyle/>
                    <a:p>
                      <a:pPr indent="266700" algn="ctr"/>
                      <a:r>
                        <a:rPr lang="zh-CN" sz="2300" kern="100">
                          <a:effectLst/>
                        </a:rPr>
                        <a:t>相对估值法各个指标的计算结果</a:t>
                      </a:r>
                      <a:r>
                        <a:rPr lang="en-US" sz="2300" kern="100">
                          <a:effectLst/>
                        </a:rPr>
                        <a:t>(</a:t>
                      </a:r>
                      <a:r>
                        <a:rPr lang="zh-CN" sz="2300" kern="100">
                          <a:effectLst/>
                        </a:rPr>
                        <a:t>股价反推法</a:t>
                      </a:r>
                      <a:r>
                        <a:rPr lang="en-US" sz="2300" kern="100">
                          <a:effectLst/>
                        </a:rPr>
                        <a:t>)</a:t>
                      </a:r>
                      <a:endParaRPr lang="zh-CN" sz="2300" kern="100">
                        <a:effectLst/>
                        <a:latin typeface="等线" panose="02010600030101010101" pitchFamily="2" charset="-122"/>
                        <a:ea typeface="等线" panose="02010600030101010101" pitchFamily="2" charset="-122"/>
                        <a:cs typeface="Times New Roman" panose="02020603050405020304" pitchFamily="18" charset="0"/>
                      </a:endParaRPr>
                    </a:p>
                  </a:txBody>
                  <a:tcPr marL="144970" marR="144970" marT="0" marB="0" anchor="ctr"/>
                </a:tc>
                <a:extLst>
                  <a:ext uri="{0D108BD9-81ED-4DB2-BD59-A6C34878D82A}">
                    <a16:rowId xmlns:a16="http://schemas.microsoft.com/office/drawing/2014/main" val="4130616338"/>
                  </a:ext>
                </a:extLst>
              </a:tr>
              <a:tr h="540000">
                <a:tc>
                  <a:txBody>
                    <a:bodyPr/>
                    <a:lstStyle/>
                    <a:p>
                      <a:pPr indent="266700" algn="ctr"/>
                      <a:r>
                        <a:rPr lang="en-US" sz="2300" kern="100">
                          <a:effectLst/>
                        </a:rPr>
                        <a:t>summary.csv</a:t>
                      </a:r>
                      <a:endParaRPr lang="zh-CN" sz="2300" kern="100">
                        <a:effectLst/>
                        <a:latin typeface="等线" panose="02010600030101010101" pitchFamily="2" charset="-122"/>
                        <a:ea typeface="等线" panose="02010600030101010101" pitchFamily="2" charset="-122"/>
                        <a:cs typeface="Times New Roman" panose="02020603050405020304" pitchFamily="18" charset="0"/>
                      </a:endParaRPr>
                    </a:p>
                  </a:txBody>
                  <a:tcPr marL="144970" marR="144970" marT="0" marB="0" anchor="ctr"/>
                </a:tc>
                <a:tc>
                  <a:txBody>
                    <a:bodyPr/>
                    <a:lstStyle/>
                    <a:p>
                      <a:pPr indent="266700" algn="ctr"/>
                      <a:r>
                        <a:rPr lang="zh-CN" sz="2300" kern="100">
                          <a:effectLst/>
                        </a:rPr>
                        <a:t>两种方法给出的最终估值以及真实股价的汇总表</a:t>
                      </a:r>
                      <a:endParaRPr lang="zh-CN" sz="2300" kern="100">
                        <a:effectLst/>
                        <a:latin typeface="等线" panose="02010600030101010101" pitchFamily="2" charset="-122"/>
                        <a:ea typeface="等线" panose="02010600030101010101" pitchFamily="2" charset="-122"/>
                        <a:cs typeface="Times New Roman" panose="02020603050405020304" pitchFamily="18" charset="0"/>
                      </a:endParaRPr>
                    </a:p>
                  </a:txBody>
                  <a:tcPr marL="144970" marR="144970" marT="0" marB="0" anchor="ctr"/>
                </a:tc>
                <a:extLst>
                  <a:ext uri="{0D108BD9-81ED-4DB2-BD59-A6C34878D82A}">
                    <a16:rowId xmlns:a16="http://schemas.microsoft.com/office/drawing/2014/main" val="1159082801"/>
                  </a:ext>
                </a:extLst>
              </a:tr>
              <a:tr h="540000">
                <a:tc>
                  <a:txBody>
                    <a:bodyPr/>
                    <a:lstStyle/>
                    <a:p>
                      <a:pPr indent="266700" algn="ctr"/>
                      <a:r>
                        <a:rPr lang="en-US" sz="2300" kern="100">
                          <a:effectLst/>
                        </a:rPr>
                        <a:t>summary.png</a:t>
                      </a:r>
                      <a:endParaRPr lang="zh-CN" sz="2300" kern="100">
                        <a:effectLst/>
                        <a:latin typeface="等线" panose="02010600030101010101" pitchFamily="2" charset="-122"/>
                        <a:ea typeface="等线" panose="02010600030101010101" pitchFamily="2" charset="-122"/>
                        <a:cs typeface="Times New Roman" panose="02020603050405020304" pitchFamily="18" charset="0"/>
                      </a:endParaRPr>
                    </a:p>
                  </a:txBody>
                  <a:tcPr marL="144970" marR="144970" marT="0" marB="0" anchor="ctr"/>
                </a:tc>
                <a:tc>
                  <a:txBody>
                    <a:bodyPr/>
                    <a:lstStyle/>
                    <a:p>
                      <a:pPr indent="266700" algn="ctr"/>
                      <a:r>
                        <a:rPr lang="zh-CN" sz="2300" kern="100" dirty="0">
                          <a:effectLst/>
                        </a:rPr>
                        <a:t>最终汇总图</a:t>
                      </a:r>
                      <a:r>
                        <a:rPr lang="en-US" sz="2300" kern="100" dirty="0">
                          <a:effectLst/>
                        </a:rPr>
                        <a:t>(P_F</a:t>
                      </a:r>
                      <a:r>
                        <a:rPr lang="zh-CN" sz="2300" kern="100" dirty="0">
                          <a:effectLst/>
                        </a:rPr>
                        <a:t>为财务法</a:t>
                      </a:r>
                      <a:r>
                        <a:rPr lang="en-US" sz="2300" kern="100" dirty="0">
                          <a:effectLst/>
                        </a:rPr>
                        <a:t>, P_P</a:t>
                      </a:r>
                      <a:r>
                        <a:rPr lang="zh-CN" sz="2300" kern="100" dirty="0">
                          <a:effectLst/>
                        </a:rPr>
                        <a:t>为股价法</a:t>
                      </a:r>
                      <a:r>
                        <a:rPr lang="en-US" sz="2300" kern="100" dirty="0">
                          <a:effectLst/>
                        </a:rPr>
                        <a:t>)</a:t>
                      </a:r>
                      <a:endParaRPr lang="zh-CN" sz="2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44970" marR="144970" marT="0" marB="0" anchor="ctr"/>
                </a:tc>
                <a:extLst>
                  <a:ext uri="{0D108BD9-81ED-4DB2-BD59-A6C34878D82A}">
                    <a16:rowId xmlns:a16="http://schemas.microsoft.com/office/drawing/2014/main" val="328497730"/>
                  </a:ext>
                </a:extLst>
              </a:tr>
            </a:tbl>
          </a:graphicData>
        </a:graphic>
      </p:graphicFrame>
    </p:spTree>
    <p:extLst>
      <p:ext uri="{BB962C8B-B14F-4D97-AF65-F5344CB8AC3E}">
        <p14:creationId xmlns:p14="http://schemas.microsoft.com/office/powerpoint/2010/main" val="2008658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910578" y="2436421"/>
            <a:ext cx="1945005" cy="2007235"/>
          </a:xfrm>
          <a:prstGeom prst="rect">
            <a:avLst/>
          </a:prstGeom>
          <a:noFill/>
        </p:spPr>
        <p:txBody>
          <a:bodyPr wrap="none" rtlCol="0">
            <a:spAutoFit/>
          </a:bodyPr>
          <a:lstStyle/>
          <a:p>
            <a:r>
              <a:rPr lang="en-US" altLang="zh-CN" sz="12450" spc="300" dirty="0">
                <a:gradFill>
                  <a:gsLst>
                    <a:gs pos="0">
                      <a:schemeClr val="accent1"/>
                    </a:gs>
                    <a:gs pos="90000">
                      <a:schemeClr val="accent1">
                        <a:alpha val="0"/>
                      </a:schemeClr>
                    </a:gs>
                  </a:gsLst>
                  <a:lin ang="5400000" scaled="1"/>
                </a:gradFill>
                <a:latin typeface="Impact" panose="020B0806030902050204" pitchFamily="34" charset="0"/>
              </a:rPr>
              <a:t>03</a:t>
            </a:r>
            <a:endParaRPr lang="zh-CN" altLang="en-US" sz="12450" spc="300" dirty="0">
              <a:gradFill>
                <a:gsLst>
                  <a:gs pos="0">
                    <a:schemeClr val="accent1"/>
                  </a:gs>
                  <a:gs pos="90000">
                    <a:schemeClr val="accent1">
                      <a:alpha val="0"/>
                    </a:schemeClr>
                  </a:gs>
                </a:gsLst>
                <a:lin ang="5400000" scaled="1"/>
              </a:gradFill>
              <a:latin typeface="Impact" panose="020B0806030902050204" pitchFamily="34" charset="0"/>
            </a:endParaRPr>
          </a:p>
        </p:txBody>
      </p:sp>
      <p:grpSp>
        <p:nvGrpSpPr>
          <p:cNvPr id="7" name="组合 20"/>
          <p:cNvGrpSpPr/>
          <p:nvPr/>
        </p:nvGrpSpPr>
        <p:grpSpPr>
          <a:xfrm>
            <a:off x="9351511" y="5444675"/>
            <a:ext cx="762387" cy="88144"/>
            <a:chOff x="10503356" y="6116566"/>
            <a:chExt cx="1016516" cy="117525"/>
          </a:xfrm>
        </p:grpSpPr>
        <p:sp>
          <p:nvSpPr>
            <p:cNvPr id="22" name="椭圆 21"/>
            <p:cNvSpPr/>
            <p:nvPr/>
          </p:nvSpPr>
          <p:spPr>
            <a:xfrm>
              <a:off x="10724393" y="6116566"/>
              <a:ext cx="108000" cy="1080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23" name="椭圆 22"/>
            <p:cNvSpPr/>
            <p:nvPr/>
          </p:nvSpPr>
          <p:spPr>
            <a:xfrm>
              <a:off x="10503356" y="6116566"/>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24" name="椭圆 23"/>
            <p:cNvSpPr/>
            <p:nvPr/>
          </p:nvSpPr>
          <p:spPr>
            <a:xfrm>
              <a:off x="10939545"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25" name="椭圆 24"/>
            <p:cNvSpPr/>
            <p:nvPr/>
          </p:nvSpPr>
          <p:spPr>
            <a:xfrm>
              <a:off x="11175708"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26" name="椭圆 25"/>
            <p:cNvSpPr/>
            <p:nvPr/>
          </p:nvSpPr>
          <p:spPr>
            <a:xfrm>
              <a:off x="11411872"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grpSp>
      <p:sp>
        <p:nvSpPr>
          <p:cNvPr id="4" name="文本占位符 3"/>
          <p:cNvSpPr>
            <a:spLocks noGrp="1"/>
          </p:cNvSpPr>
          <p:nvPr>
            <p:ph type="body" sz="quarter" idx="11"/>
          </p:nvPr>
        </p:nvSpPr>
        <p:spPr/>
        <p:txBody>
          <a:bodyPr/>
          <a:lstStyle/>
          <a:p>
            <a:r>
              <a:rPr lang="zh-CN" altLang="en-US" dirty="0"/>
              <a:t>美美与共 知行合一</a:t>
            </a:r>
          </a:p>
        </p:txBody>
      </p:sp>
      <p:sp>
        <p:nvSpPr>
          <p:cNvPr id="5" name="文本占位符 4"/>
          <p:cNvSpPr>
            <a:spLocks noGrp="1"/>
          </p:cNvSpPr>
          <p:nvPr>
            <p:ph type="body" sz="quarter" idx="12"/>
          </p:nvPr>
        </p:nvSpPr>
        <p:spPr/>
        <p:txBody>
          <a:bodyPr/>
          <a:lstStyle/>
          <a:p>
            <a:r>
              <a:rPr lang="en-US" altLang="zh-CN" dirty="0" err="1"/>
              <a:t>Minzu</a:t>
            </a:r>
            <a:r>
              <a:rPr lang="en-US" altLang="zh-CN" dirty="0"/>
              <a:t> University of China</a:t>
            </a:r>
            <a:endParaRPr lang="zh-CN" altLang="en-US" dirty="0"/>
          </a:p>
        </p:txBody>
      </p:sp>
      <p:sp>
        <p:nvSpPr>
          <p:cNvPr id="9" name="标题 8"/>
          <p:cNvSpPr>
            <a:spLocks noGrp="1"/>
          </p:cNvSpPr>
          <p:nvPr>
            <p:ph type="title"/>
          </p:nvPr>
        </p:nvSpPr>
        <p:spPr>
          <a:xfrm>
            <a:off x="4577715" y="2436495"/>
            <a:ext cx="5729764" cy="776764"/>
          </a:xfrm>
        </p:spPr>
        <p:txBody>
          <a:bodyPr>
            <a:normAutofit/>
          </a:bodyPr>
          <a:lstStyle/>
          <a:p>
            <a:r>
              <a:rPr lang="zh-CN" altLang="en-US" dirty="0"/>
              <a:t>程序逻辑</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sz="790"/>
              <a:t>美美与共 知行合一</a:t>
            </a:r>
            <a:endParaRPr lang="zh-CN" altLang="en-US" sz="790" dirty="0"/>
          </a:p>
        </p:txBody>
      </p:sp>
      <p:sp>
        <p:nvSpPr>
          <p:cNvPr id="4" name="灯片编号占位符 3"/>
          <p:cNvSpPr>
            <a:spLocks noGrp="1"/>
          </p:cNvSpPr>
          <p:nvPr>
            <p:ph type="sldNum" sz="quarter" idx="11"/>
          </p:nvPr>
        </p:nvSpPr>
        <p:spPr/>
        <p:txBody>
          <a:bodyPr/>
          <a:lstStyle/>
          <a:p>
            <a:r>
              <a:rPr lang="en-US" altLang="zh-CN" sz="750"/>
              <a:t>Minzu University of China</a:t>
            </a:r>
            <a:endParaRPr lang="en-US" altLang="zh-CN" sz="750" dirty="0"/>
          </a:p>
        </p:txBody>
      </p:sp>
      <p:sp>
        <p:nvSpPr>
          <p:cNvPr id="5" name="文本框 4">
            <a:extLst>
              <a:ext uri="{FF2B5EF4-FFF2-40B4-BE49-F238E27FC236}">
                <a16:creationId xmlns:a16="http://schemas.microsoft.com/office/drawing/2014/main" id="{F06CD255-4B92-45D7-9A3A-211BEADBC925}"/>
              </a:ext>
            </a:extLst>
          </p:cNvPr>
          <p:cNvSpPr txBox="1"/>
          <p:nvPr/>
        </p:nvSpPr>
        <p:spPr>
          <a:xfrm>
            <a:off x="982405" y="161925"/>
            <a:ext cx="1826141" cy="584775"/>
          </a:xfrm>
          <a:prstGeom prst="rect">
            <a:avLst/>
          </a:prstGeom>
          <a:noFill/>
        </p:spPr>
        <p:txBody>
          <a:bodyPr wrap="none" rtlCol="0">
            <a:spAutoFit/>
          </a:bodyPr>
          <a:lstStyle>
            <a:defPPr>
              <a:defRPr lang="zh-CN"/>
            </a:defPPr>
            <a:lvl1pPr>
              <a:defRPr sz="3200"/>
            </a:lvl1pPr>
          </a:lstStyle>
          <a:p>
            <a:r>
              <a:rPr lang="zh-CN" altLang="en-US" sz="3200" dirty="0"/>
              <a:t>程序逻辑</a:t>
            </a:r>
          </a:p>
        </p:txBody>
      </p:sp>
      <p:sp>
        <p:nvSpPr>
          <p:cNvPr id="7" name="文本框 6">
            <a:extLst>
              <a:ext uri="{FF2B5EF4-FFF2-40B4-BE49-F238E27FC236}">
                <a16:creationId xmlns:a16="http://schemas.microsoft.com/office/drawing/2014/main" id="{35EF487B-B8F9-47BE-97BD-983D9959E4AA}"/>
              </a:ext>
            </a:extLst>
          </p:cNvPr>
          <p:cNvSpPr txBox="1"/>
          <p:nvPr/>
        </p:nvSpPr>
        <p:spPr>
          <a:xfrm>
            <a:off x="660400" y="1371011"/>
            <a:ext cx="10902949" cy="3076740"/>
          </a:xfrm>
          <a:prstGeom prst="rect">
            <a:avLst/>
          </a:prstGeom>
          <a:noFill/>
        </p:spPr>
        <p:txBody>
          <a:bodyPr wrap="square" rtlCol="0">
            <a:spAutoFit/>
          </a:bodyPr>
          <a:lstStyle/>
          <a:p>
            <a:pPr indent="457200">
              <a:lnSpc>
                <a:spcPct val="200000"/>
              </a:lnSpc>
            </a:pPr>
            <a:r>
              <a:rPr lang="en-US" altLang="zh-CN" sz="2000" dirty="0"/>
              <a:t>0 </a:t>
            </a:r>
            <a:r>
              <a:rPr lang="zh-CN" altLang="en-US" sz="2000" dirty="0"/>
              <a:t>读取并清洗数据库</a:t>
            </a:r>
            <a:r>
              <a:rPr lang="en-US" altLang="zh-CN" sz="2000" dirty="0"/>
              <a:t>, </a:t>
            </a:r>
            <a:r>
              <a:rPr lang="zh-CN" altLang="en-US" sz="2000" dirty="0"/>
              <a:t>清洗内容包括</a:t>
            </a:r>
          </a:p>
          <a:p>
            <a:pPr indent="457200">
              <a:lnSpc>
                <a:spcPct val="200000"/>
              </a:lnSpc>
            </a:pPr>
            <a:r>
              <a:rPr lang="en-US" altLang="zh-CN" sz="2000" dirty="0"/>
              <a:t>	1 </a:t>
            </a:r>
            <a:r>
              <a:rPr lang="zh-CN" altLang="en-US" sz="2000" dirty="0"/>
              <a:t>跳过两行中文注释</a:t>
            </a:r>
            <a:r>
              <a:rPr lang="en-US" altLang="zh-CN" sz="2000" dirty="0"/>
              <a:t>(</a:t>
            </a:r>
            <a:r>
              <a:rPr lang="zh-CN" altLang="en-US" sz="2000" dirty="0"/>
              <a:t>否则会导致类型混淆的问题</a:t>
            </a:r>
            <a:r>
              <a:rPr lang="en-US" altLang="zh-CN" sz="2000" dirty="0"/>
              <a:t>)</a:t>
            </a:r>
          </a:p>
          <a:p>
            <a:pPr indent="457200">
              <a:lnSpc>
                <a:spcPct val="200000"/>
              </a:lnSpc>
            </a:pPr>
            <a:r>
              <a:rPr lang="en-US" altLang="zh-CN" sz="2000" dirty="0"/>
              <a:t>	2 </a:t>
            </a:r>
            <a:r>
              <a:rPr lang="zh-CN" altLang="en-US" sz="2000" dirty="0"/>
              <a:t>填充股票代码到标准六位</a:t>
            </a:r>
            <a:r>
              <a:rPr lang="en-US" altLang="zh-CN" sz="2000" dirty="0"/>
              <a:t>(</a:t>
            </a:r>
            <a:r>
              <a:rPr lang="zh-CN" altLang="en-US" sz="2000" dirty="0"/>
              <a:t>修改后整列赋值</a:t>
            </a:r>
            <a:r>
              <a:rPr lang="en-US" altLang="zh-CN" sz="2000" dirty="0"/>
              <a:t>)</a:t>
            </a:r>
          </a:p>
          <a:p>
            <a:pPr indent="457200">
              <a:lnSpc>
                <a:spcPct val="200000"/>
              </a:lnSpc>
            </a:pPr>
            <a:r>
              <a:rPr lang="en-US" altLang="zh-CN" sz="2000" dirty="0"/>
              <a:t>	3 </a:t>
            </a:r>
            <a:r>
              <a:rPr lang="zh-CN" altLang="en-US" sz="2000" dirty="0"/>
              <a:t>日期格式化为时间戳</a:t>
            </a:r>
            <a:r>
              <a:rPr lang="en-US" altLang="zh-CN" sz="2000" dirty="0"/>
              <a:t>, </a:t>
            </a:r>
            <a:r>
              <a:rPr lang="zh-CN" altLang="en-US" sz="2000" dirty="0"/>
              <a:t>月度股价数据待后续处理</a:t>
            </a:r>
          </a:p>
          <a:p>
            <a:pPr indent="457200">
              <a:lnSpc>
                <a:spcPct val="200000"/>
              </a:lnSpc>
            </a:pPr>
            <a:r>
              <a:rPr lang="en-US" altLang="zh-CN" sz="2000" dirty="0"/>
              <a:t>	4 </a:t>
            </a:r>
            <a:r>
              <a:rPr lang="zh-CN" altLang="en-US" sz="2000" dirty="0"/>
              <a:t>清洗完毕</a:t>
            </a:r>
          </a:p>
        </p:txBody>
      </p:sp>
    </p:spTree>
    <p:extLst>
      <p:ext uri="{BB962C8B-B14F-4D97-AF65-F5344CB8AC3E}">
        <p14:creationId xmlns:p14="http://schemas.microsoft.com/office/powerpoint/2010/main" val="2370164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sz="790"/>
              <a:t>美美与共 知行合一</a:t>
            </a:r>
            <a:endParaRPr lang="zh-CN" altLang="en-US" sz="790" dirty="0"/>
          </a:p>
        </p:txBody>
      </p:sp>
      <p:sp>
        <p:nvSpPr>
          <p:cNvPr id="4" name="灯片编号占位符 3"/>
          <p:cNvSpPr>
            <a:spLocks noGrp="1"/>
          </p:cNvSpPr>
          <p:nvPr>
            <p:ph type="sldNum" sz="quarter" idx="11"/>
          </p:nvPr>
        </p:nvSpPr>
        <p:spPr/>
        <p:txBody>
          <a:bodyPr/>
          <a:lstStyle/>
          <a:p>
            <a:r>
              <a:rPr lang="en-US" altLang="zh-CN" sz="750"/>
              <a:t>Minzu University of China</a:t>
            </a:r>
            <a:endParaRPr lang="en-US" altLang="zh-CN" sz="750" dirty="0"/>
          </a:p>
        </p:txBody>
      </p:sp>
      <p:sp>
        <p:nvSpPr>
          <p:cNvPr id="5" name="文本框 4">
            <a:extLst>
              <a:ext uri="{FF2B5EF4-FFF2-40B4-BE49-F238E27FC236}">
                <a16:creationId xmlns:a16="http://schemas.microsoft.com/office/drawing/2014/main" id="{F06CD255-4B92-45D7-9A3A-211BEADBC925}"/>
              </a:ext>
            </a:extLst>
          </p:cNvPr>
          <p:cNvSpPr txBox="1"/>
          <p:nvPr/>
        </p:nvSpPr>
        <p:spPr>
          <a:xfrm>
            <a:off x="982405" y="161925"/>
            <a:ext cx="1826141" cy="584775"/>
          </a:xfrm>
          <a:prstGeom prst="rect">
            <a:avLst/>
          </a:prstGeom>
          <a:noFill/>
        </p:spPr>
        <p:txBody>
          <a:bodyPr wrap="none" rtlCol="0">
            <a:spAutoFit/>
          </a:bodyPr>
          <a:lstStyle>
            <a:defPPr>
              <a:defRPr lang="zh-CN"/>
            </a:defPPr>
            <a:lvl1pPr>
              <a:defRPr sz="3200"/>
            </a:lvl1pPr>
          </a:lstStyle>
          <a:p>
            <a:r>
              <a:rPr lang="zh-CN" altLang="en-US" sz="3200" dirty="0"/>
              <a:t>程序逻辑</a:t>
            </a:r>
          </a:p>
        </p:txBody>
      </p:sp>
      <p:sp>
        <p:nvSpPr>
          <p:cNvPr id="7" name="文本框 6">
            <a:extLst>
              <a:ext uri="{FF2B5EF4-FFF2-40B4-BE49-F238E27FC236}">
                <a16:creationId xmlns:a16="http://schemas.microsoft.com/office/drawing/2014/main" id="{35EF487B-B8F9-47BE-97BD-983D9959E4AA}"/>
              </a:ext>
            </a:extLst>
          </p:cNvPr>
          <p:cNvSpPr txBox="1"/>
          <p:nvPr/>
        </p:nvSpPr>
        <p:spPr>
          <a:xfrm>
            <a:off x="660400" y="1371011"/>
            <a:ext cx="10902949" cy="3692293"/>
          </a:xfrm>
          <a:prstGeom prst="rect">
            <a:avLst/>
          </a:prstGeom>
          <a:noFill/>
        </p:spPr>
        <p:txBody>
          <a:bodyPr wrap="square" rtlCol="0">
            <a:spAutoFit/>
          </a:bodyPr>
          <a:lstStyle/>
          <a:p>
            <a:pPr indent="457200">
              <a:lnSpc>
                <a:spcPct val="200000"/>
              </a:lnSpc>
            </a:pPr>
            <a:r>
              <a:rPr lang="en-US" altLang="zh-CN" sz="2000" dirty="0"/>
              <a:t>1 </a:t>
            </a:r>
            <a:r>
              <a:rPr lang="zh-CN" altLang="en-US" sz="2000" dirty="0"/>
              <a:t>根据输入的股票代码提取目标公司信息和行业代码</a:t>
            </a:r>
          </a:p>
          <a:p>
            <a:pPr indent="457200">
              <a:lnSpc>
                <a:spcPct val="200000"/>
              </a:lnSpc>
            </a:pPr>
            <a:r>
              <a:rPr lang="en-US" altLang="zh-CN" sz="2000" dirty="0"/>
              <a:t>	1 </a:t>
            </a:r>
            <a:r>
              <a:rPr lang="zh-CN" altLang="en-US" sz="2000" dirty="0"/>
              <a:t>尝试提取目标公司的日历数据</a:t>
            </a:r>
            <a:r>
              <a:rPr lang="en-US" altLang="zh-CN" sz="2000" dirty="0"/>
              <a:t>, </a:t>
            </a:r>
            <a:r>
              <a:rPr lang="zh-CN" altLang="en-US" sz="2000" dirty="0"/>
              <a:t>并以结果是否为空判断是否目标公司是否存在</a:t>
            </a:r>
          </a:p>
          <a:p>
            <a:pPr indent="457200">
              <a:lnSpc>
                <a:spcPct val="200000"/>
              </a:lnSpc>
            </a:pPr>
            <a:r>
              <a:rPr lang="en-US" altLang="zh-CN" sz="2000" dirty="0"/>
              <a:t>	2 </a:t>
            </a:r>
            <a:r>
              <a:rPr lang="zh-CN" altLang="en-US" sz="2000" dirty="0"/>
              <a:t>若目标公司不存在</a:t>
            </a:r>
            <a:r>
              <a:rPr lang="en-US" altLang="zh-CN" sz="2000" dirty="0"/>
              <a:t>, </a:t>
            </a:r>
            <a:r>
              <a:rPr lang="zh-CN" altLang="en-US" sz="2000" dirty="0"/>
              <a:t>则提示’未查询到相关数据’并自动退出</a:t>
            </a:r>
          </a:p>
          <a:p>
            <a:pPr indent="457200">
              <a:lnSpc>
                <a:spcPct val="200000"/>
              </a:lnSpc>
            </a:pPr>
            <a:r>
              <a:rPr lang="en-US" altLang="zh-CN" sz="2000" dirty="0"/>
              <a:t>	3 </a:t>
            </a:r>
            <a:r>
              <a:rPr lang="zh-CN" altLang="en-US" sz="2000" dirty="0"/>
              <a:t>若目标公司在数据库内的行业代码不唯一</a:t>
            </a:r>
            <a:r>
              <a:rPr lang="en-US" altLang="zh-CN" sz="2000" dirty="0"/>
              <a:t>, </a:t>
            </a:r>
            <a:r>
              <a:rPr lang="zh-CN" altLang="en-US" sz="2000" dirty="0"/>
              <a:t>则认为发生过行业变化或数据库录入错误</a:t>
            </a:r>
            <a:r>
              <a:rPr lang="en-US" altLang="zh-CN" sz="2000" dirty="0"/>
              <a:t>,  	</a:t>
            </a:r>
            <a:r>
              <a:rPr lang="zh-CN" altLang="en-US" sz="2000" dirty="0"/>
              <a:t>提示</a:t>
            </a:r>
            <a:r>
              <a:rPr lang="en-US" altLang="zh-CN" sz="2000" dirty="0"/>
              <a:t>'</a:t>
            </a:r>
            <a:r>
              <a:rPr lang="zh-CN" altLang="en-US" sz="2000" dirty="0"/>
              <a:t>公司行业发生变化</a:t>
            </a:r>
            <a:r>
              <a:rPr lang="en-US" altLang="zh-CN" sz="2000" dirty="0"/>
              <a:t>, </a:t>
            </a:r>
            <a:r>
              <a:rPr lang="zh-CN" altLang="en-US" sz="2000" dirty="0"/>
              <a:t>需要检查数据库是否出错</a:t>
            </a:r>
            <a:r>
              <a:rPr lang="en-US" altLang="zh-CN" sz="2000" dirty="0"/>
              <a:t>'</a:t>
            </a:r>
            <a:r>
              <a:rPr lang="zh-CN" altLang="en-US" sz="2000" dirty="0"/>
              <a:t>并自动退出</a:t>
            </a:r>
          </a:p>
          <a:p>
            <a:pPr indent="457200">
              <a:lnSpc>
                <a:spcPct val="200000"/>
              </a:lnSpc>
            </a:pPr>
            <a:r>
              <a:rPr lang="en-US" altLang="zh-CN" sz="2000" dirty="0"/>
              <a:t>	4 </a:t>
            </a:r>
            <a:r>
              <a:rPr lang="zh-CN" altLang="en-US" sz="2000" dirty="0"/>
              <a:t>全部通过则生成</a:t>
            </a:r>
            <a:r>
              <a:rPr lang="en-US" altLang="zh-CN" sz="2000" dirty="0"/>
              <a:t>target.csv</a:t>
            </a:r>
          </a:p>
        </p:txBody>
      </p:sp>
    </p:spTree>
    <p:extLst>
      <p:ext uri="{BB962C8B-B14F-4D97-AF65-F5344CB8AC3E}">
        <p14:creationId xmlns:p14="http://schemas.microsoft.com/office/powerpoint/2010/main" val="1955756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sz="790"/>
              <a:t>美美与共 知行合一</a:t>
            </a:r>
            <a:endParaRPr lang="zh-CN" altLang="en-US" sz="790" dirty="0"/>
          </a:p>
        </p:txBody>
      </p:sp>
      <p:sp>
        <p:nvSpPr>
          <p:cNvPr id="4" name="灯片编号占位符 3"/>
          <p:cNvSpPr>
            <a:spLocks noGrp="1"/>
          </p:cNvSpPr>
          <p:nvPr>
            <p:ph type="sldNum" sz="quarter" idx="11"/>
          </p:nvPr>
        </p:nvSpPr>
        <p:spPr/>
        <p:txBody>
          <a:bodyPr/>
          <a:lstStyle/>
          <a:p>
            <a:r>
              <a:rPr lang="en-US" altLang="zh-CN" sz="750"/>
              <a:t>Minzu University of China</a:t>
            </a:r>
            <a:endParaRPr lang="en-US" altLang="zh-CN" sz="750" dirty="0"/>
          </a:p>
        </p:txBody>
      </p:sp>
      <p:sp>
        <p:nvSpPr>
          <p:cNvPr id="5" name="文本框 4">
            <a:extLst>
              <a:ext uri="{FF2B5EF4-FFF2-40B4-BE49-F238E27FC236}">
                <a16:creationId xmlns:a16="http://schemas.microsoft.com/office/drawing/2014/main" id="{F06CD255-4B92-45D7-9A3A-211BEADBC925}"/>
              </a:ext>
            </a:extLst>
          </p:cNvPr>
          <p:cNvSpPr txBox="1"/>
          <p:nvPr/>
        </p:nvSpPr>
        <p:spPr>
          <a:xfrm>
            <a:off x="982405" y="161925"/>
            <a:ext cx="1826141" cy="584775"/>
          </a:xfrm>
          <a:prstGeom prst="rect">
            <a:avLst/>
          </a:prstGeom>
          <a:noFill/>
        </p:spPr>
        <p:txBody>
          <a:bodyPr wrap="none" rtlCol="0">
            <a:spAutoFit/>
          </a:bodyPr>
          <a:lstStyle>
            <a:defPPr>
              <a:defRPr lang="zh-CN"/>
            </a:defPPr>
            <a:lvl1pPr>
              <a:defRPr sz="3200"/>
            </a:lvl1pPr>
          </a:lstStyle>
          <a:p>
            <a:r>
              <a:rPr lang="zh-CN" altLang="en-US" sz="3200" dirty="0"/>
              <a:t>程序逻辑</a:t>
            </a:r>
          </a:p>
        </p:txBody>
      </p:sp>
      <p:sp>
        <p:nvSpPr>
          <p:cNvPr id="7" name="文本框 6">
            <a:extLst>
              <a:ext uri="{FF2B5EF4-FFF2-40B4-BE49-F238E27FC236}">
                <a16:creationId xmlns:a16="http://schemas.microsoft.com/office/drawing/2014/main" id="{35EF487B-B8F9-47BE-97BD-983D9959E4AA}"/>
              </a:ext>
            </a:extLst>
          </p:cNvPr>
          <p:cNvSpPr txBox="1"/>
          <p:nvPr/>
        </p:nvSpPr>
        <p:spPr>
          <a:xfrm>
            <a:off x="660400" y="1371011"/>
            <a:ext cx="10902949" cy="1845633"/>
          </a:xfrm>
          <a:prstGeom prst="rect">
            <a:avLst/>
          </a:prstGeom>
          <a:noFill/>
        </p:spPr>
        <p:txBody>
          <a:bodyPr wrap="square" rtlCol="0">
            <a:spAutoFit/>
          </a:bodyPr>
          <a:lstStyle/>
          <a:p>
            <a:pPr indent="457200">
              <a:lnSpc>
                <a:spcPct val="200000"/>
              </a:lnSpc>
            </a:pPr>
            <a:r>
              <a:rPr lang="en-US" altLang="zh-CN" sz="2000" dirty="0"/>
              <a:t>2 </a:t>
            </a:r>
            <a:r>
              <a:rPr lang="zh-CN" altLang="en-US" sz="2000" dirty="0"/>
              <a:t>选出所有同行业公司</a:t>
            </a:r>
          </a:p>
          <a:p>
            <a:pPr indent="457200">
              <a:lnSpc>
                <a:spcPct val="200000"/>
              </a:lnSpc>
            </a:pPr>
            <a:r>
              <a:rPr lang="zh-CN" altLang="en-US" sz="2000" dirty="0"/>
              <a:t>	</a:t>
            </a:r>
            <a:r>
              <a:rPr lang="en-US" altLang="zh-CN" sz="2000" dirty="0"/>
              <a:t>1 </a:t>
            </a:r>
            <a:r>
              <a:rPr lang="zh-CN" altLang="en-US" sz="2000" dirty="0"/>
              <a:t>若除此之外没有同行业公司</a:t>
            </a:r>
            <a:r>
              <a:rPr lang="en-US" altLang="zh-CN" sz="2000" dirty="0"/>
              <a:t>, </a:t>
            </a:r>
            <a:r>
              <a:rPr lang="zh-CN" altLang="en-US" sz="2000" dirty="0"/>
              <a:t>则提示错误后自动退出</a:t>
            </a:r>
          </a:p>
          <a:p>
            <a:pPr indent="457200">
              <a:lnSpc>
                <a:spcPct val="200000"/>
              </a:lnSpc>
            </a:pPr>
            <a:r>
              <a:rPr lang="zh-CN" altLang="en-US" sz="2000" dirty="0"/>
              <a:t>	</a:t>
            </a:r>
            <a:r>
              <a:rPr lang="en-US" altLang="zh-CN" sz="2000" dirty="0"/>
              <a:t>2 </a:t>
            </a:r>
            <a:r>
              <a:rPr lang="zh-CN" altLang="en-US" sz="2000" dirty="0"/>
              <a:t>全部通过则生成</a:t>
            </a:r>
            <a:r>
              <a:rPr lang="en-US" altLang="zh-CN" sz="2000" dirty="0"/>
              <a:t>industry_exc_target.csv</a:t>
            </a:r>
          </a:p>
        </p:txBody>
      </p:sp>
    </p:spTree>
    <p:extLst>
      <p:ext uri="{BB962C8B-B14F-4D97-AF65-F5344CB8AC3E}">
        <p14:creationId xmlns:p14="http://schemas.microsoft.com/office/powerpoint/2010/main" val="83450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sz="790"/>
              <a:t>美美与共 知行合一</a:t>
            </a:r>
            <a:endParaRPr lang="zh-CN" altLang="en-US" sz="790" dirty="0"/>
          </a:p>
        </p:txBody>
      </p:sp>
      <p:sp>
        <p:nvSpPr>
          <p:cNvPr id="4" name="灯片编号占位符 3"/>
          <p:cNvSpPr>
            <a:spLocks noGrp="1"/>
          </p:cNvSpPr>
          <p:nvPr>
            <p:ph type="sldNum" sz="quarter" idx="11"/>
          </p:nvPr>
        </p:nvSpPr>
        <p:spPr/>
        <p:txBody>
          <a:bodyPr/>
          <a:lstStyle/>
          <a:p>
            <a:r>
              <a:rPr lang="en-US" altLang="zh-CN" sz="750"/>
              <a:t>Minzu University of China</a:t>
            </a:r>
            <a:endParaRPr lang="en-US" altLang="zh-CN" sz="750" dirty="0"/>
          </a:p>
        </p:txBody>
      </p:sp>
      <p:sp>
        <p:nvSpPr>
          <p:cNvPr id="5" name="文本框 4">
            <a:extLst>
              <a:ext uri="{FF2B5EF4-FFF2-40B4-BE49-F238E27FC236}">
                <a16:creationId xmlns:a16="http://schemas.microsoft.com/office/drawing/2014/main" id="{F06CD255-4B92-45D7-9A3A-211BEADBC925}"/>
              </a:ext>
            </a:extLst>
          </p:cNvPr>
          <p:cNvSpPr txBox="1"/>
          <p:nvPr/>
        </p:nvSpPr>
        <p:spPr>
          <a:xfrm>
            <a:off x="660400" y="1000125"/>
            <a:ext cx="1826141" cy="584775"/>
          </a:xfrm>
          <a:prstGeom prst="rect">
            <a:avLst/>
          </a:prstGeom>
          <a:noFill/>
        </p:spPr>
        <p:txBody>
          <a:bodyPr wrap="none" rtlCol="0">
            <a:spAutoFit/>
          </a:bodyPr>
          <a:lstStyle/>
          <a:p>
            <a:r>
              <a:rPr lang="zh-CN" altLang="en-US" sz="3200" dirty="0"/>
              <a:t>写在前面</a:t>
            </a:r>
          </a:p>
        </p:txBody>
      </p:sp>
      <p:sp>
        <p:nvSpPr>
          <p:cNvPr id="6" name="文本框 5">
            <a:extLst>
              <a:ext uri="{FF2B5EF4-FFF2-40B4-BE49-F238E27FC236}">
                <a16:creationId xmlns:a16="http://schemas.microsoft.com/office/drawing/2014/main" id="{75882232-B4F5-4C3E-BFA5-8658C22F58B5}"/>
              </a:ext>
            </a:extLst>
          </p:cNvPr>
          <p:cNvSpPr txBox="1"/>
          <p:nvPr/>
        </p:nvSpPr>
        <p:spPr>
          <a:xfrm>
            <a:off x="1138238" y="1762839"/>
            <a:ext cx="9915524" cy="3785652"/>
          </a:xfrm>
          <a:prstGeom prst="rect">
            <a:avLst/>
          </a:prstGeom>
          <a:noFill/>
        </p:spPr>
        <p:txBody>
          <a:bodyPr wrap="square" rtlCol="0">
            <a:spAutoFit/>
          </a:bodyPr>
          <a:lstStyle/>
          <a:p>
            <a:pPr indent="457200">
              <a:lnSpc>
                <a:spcPct val="200000"/>
              </a:lnSpc>
            </a:pPr>
            <a:r>
              <a:rPr lang="zh-CN" altLang="en-US" sz="2000" dirty="0"/>
              <a:t>彭凯老师指定的目标公司</a:t>
            </a:r>
            <a:r>
              <a:rPr lang="en-US" altLang="zh-CN" sz="2000" dirty="0"/>
              <a:t>——</a:t>
            </a:r>
            <a:r>
              <a:rPr lang="zh-CN" altLang="en-US" sz="2000" dirty="0"/>
              <a:t>晋商信用增进投资股份有限公司是一家</a:t>
            </a:r>
            <a:r>
              <a:rPr lang="zh-CN" altLang="en-US" sz="2000" b="1" dirty="0"/>
              <a:t>国有控股的非上市公司</a:t>
            </a:r>
            <a:r>
              <a:rPr lang="zh-CN" altLang="en-US" sz="2000" dirty="0"/>
              <a:t>。对于非上市公司，相比于上市公司在进行估值之前，需要先对财报进行调整，包括但不止于</a:t>
            </a:r>
            <a:r>
              <a:rPr lang="zh-CN" altLang="en-US" sz="2000" b="1" dirty="0"/>
              <a:t>标准化收入</a:t>
            </a:r>
            <a:r>
              <a:rPr lang="en-US" altLang="zh-CN" sz="2000" dirty="0"/>
              <a:t>(normalized earnings)</a:t>
            </a:r>
            <a:r>
              <a:rPr lang="zh-CN" altLang="en-US" sz="2000" dirty="0"/>
              <a:t>，</a:t>
            </a:r>
            <a:r>
              <a:rPr lang="zh-CN" altLang="en-US" sz="2000" b="1" dirty="0"/>
              <a:t>区分战略投资者与非战略投资者</a:t>
            </a:r>
            <a:r>
              <a:rPr lang="en-US" altLang="zh-CN" sz="2000" dirty="0"/>
              <a:t>(strategic and nonstrategic)</a:t>
            </a:r>
            <a:r>
              <a:rPr lang="zh-CN" altLang="en-US" sz="2000" dirty="0"/>
              <a:t>，</a:t>
            </a:r>
            <a:r>
              <a:rPr lang="zh-CN" altLang="en-US" sz="2000" b="1" dirty="0"/>
              <a:t>估计现金流</a:t>
            </a:r>
            <a:r>
              <a:rPr lang="en-US" altLang="zh-CN" sz="2000" dirty="0"/>
              <a:t>(estimating cash flow)</a:t>
            </a:r>
            <a:r>
              <a:rPr lang="zh-CN" altLang="en-US" sz="2000" dirty="0"/>
              <a:t>等，估值难度很大，可获得的数据也很有限，我们小组力所不逮。所以只做了根据彭凯老师给的上市公司数据库的自动计算相对估值的程序，不足之处还请多多指教。谢谢！</a:t>
            </a:r>
            <a:endParaRPr lang="en-US" altLang="zh-CN"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sz="790"/>
              <a:t>美美与共 知行合一</a:t>
            </a:r>
            <a:endParaRPr lang="zh-CN" altLang="en-US" sz="790" dirty="0"/>
          </a:p>
        </p:txBody>
      </p:sp>
      <p:sp>
        <p:nvSpPr>
          <p:cNvPr id="4" name="灯片编号占位符 3"/>
          <p:cNvSpPr>
            <a:spLocks noGrp="1"/>
          </p:cNvSpPr>
          <p:nvPr>
            <p:ph type="sldNum" sz="quarter" idx="11"/>
          </p:nvPr>
        </p:nvSpPr>
        <p:spPr/>
        <p:txBody>
          <a:bodyPr/>
          <a:lstStyle/>
          <a:p>
            <a:r>
              <a:rPr lang="en-US" altLang="zh-CN" sz="750"/>
              <a:t>Minzu University of China</a:t>
            </a:r>
            <a:endParaRPr lang="en-US" altLang="zh-CN" sz="750" dirty="0"/>
          </a:p>
        </p:txBody>
      </p:sp>
      <p:sp>
        <p:nvSpPr>
          <p:cNvPr id="5" name="文本框 4">
            <a:extLst>
              <a:ext uri="{FF2B5EF4-FFF2-40B4-BE49-F238E27FC236}">
                <a16:creationId xmlns:a16="http://schemas.microsoft.com/office/drawing/2014/main" id="{F06CD255-4B92-45D7-9A3A-211BEADBC925}"/>
              </a:ext>
            </a:extLst>
          </p:cNvPr>
          <p:cNvSpPr txBox="1"/>
          <p:nvPr/>
        </p:nvSpPr>
        <p:spPr>
          <a:xfrm>
            <a:off x="982405" y="161925"/>
            <a:ext cx="1826141" cy="584775"/>
          </a:xfrm>
          <a:prstGeom prst="rect">
            <a:avLst/>
          </a:prstGeom>
          <a:noFill/>
        </p:spPr>
        <p:txBody>
          <a:bodyPr wrap="none" rtlCol="0">
            <a:spAutoFit/>
          </a:bodyPr>
          <a:lstStyle>
            <a:defPPr>
              <a:defRPr lang="zh-CN"/>
            </a:defPPr>
            <a:lvl1pPr>
              <a:defRPr sz="3200"/>
            </a:lvl1pPr>
          </a:lstStyle>
          <a:p>
            <a:r>
              <a:rPr lang="zh-CN" altLang="en-US" sz="3200" dirty="0"/>
              <a:t>程序逻辑</a:t>
            </a:r>
          </a:p>
        </p:txBody>
      </p:sp>
      <p:sp>
        <p:nvSpPr>
          <p:cNvPr id="7" name="文本框 6">
            <a:extLst>
              <a:ext uri="{FF2B5EF4-FFF2-40B4-BE49-F238E27FC236}">
                <a16:creationId xmlns:a16="http://schemas.microsoft.com/office/drawing/2014/main" id="{35EF487B-B8F9-47BE-97BD-983D9959E4AA}"/>
              </a:ext>
            </a:extLst>
          </p:cNvPr>
          <p:cNvSpPr txBox="1"/>
          <p:nvPr/>
        </p:nvSpPr>
        <p:spPr>
          <a:xfrm>
            <a:off x="660400" y="1371011"/>
            <a:ext cx="10902949" cy="1845633"/>
          </a:xfrm>
          <a:prstGeom prst="rect">
            <a:avLst/>
          </a:prstGeom>
          <a:noFill/>
        </p:spPr>
        <p:txBody>
          <a:bodyPr wrap="square" rtlCol="0">
            <a:spAutoFit/>
          </a:bodyPr>
          <a:lstStyle/>
          <a:p>
            <a:pPr indent="457200">
              <a:lnSpc>
                <a:spcPct val="200000"/>
              </a:lnSpc>
            </a:pPr>
            <a:r>
              <a:rPr lang="en-US" altLang="zh-CN" sz="2000" dirty="0"/>
              <a:t>3 </a:t>
            </a:r>
            <a:r>
              <a:rPr lang="zh-CN" altLang="en-US" sz="2000" dirty="0"/>
              <a:t>计算剔除目标公司后的同行业平均相对价值数据表</a:t>
            </a:r>
          </a:p>
          <a:p>
            <a:pPr indent="457200">
              <a:lnSpc>
                <a:spcPct val="200000"/>
              </a:lnSpc>
            </a:pPr>
            <a:r>
              <a:rPr lang="zh-CN" altLang="en-US" sz="2000" dirty="0"/>
              <a:t>	</a:t>
            </a:r>
            <a:r>
              <a:rPr lang="en-US" altLang="zh-CN" sz="2000" dirty="0"/>
              <a:t>1 </a:t>
            </a:r>
            <a:r>
              <a:rPr lang="zh-CN" altLang="en-US" sz="2000" dirty="0"/>
              <a:t>通过日期和相对价值指标双重筛选</a:t>
            </a:r>
            <a:r>
              <a:rPr lang="en-US" altLang="zh-CN" sz="2000" dirty="0"/>
              <a:t>, </a:t>
            </a:r>
            <a:r>
              <a:rPr lang="zh-CN" altLang="en-US" sz="2000" dirty="0"/>
              <a:t>再用</a:t>
            </a:r>
            <a:r>
              <a:rPr lang="en-US" altLang="zh-CN" sz="2000" dirty="0" err="1"/>
              <a:t>np.nanmean</a:t>
            </a:r>
            <a:r>
              <a:rPr lang="zh-CN" altLang="en-US" sz="2000" dirty="0"/>
              <a:t>计算删除了</a:t>
            </a:r>
            <a:r>
              <a:rPr lang="en-US" altLang="zh-CN" sz="2000" dirty="0"/>
              <a:t>nan</a:t>
            </a:r>
            <a:r>
              <a:rPr lang="zh-CN" altLang="en-US" sz="2000" dirty="0"/>
              <a:t>值后的均值</a:t>
            </a:r>
          </a:p>
          <a:p>
            <a:pPr indent="457200">
              <a:lnSpc>
                <a:spcPct val="200000"/>
              </a:lnSpc>
            </a:pPr>
            <a:r>
              <a:rPr lang="zh-CN" altLang="en-US" sz="2000" dirty="0"/>
              <a:t>	</a:t>
            </a:r>
            <a:r>
              <a:rPr lang="en-US" altLang="zh-CN" sz="2000" dirty="0"/>
              <a:t>2 </a:t>
            </a:r>
            <a:r>
              <a:rPr lang="zh-CN" altLang="en-US" sz="2000" dirty="0"/>
              <a:t>结果生成为</a:t>
            </a:r>
            <a:r>
              <a:rPr lang="en-US" altLang="zh-CN" sz="2000" dirty="0"/>
              <a:t>industry_average.csv</a:t>
            </a:r>
          </a:p>
        </p:txBody>
      </p:sp>
    </p:spTree>
    <p:extLst>
      <p:ext uri="{BB962C8B-B14F-4D97-AF65-F5344CB8AC3E}">
        <p14:creationId xmlns:p14="http://schemas.microsoft.com/office/powerpoint/2010/main" val="6897667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sz="790"/>
              <a:t>美美与共 知行合一</a:t>
            </a:r>
            <a:endParaRPr lang="zh-CN" altLang="en-US" sz="790" dirty="0"/>
          </a:p>
        </p:txBody>
      </p:sp>
      <p:sp>
        <p:nvSpPr>
          <p:cNvPr id="4" name="灯片编号占位符 3"/>
          <p:cNvSpPr>
            <a:spLocks noGrp="1"/>
          </p:cNvSpPr>
          <p:nvPr>
            <p:ph type="sldNum" sz="quarter" idx="11"/>
          </p:nvPr>
        </p:nvSpPr>
        <p:spPr/>
        <p:txBody>
          <a:bodyPr/>
          <a:lstStyle/>
          <a:p>
            <a:r>
              <a:rPr lang="en-US" altLang="zh-CN" sz="750"/>
              <a:t>Minzu University of China</a:t>
            </a:r>
            <a:endParaRPr lang="en-US" altLang="zh-CN" sz="750" dirty="0"/>
          </a:p>
        </p:txBody>
      </p:sp>
      <p:sp>
        <p:nvSpPr>
          <p:cNvPr id="5" name="文本框 4">
            <a:extLst>
              <a:ext uri="{FF2B5EF4-FFF2-40B4-BE49-F238E27FC236}">
                <a16:creationId xmlns:a16="http://schemas.microsoft.com/office/drawing/2014/main" id="{F06CD255-4B92-45D7-9A3A-211BEADBC925}"/>
              </a:ext>
            </a:extLst>
          </p:cNvPr>
          <p:cNvSpPr txBox="1"/>
          <p:nvPr/>
        </p:nvSpPr>
        <p:spPr>
          <a:xfrm>
            <a:off x="982405" y="161925"/>
            <a:ext cx="1826141" cy="584775"/>
          </a:xfrm>
          <a:prstGeom prst="rect">
            <a:avLst/>
          </a:prstGeom>
          <a:noFill/>
        </p:spPr>
        <p:txBody>
          <a:bodyPr wrap="none" rtlCol="0">
            <a:spAutoFit/>
          </a:bodyPr>
          <a:lstStyle>
            <a:defPPr>
              <a:defRPr lang="zh-CN"/>
            </a:defPPr>
            <a:lvl1pPr>
              <a:defRPr sz="3200"/>
            </a:lvl1pPr>
          </a:lstStyle>
          <a:p>
            <a:r>
              <a:rPr lang="zh-CN" altLang="en-US" sz="3200" dirty="0"/>
              <a:t>程序逻辑</a:t>
            </a:r>
          </a:p>
        </p:txBody>
      </p:sp>
      <p:sp>
        <p:nvSpPr>
          <p:cNvPr id="7" name="文本框 6">
            <a:extLst>
              <a:ext uri="{FF2B5EF4-FFF2-40B4-BE49-F238E27FC236}">
                <a16:creationId xmlns:a16="http://schemas.microsoft.com/office/drawing/2014/main" id="{35EF487B-B8F9-47BE-97BD-983D9959E4AA}"/>
              </a:ext>
            </a:extLst>
          </p:cNvPr>
          <p:cNvSpPr txBox="1"/>
          <p:nvPr/>
        </p:nvSpPr>
        <p:spPr>
          <a:xfrm>
            <a:off x="660400" y="1371011"/>
            <a:ext cx="10902949" cy="2461187"/>
          </a:xfrm>
          <a:prstGeom prst="rect">
            <a:avLst/>
          </a:prstGeom>
          <a:noFill/>
        </p:spPr>
        <p:txBody>
          <a:bodyPr wrap="square" rtlCol="0">
            <a:spAutoFit/>
          </a:bodyPr>
          <a:lstStyle/>
          <a:p>
            <a:pPr indent="457200">
              <a:lnSpc>
                <a:spcPct val="200000"/>
              </a:lnSpc>
            </a:pPr>
            <a:r>
              <a:rPr lang="en-US" altLang="zh-CN" sz="2000" dirty="0"/>
              <a:t>4 </a:t>
            </a:r>
            <a:r>
              <a:rPr lang="zh-CN" altLang="en-US" sz="2000" dirty="0"/>
              <a:t>根据三大表提取相对估值所需的财务数据</a:t>
            </a:r>
          </a:p>
          <a:p>
            <a:pPr indent="457200">
              <a:lnSpc>
                <a:spcPct val="200000"/>
              </a:lnSpc>
            </a:pPr>
            <a:r>
              <a:rPr lang="zh-CN" altLang="en-US" sz="2000" dirty="0"/>
              <a:t>	</a:t>
            </a:r>
            <a:r>
              <a:rPr lang="en-US" altLang="zh-CN" sz="2000" dirty="0"/>
              <a:t>1 </a:t>
            </a:r>
            <a:r>
              <a:rPr lang="zh-CN" altLang="en-US" sz="2000" dirty="0"/>
              <a:t>计算方式参照相对价值库随库给出的说明文档中的公式</a:t>
            </a:r>
          </a:p>
          <a:p>
            <a:pPr indent="457200">
              <a:lnSpc>
                <a:spcPct val="200000"/>
              </a:lnSpc>
            </a:pPr>
            <a:r>
              <a:rPr lang="zh-CN" altLang="en-US" sz="2000" dirty="0"/>
              <a:t>	</a:t>
            </a:r>
            <a:r>
              <a:rPr lang="en-US" altLang="zh-CN" sz="2000" dirty="0"/>
              <a:t>2 </a:t>
            </a:r>
            <a:r>
              <a:rPr lang="zh-CN" altLang="en-US" sz="2000" dirty="0"/>
              <a:t>代码处理技巧见代码内注释</a:t>
            </a:r>
          </a:p>
          <a:p>
            <a:pPr indent="457200">
              <a:lnSpc>
                <a:spcPct val="200000"/>
              </a:lnSpc>
            </a:pPr>
            <a:r>
              <a:rPr lang="zh-CN" altLang="en-US" sz="2000" dirty="0"/>
              <a:t>	</a:t>
            </a:r>
            <a:r>
              <a:rPr lang="en-US" altLang="zh-CN" sz="2000" dirty="0"/>
              <a:t>3 </a:t>
            </a:r>
            <a:r>
              <a:rPr lang="zh-CN" altLang="en-US" sz="2000" dirty="0"/>
              <a:t>结果生成为</a:t>
            </a:r>
            <a:r>
              <a:rPr lang="en-US" altLang="zh-CN" sz="2000" dirty="0"/>
              <a:t>fs_result.csv</a:t>
            </a:r>
          </a:p>
        </p:txBody>
      </p:sp>
    </p:spTree>
    <p:extLst>
      <p:ext uri="{BB962C8B-B14F-4D97-AF65-F5344CB8AC3E}">
        <p14:creationId xmlns:p14="http://schemas.microsoft.com/office/powerpoint/2010/main" val="841978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sz="790"/>
              <a:t>美美与共 知行合一</a:t>
            </a:r>
            <a:endParaRPr lang="zh-CN" altLang="en-US" sz="790" dirty="0"/>
          </a:p>
        </p:txBody>
      </p:sp>
      <p:sp>
        <p:nvSpPr>
          <p:cNvPr id="4" name="灯片编号占位符 3"/>
          <p:cNvSpPr>
            <a:spLocks noGrp="1"/>
          </p:cNvSpPr>
          <p:nvPr>
            <p:ph type="sldNum" sz="quarter" idx="11"/>
          </p:nvPr>
        </p:nvSpPr>
        <p:spPr/>
        <p:txBody>
          <a:bodyPr/>
          <a:lstStyle/>
          <a:p>
            <a:r>
              <a:rPr lang="en-US" altLang="zh-CN" sz="750"/>
              <a:t>Minzu University of China</a:t>
            </a:r>
            <a:endParaRPr lang="en-US" altLang="zh-CN" sz="750" dirty="0"/>
          </a:p>
        </p:txBody>
      </p:sp>
      <p:sp>
        <p:nvSpPr>
          <p:cNvPr id="5" name="文本框 4">
            <a:extLst>
              <a:ext uri="{FF2B5EF4-FFF2-40B4-BE49-F238E27FC236}">
                <a16:creationId xmlns:a16="http://schemas.microsoft.com/office/drawing/2014/main" id="{F06CD255-4B92-45D7-9A3A-211BEADBC925}"/>
              </a:ext>
            </a:extLst>
          </p:cNvPr>
          <p:cNvSpPr txBox="1"/>
          <p:nvPr/>
        </p:nvSpPr>
        <p:spPr>
          <a:xfrm>
            <a:off x="982405" y="161925"/>
            <a:ext cx="1826141" cy="584775"/>
          </a:xfrm>
          <a:prstGeom prst="rect">
            <a:avLst/>
          </a:prstGeom>
          <a:noFill/>
        </p:spPr>
        <p:txBody>
          <a:bodyPr wrap="none" rtlCol="0">
            <a:spAutoFit/>
          </a:bodyPr>
          <a:lstStyle>
            <a:defPPr>
              <a:defRPr lang="zh-CN"/>
            </a:defPPr>
            <a:lvl1pPr>
              <a:defRPr sz="3200"/>
            </a:lvl1pPr>
          </a:lstStyle>
          <a:p>
            <a:r>
              <a:rPr lang="zh-CN" altLang="en-US" sz="3200" dirty="0"/>
              <a:t>程序逻辑</a:t>
            </a:r>
          </a:p>
        </p:txBody>
      </p:sp>
      <p:sp>
        <p:nvSpPr>
          <p:cNvPr id="7" name="文本框 6">
            <a:extLst>
              <a:ext uri="{FF2B5EF4-FFF2-40B4-BE49-F238E27FC236}">
                <a16:creationId xmlns:a16="http://schemas.microsoft.com/office/drawing/2014/main" id="{35EF487B-B8F9-47BE-97BD-983D9959E4AA}"/>
              </a:ext>
            </a:extLst>
          </p:cNvPr>
          <p:cNvSpPr txBox="1"/>
          <p:nvPr/>
        </p:nvSpPr>
        <p:spPr>
          <a:xfrm>
            <a:off x="660400" y="1371011"/>
            <a:ext cx="10902949" cy="3076740"/>
          </a:xfrm>
          <a:prstGeom prst="rect">
            <a:avLst/>
          </a:prstGeom>
          <a:noFill/>
        </p:spPr>
        <p:txBody>
          <a:bodyPr wrap="square" rtlCol="0">
            <a:spAutoFit/>
          </a:bodyPr>
          <a:lstStyle/>
          <a:p>
            <a:pPr indent="457200">
              <a:lnSpc>
                <a:spcPct val="200000"/>
              </a:lnSpc>
            </a:pPr>
            <a:r>
              <a:rPr lang="en-US" altLang="zh-CN" sz="2000" dirty="0"/>
              <a:t>4_a </a:t>
            </a:r>
            <a:r>
              <a:rPr lang="zh-CN" altLang="en-US" sz="2000" dirty="0"/>
              <a:t>根据当时股价和相对价值反求出财务数据</a:t>
            </a:r>
          </a:p>
          <a:p>
            <a:pPr indent="457200">
              <a:lnSpc>
                <a:spcPct val="200000"/>
              </a:lnSpc>
            </a:pPr>
            <a:r>
              <a:rPr lang="zh-CN" altLang="en-US" sz="2000" dirty="0"/>
              <a:t>	</a:t>
            </a:r>
            <a:r>
              <a:rPr lang="en-US" altLang="zh-CN" sz="2000" dirty="0"/>
              <a:t>1 </a:t>
            </a:r>
            <a:r>
              <a:rPr lang="zh-CN" altLang="en-US" sz="2000" dirty="0"/>
              <a:t>对月度股价数据库进行再次清洗</a:t>
            </a:r>
            <a:r>
              <a:rPr lang="en-US" altLang="zh-CN" sz="2000" dirty="0"/>
              <a:t>, </a:t>
            </a:r>
            <a:r>
              <a:rPr lang="zh-CN" altLang="en-US" sz="2000" dirty="0"/>
              <a:t>主要是日期的补全</a:t>
            </a:r>
            <a:r>
              <a:rPr lang="en-US" altLang="zh-CN" sz="2000" dirty="0"/>
              <a:t>, </a:t>
            </a:r>
            <a:r>
              <a:rPr lang="zh-CN" altLang="en-US" sz="2000" dirty="0"/>
              <a:t>以匹配财报中的数据格式</a:t>
            </a:r>
            <a:r>
              <a:rPr lang="en-US" altLang="zh-CN" sz="2000" dirty="0"/>
              <a:t>,</a:t>
            </a:r>
            <a:r>
              <a:rPr lang="zh-CN" altLang="en-US" sz="2000" dirty="0"/>
              <a:t>并将日</a:t>
            </a:r>
            <a:r>
              <a:rPr lang="en-US" altLang="zh-CN" sz="2000" dirty="0"/>
              <a:t>	</a:t>
            </a:r>
            <a:r>
              <a:rPr lang="zh-CN" altLang="en-US" sz="2000" dirty="0"/>
              <a:t>期项设为</a:t>
            </a:r>
            <a:r>
              <a:rPr lang="en-US" altLang="zh-CN" sz="2000" dirty="0"/>
              <a:t>index</a:t>
            </a:r>
            <a:r>
              <a:rPr lang="zh-CN" altLang="en-US" sz="2000" dirty="0"/>
              <a:t>与目标公司数据表进行合并</a:t>
            </a:r>
          </a:p>
          <a:p>
            <a:pPr indent="457200">
              <a:lnSpc>
                <a:spcPct val="200000"/>
              </a:lnSpc>
            </a:pPr>
            <a:r>
              <a:rPr lang="zh-CN" altLang="en-US" sz="2000" dirty="0"/>
              <a:t>	</a:t>
            </a:r>
            <a:r>
              <a:rPr lang="en-US" altLang="zh-CN" sz="2000" dirty="0"/>
              <a:t>2 </a:t>
            </a:r>
            <a:r>
              <a:rPr lang="zh-CN" altLang="en-US" sz="2000" dirty="0"/>
              <a:t>代码处理技巧见代码内注释</a:t>
            </a:r>
          </a:p>
          <a:p>
            <a:pPr indent="457200">
              <a:lnSpc>
                <a:spcPct val="200000"/>
              </a:lnSpc>
            </a:pPr>
            <a:r>
              <a:rPr lang="zh-CN" altLang="en-US" sz="2000" dirty="0"/>
              <a:t>	</a:t>
            </a:r>
            <a:r>
              <a:rPr lang="en-US" altLang="zh-CN" sz="2000" dirty="0"/>
              <a:t>3 </a:t>
            </a:r>
            <a:r>
              <a:rPr lang="zh-CN" altLang="en-US" sz="2000" dirty="0"/>
              <a:t>结果生成为</a:t>
            </a:r>
            <a:r>
              <a:rPr lang="en-US" altLang="zh-CN" sz="2000" dirty="0"/>
              <a:t>fs_result_price.csv</a:t>
            </a:r>
          </a:p>
        </p:txBody>
      </p:sp>
    </p:spTree>
    <p:extLst>
      <p:ext uri="{BB962C8B-B14F-4D97-AF65-F5344CB8AC3E}">
        <p14:creationId xmlns:p14="http://schemas.microsoft.com/office/powerpoint/2010/main" val="6897722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sz="790"/>
              <a:t>美美与共 知行合一</a:t>
            </a:r>
            <a:endParaRPr lang="zh-CN" altLang="en-US" sz="790" dirty="0"/>
          </a:p>
        </p:txBody>
      </p:sp>
      <p:sp>
        <p:nvSpPr>
          <p:cNvPr id="4" name="灯片编号占位符 3"/>
          <p:cNvSpPr>
            <a:spLocks noGrp="1"/>
          </p:cNvSpPr>
          <p:nvPr>
            <p:ph type="sldNum" sz="quarter" idx="11"/>
          </p:nvPr>
        </p:nvSpPr>
        <p:spPr/>
        <p:txBody>
          <a:bodyPr/>
          <a:lstStyle/>
          <a:p>
            <a:r>
              <a:rPr lang="en-US" altLang="zh-CN" sz="750"/>
              <a:t>Minzu University of China</a:t>
            </a:r>
            <a:endParaRPr lang="en-US" altLang="zh-CN" sz="750" dirty="0"/>
          </a:p>
        </p:txBody>
      </p:sp>
      <p:sp>
        <p:nvSpPr>
          <p:cNvPr id="5" name="文本框 4">
            <a:extLst>
              <a:ext uri="{FF2B5EF4-FFF2-40B4-BE49-F238E27FC236}">
                <a16:creationId xmlns:a16="http://schemas.microsoft.com/office/drawing/2014/main" id="{F06CD255-4B92-45D7-9A3A-211BEADBC925}"/>
              </a:ext>
            </a:extLst>
          </p:cNvPr>
          <p:cNvSpPr txBox="1"/>
          <p:nvPr/>
        </p:nvSpPr>
        <p:spPr>
          <a:xfrm>
            <a:off x="982405" y="161925"/>
            <a:ext cx="1826141" cy="584775"/>
          </a:xfrm>
          <a:prstGeom prst="rect">
            <a:avLst/>
          </a:prstGeom>
          <a:noFill/>
        </p:spPr>
        <p:txBody>
          <a:bodyPr wrap="none" rtlCol="0">
            <a:spAutoFit/>
          </a:bodyPr>
          <a:lstStyle>
            <a:defPPr>
              <a:defRPr lang="zh-CN"/>
            </a:defPPr>
            <a:lvl1pPr>
              <a:defRPr sz="3200"/>
            </a:lvl1pPr>
          </a:lstStyle>
          <a:p>
            <a:r>
              <a:rPr lang="zh-CN" altLang="en-US" sz="3200" dirty="0"/>
              <a:t>程序逻辑</a:t>
            </a:r>
          </a:p>
        </p:txBody>
      </p:sp>
      <p:sp>
        <p:nvSpPr>
          <p:cNvPr id="7" name="文本框 6">
            <a:extLst>
              <a:ext uri="{FF2B5EF4-FFF2-40B4-BE49-F238E27FC236}">
                <a16:creationId xmlns:a16="http://schemas.microsoft.com/office/drawing/2014/main" id="{35EF487B-B8F9-47BE-97BD-983D9959E4AA}"/>
              </a:ext>
            </a:extLst>
          </p:cNvPr>
          <p:cNvSpPr txBox="1"/>
          <p:nvPr/>
        </p:nvSpPr>
        <p:spPr>
          <a:xfrm>
            <a:off x="660400" y="1371011"/>
            <a:ext cx="10902949" cy="2461187"/>
          </a:xfrm>
          <a:prstGeom prst="rect">
            <a:avLst/>
          </a:prstGeom>
          <a:noFill/>
        </p:spPr>
        <p:txBody>
          <a:bodyPr wrap="square" rtlCol="0">
            <a:spAutoFit/>
          </a:bodyPr>
          <a:lstStyle/>
          <a:p>
            <a:pPr indent="457200">
              <a:lnSpc>
                <a:spcPct val="200000"/>
              </a:lnSpc>
            </a:pPr>
            <a:r>
              <a:rPr lang="en-US" altLang="zh-CN" sz="2000" dirty="0"/>
              <a:t>5 </a:t>
            </a:r>
            <a:r>
              <a:rPr lang="zh-CN" altLang="en-US" sz="2000" dirty="0"/>
              <a:t>根据目标公司具体财务数据计算相对估值结果</a:t>
            </a:r>
          </a:p>
          <a:p>
            <a:pPr indent="457200">
              <a:lnSpc>
                <a:spcPct val="200000"/>
              </a:lnSpc>
            </a:pPr>
            <a:r>
              <a:rPr lang="zh-CN" altLang="en-US" sz="2000" dirty="0"/>
              <a:t>	</a:t>
            </a:r>
            <a:r>
              <a:rPr lang="en-US" altLang="zh-CN" sz="2000" dirty="0"/>
              <a:t>1 </a:t>
            </a:r>
            <a:r>
              <a:rPr lang="zh-CN" altLang="en-US" sz="2000" dirty="0"/>
              <a:t>用目标公司财务数据 * 目标公司以外全行业的相对价值得到相对估值法下的目标公司</a:t>
            </a:r>
            <a:r>
              <a:rPr lang="en-US" altLang="zh-CN" sz="2000" dirty="0"/>
              <a:t>	</a:t>
            </a:r>
            <a:r>
              <a:rPr lang="zh-CN" altLang="en-US" sz="2000" dirty="0"/>
              <a:t>股价</a:t>
            </a:r>
            <a:r>
              <a:rPr lang="en-US" altLang="zh-CN" sz="2000" dirty="0"/>
              <a:t>, </a:t>
            </a:r>
            <a:r>
              <a:rPr lang="zh-CN" altLang="en-US" sz="2000" dirty="0"/>
              <a:t>每个指标的结果都各自保存</a:t>
            </a:r>
          </a:p>
          <a:p>
            <a:pPr indent="457200">
              <a:lnSpc>
                <a:spcPct val="200000"/>
              </a:lnSpc>
            </a:pPr>
            <a:r>
              <a:rPr lang="zh-CN" altLang="en-US" sz="2000" dirty="0"/>
              <a:t>	</a:t>
            </a:r>
            <a:r>
              <a:rPr lang="en-US" altLang="zh-CN" sz="2000" dirty="0"/>
              <a:t>2 </a:t>
            </a:r>
            <a:r>
              <a:rPr lang="zh-CN" altLang="en-US" sz="2000" dirty="0"/>
              <a:t>结果生成为</a:t>
            </a:r>
            <a:r>
              <a:rPr lang="en-US" altLang="zh-CN" sz="2000" dirty="0"/>
              <a:t>relative_result.csv</a:t>
            </a:r>
          </a:p>
        </p:txBody>
      </p:sp>
    </p:spTree>
    <p:extLst>
      <p:ext uri="{BB962C8B-B14F-4D97-AF65-F5344CB8AC3E}">
        <p14:creationId xmlns:p14="http://schemas.microsoft.com/office/powerpoint/2010/main" val="5730314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sz="790"/>
              <a:t>美美与共 知行合一</a:t>
            </a:r>
            <a:endParaRPr lang="zh-CN" altLang="en-US" sz="790" dirty="0"/>
          </a:p>
        </p:txBody>
      </p:sp>
      <p:sp>
        <p:nvSpPr>
          <p:cNvPr id="4" name="灯片编号占位符 3"/>
          <p:cNvSpPr>
            <a:spLocks noGrp="1"/>
          </p:cNvSpPr>
          <p:nvPr>
            <p:ph type="sldNum" sz="quarter" idx="11"/>
          </p:nvPr>
        </p:nvSpPr>
        <p:spPr/>
        <p:txBody>
          <a:bodyPr/>
          <a:lstStyle/>
          <a:p>
            <a:r>
              <a:rPr lang="en-US" altLang="zh-CN" sz="750"/>
              <a:t>Minzu University of China</a:t>
            </a:r>
            <a:endParaRPr lang="en-US" altLang="zh-CN" sz="750" dirty="0"/>
          </a:p>
        </p:txBody>
      </p:sp>
      <p:sp>
        <p:nvSpPr>
          <p:cNvPr id="5" name="文本框 4">
            <a:extLst>
              <a:ext uri="{FF2B5EF4-FFF2-40B4-BE49-F238E27FC236}">
                <a16:creationId xmlns:a16="http://schemas.microsoft.com/office/drawing/2014/main" id="{F06CD255-4B92-45D7-9A3A-211BEADBC925}"/>
              </a:ext>
            </a:extLst>
          </p:cNvPr>
          <p:cNvSpPr txBox="1"/>
          <p:nvPr/>
        </p:nvSpPr>
        <p:spPr>
          <a:xfrm>
            <a:off x="982405" y="161925"/>
            <a:ext cx="1826141" cy="584775"/>
          </a:xfrm>
          <a:prstGeom prst="rect">
            <a:avLst/>
          </a:prstGeom>
          <a:noFill/>
        </p:spPr>
        <p:txBody>
          <a:bodyPr wrap="none" rtlCol="0">
            <a:spAutoFit/>
          </a:bodyPr>
          <a:lstStyle>
            <a:defPPr>
              <a:defRPr lang="zh-CN"/>
            </a:defPPr>
            <a:lvl1pPr>
              <a:defRPr sz="3200"/>
            </a:lvl1pPr>
          </a:lstStyle>
          <a:p>
            <a:r>
              <a:rPr lang="zh-CN" altLang="en-US" sz="3200" dirty="0"/>
              <a:t>程序逻辑</a:t>
            </a:r>
          </a:p>
        </p:txBody>
      </p:sp>
      <p:sp>
        <p:nvSpPr>
          <p:cNvPr id="7" name="文本框 6">
            <a:extLst>
              <a:ext uri="{FF2B5EF4-FFF2-40B4-BE49-F238E27FC236}">
                <a16:creationId xmlns:a16="http://schemas.microsoft.com/office/drawing/2014/main" id="{35EF487B-B8F9-47BE-97BD-983D9959E4AA}"/>
              </a:ext>
            </a:extLst>
          </p:cNvPr>
          <p:cNvSpPr txBox="1"/>
          <p:nvPr/>
        </p:nvSpPr>
        <p:spPr>
          <a:xfrm>
            <a:off x="660400" y="1371011"/>
            <a:ext cx="10902949" cy="2461187"/>
          </a:xfrm>
          <a:prstGeom prst="rect">
            <a:avLst/>
          </a:prstGeom>
          <a:noFill/>
        </p:spPr>
        <p:txBody>
          <a:bodyPr wrap="square" rtlCol="0">
            <a:spAutoFit/>
          </a:bodyPr>
          <a:lstStyle/>
          <a:p>
            <a:pPr indent="457200">
              <a:lnSpc>
                <a:spcPct val="200000"/>
              </a:lnSpc>
            </a:pPr>
            <a:r>
              <a:rPr lang="en-US" altLang="zh-CN" sz="2000" dirty="0"/>
              <a:t>5_a </a:t>
            </a:r>
            <a:r>
              <a:rPr lang="zh-CN" altLang="en-US" sz="2000" dirty="0"/>
              <a:t>用反推得到的财务数据计算相对估值结果</a:t>
            </a:r>
          </a:p>
          <a:p>
            <a:pPr indent="457200">
              <a:lnSpc>
                <a:spcPct val="200000"/>
              </a:lnSpc>
            </a:pPr>
            <a:r>
              <a:rPr lang="zh-CN" altLang="en-US" sz="2000" dirty="0"/>
              <a:t>	</a:t>
            </a:r>
            <a:r>
              <a:rPr lang="en-US" altLang="zh-CN" sz="2000" dirty="0"/>
              <a:t>1 </a:t>
            </a:r>
            <a:r>
              <a:rPr lang="zh-CN" altLang="en-US" sz="2000" dirty="0"/>
              <a:t>用反推得到的目标公司财务数据 * 目标公司以外全行业的平均相对价值得到相对估值</a:t>
            </a:r>
            <a:r>
              <a:rPr lang="en-US" altLang="zh-CN" sz="2000" dirty="0"/>
              <a:t>	</a:t>
            </a:r>
            <a:r>
              <a:rPr lang="zh-CN" altLang="en-US" sz="2000" dirty="0"/>
              <a:t>法下的目标公司股价</a:t>
            </a:r>
            <a:r>
              <a:rPr lang="en-US" altLang="zh-CN" sz="2000" dirty="0"/>
              <a:t>, </a:t>
            </a:r>
            <a:r>
              <a:rPr lang="zh-CN" altLang="en-US" sz="2000" dirty="0"/>
              <a:t>每个指标的结果都各自保存</a:t>
            </a:r>
          </a:p>
          <a:p>
            <a:pPr indent="457200">
              <a:lnSpc>
                <a:spcPct val="200000"/>
              </a:lnSpc>
            </a:pPr>
            <a:r>
              <a:rPr lang="zh-CN" altLang="en-US" sz="2000" dirty="0"/>
              <a:t>	</a:t>
            </a:r>
            <a:r>
              <a:rPr lang="en-US" altLang="zh-CN" sz="2000" dirty="0"/>
              <a:t>2 </a:t>
            </a:r>
            <a:r>
              <a:rPr lang="zh-CN" altLang="en-US" sz="2000" dirty="0"/>
              <a:t>结果生成为</a:t>
            </a:r>
            <a:r>
              <a:rPr lang="en-US" altLang="zh-CN" sz="2000" dirty="0"/>
              <a:t>relative_result_price.csv</a:t>
            </a:r>
          </a:p>
        </p:txBody>
      </p:sp>
    </p:spTree>
    <p:extLst>
      <p:ext uri="{BB962C8B-B14F-4D97-AF65-F5344CB8AC3E}">
        <p14:creationId xmlns:p14="http://schemas.microsoft.com/office/powerpoint/2010/main" val="16746178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sz="790"/>
              <a:t>美美与共 知行合一</a:t>
            </a:r>
            <a:endParaRPr lang="zh-CN" altLang="en-US" sz="790" dirty="0"/>
          </a:p>
        </p:txBody>
      </p:sp>
      <p:sp>
        <p:nvSpPr>
          <p:cNvPr id="4" name="灯片编号占位符 3"/>
          <p:cNvSpPr>
            <a:spLocks noGrp="1"/>
          </p:cNvSpPr>
          <p:nvPr>
            <p:ph type="sldNum" sz="quarter" idx="11"/>
          </p:nvPr>
        </p:nvSpPr>
        <p:spPr/>
        <p:txBody>
          <a:bodyPr/>
          <a:lstStyle/>
          <a:p>
            <a:r>
              <a:rPr lang="en-US" altLang="zh-CN" sz="750"/>
              <a:t>Minzu University of China</a:t>
            </a:r>
            <a:endParaRPr lang="en-US" altLang="zh-CN" sz="750" dirty="0"/>
          </a:p>
        </p:txBody>
      </p:sp>
      <p:sp>
        <p:nvSpPr>
          <p:cNvPr id="5" name="文本框 4">
            <a:extLst>
              <a:ext uri="{FF2B5EF4-FFF2-40B4-BE49-F238E27FC236}">
                <a16:creationId xmlns:a16="http://schemas.microsoft.com/office/drawing/2014/main" id="{F06CD255-4B92-45D7-9A3A-211BEADBC925}"/>
              </a:ext>
            </a:extLst>
          </p:cNvPr>
          <p:cNvSpPr txBox="1"/>
          <p:nvPr/>
        </p:nvSpPr>
        <p:spPr>
          <a:xfrm>
            <a:off x="982405" y="161925"/>
            <a:ext cx="1826141" cy="584775"/>
          </a:xfrm>
          <a:prstGeom prst="rect">
            <a:avLst/>
          </a:prstGeom>
          <a:noFill/>
        </p:spPr>
        <p:txBody>
          <a:bodyPr wrap="none" rtlCol="0">
            <a:spAutoFit/>
          </a:bodyPr>
          <a:lstStyle>
            <a:defPPr>
              <a:defRPr lang="zh-CN"/>
            </a:defPPr>
            <a:lvl1pPr>
              <a:defRPr sz="3200"/>
            </a:lvl1pPr>
          </a:lstStyle>
          <a:p>
            <a:r>
              <a:rPr lang="zh-CN" altLang="en-US" sz="3200" dirty="0"/>
              <a:t>程序逻辑</a:t>
            </a:r>
          </a:p>
        </p:txBody>
      </p:sp>
      <p:sp>
        <p:nvSpPr>
          <p:cNvPr id="7" name="文本框 6">
            <a:extLst>
              <a:ext uri="{FF2B5EF4-FFF2-40B4-BE49-F238E27FC236}">
                <a16:creationId xmlns:a16="http://schemas.microsoft.com/office/drawing/2014/main" id="{35EF487B-B8F9-47BE-97BD-983D9959E4AA}"/>
              </a:ext>
            </a:extLst>
          </p:cNvPr>
          <p:cNvSpPr txBox="1"/>
          <p:nvPr/>
        </p:nvSpPr>
        <p:spPr>
          <a:xfrm>
            <a:off x="660400" y="1371011"/>
            <a:ext cx="10902949" cy="3692293"/>
          </a:xfrm>
          <a:prstGeom prst="rect">
            <a:avLst/>
          </a:prstGeom>
          <a:noFill/>
        </p:spPr>
        <p:txBody>
          <a:bodyPr wrap="square" rtlCol="0">
            <a:spAutoFit/>
          </a:bodyPr>
          <a:lstStyle/>
          <a:p>
            <a:pPr indent="457200">
              <a:lnSpc>
                <a:spcPct val="200000"/>
              </a:lnSpc>
            </a:pPr>
            <a:r>
              <a:rPr lang="en-US" altLang="zh-CN" sz="2000" dirty="0"/>
              <a:t>6 </a:t>
            </a:r>
            <a:r>
              <a:rPr lang="zh-CN" altLang="en-US" sz="2000" dirty="0"/>
              <a:t>生成总结图表</a:t>
            </a:r>
          </a:p>
          <a:p>
            <a:pPr indent="457200">
              <a:lnSpc>
                <a:spcPct val="200000"/>
              </a:lnSpc>
            </a:pPr>
            <a:r>
              <a:rPr lang="zh-CN" altLang="en-US" sz="2000" dirty="0"/>
              <a:t>	</a:t>
            </a:r>
            <a:r>
              <a:rPr lang="en-US" altLang="zh-CN" sz="2000" dirty="0"/>
              <a:t>1 </a:t>
            </a:r>
            <a:r>
              <a:rPr lang="zh-CN" altLang="en-US" sz="2000" dirty="0"/>
              <a:t>在剔除</a:t>
            </a:r>
            <a:r>
              <a:rPr lang="en-US" altLang="zh-CN" sz="2000" dirty="0"/>
              <a:t>nan</a:t>
            </a:r>
            <a:r>
              <a:rPr lang="zh-CN" altLang="en-US" sz="2000" dirty="0"/>
              <a:t>值的前提下计算各个相对指标给出的股价的均值</a:t>
            </a:r>
            <a:r>
              <a:rPr lang="en-US" altLang="zh-CN" sz="2000" dirty="0"/>
              <a:t>, </a:t>
            </a:r>
            <a:r>
              <a:rPr lang="zh-CN" altLang="en-US" sz="2000" dirty="0"/>
              <a:t>并区分财务法和股价法分</a:t>
            </a:r>
            <a:r>
              <a:rPr lang="en-US" altLang="zh-CN" sz="2000" dirty="0"/>
              <a:t>	</a:t>
            </a:r>
            <a:r>
              <a:rPr lang="zh-CN" altLang="en-US" sz="2000" dirty="0"/>
              <a:t>别保存</a:t>
            </a:r>
            <a:r>
              <a:rPr lang="en-US" altLang="zh-CN" sz="2000" dirty="0"/>
              <a:t>, </a:t>
            </a:r>
            <a:r>
              <a:rPr lang="zh-CN" altLang="en-US" sz="2000" dirty="0"/>
              <a:t>同时加入当日</a:t>
            </a:r>
            <a:r>
              <a:rPr lang="en-US" altLang="zh-CN" sz="2000" dirty="0"/>
              <a:t>(</a:t>
            </a:r>
            <a:r>
              <a:rPr lang="zh-CN" altLang="en-US" sz="2000" dirty="0"/>
              <a:t>或前邻近日</a:t>
            </a:r>
            <a:r>
              <a:rPr lang="en-US" altLang="zh-CN" sz="2000" dirty="0"/>
              <a:t>)</a:t>
            </a:r>
            <a:r>
              <a:rPr lang="zh-CN" altLang="en-US" sz="2000" dirty="0"/>
              <a:t>的市场股价作为对比</a:t>
            </a:r>
          </a:p>
          <a:p>
            <a:pPr indent="457200">
              <a:lnSpc>
                <a:spcPct val="200000"/>
              </a:lnSpc>
            </a:pPr>
            <a:r>
              <a:rPr lang="zh-CN" altLang="en-US" sz="2000" dirty="0"/>
              <a:t>	</a:t>
            </a:r>
            <a:r>
              <a:rPr lang="en-US" altLang="zh-CN" sz="2000" dirty="0"/>
              <a:t>2 </a:t>
            </a:r>
            <a:r>
              <a:rPr lang="zh-CN" altLang="en-US" sz="2000" dirty="0"/>
              <a:t>结果表生成为</a:t>
            </a:r>
            <a:r>
              <a:rPr lang="en-US" altLang="zh-CN" sz="2000" dirty="0"/>
              <a:t>summary.csv</a:t>
            </a:r>
          </a:p>
          <a:p>
            <a:pPr indent="457200">
              <a:lnSpc>
                <a:spcPct val="200000"/>
              </a:lnSpc>
            </a:pPr>
            <a:r>
              <a:rPr lang="en-US" altLang="zh-CN" sz="2000" dirty="0"/>
              <a:t>	3 </a:t>
            </a:r>
            <a:r>
              <a:rPr lang="zh-CN" altLang="en-US" sz="2000" dirty="0"/>
              <a:t>结果图生成为</a:t>
            </a:r>
            <a:r>
              <a:rPr lang="en-US" altLang="zh-CN" sz="2000" dirty="0"/>
              <a:t>summary.png </a:t>
            </a:r>
            <a:r>
              <a:rPr lang="zh-CN" altLang="en-US" sz="2000" dirty="0"/>
              <a:t>其中</a:t>
            </a:r>
            <a:r>
              <a:rPr lang="en-US" altLang="zh-CN" sz="2000" dirty="0" err="1"/>
              <a:t>relative_P_F</a:t>
            </a:r>
            <a:r>
              <a:rPr lang="zh-CN" altLang="en-US" sz="2000" dirty="0"/>
              <a:t>为财务法得到的相对估值股价</a:t>
            </a:r>
            <a:r>
              <a:rPr lang="en-US" altLang="zh-CN" sz="2000" dirty="0"/>
              <a:t>, 	</a:t>
            </a:r>
            <a:r>
              <a:rPr lang="en-US" altLang="zh-CN" sz="2000" dirty="0" err="1"/>
              <a:t>relative_P_P</a:t>
            </a:r>
            <a:r>
              <a:rPr lang="zh-CN" altLang="en-US" sz="2000" dirty="0"/>
              <a:t>为股价法得到的相对估值股价</a:t>
            </a:r>
            <a:r>
              <a:rPr lang="en-US" altLang="zh-CN" sz="2000" dirty="0"/>
              <a:t>, </a:t>
            </a:r>
            <a:r>
              <a:rPr lang="en-US" altLang="zh-CN" sz="2000" dirty="0" err="1"/>
              <a:t>real_P</a:t>
            </a:r>
            <a:r>
              <a:rPr lang="zh-CN" altLang="en-US" sz="2000" dirty="0"/>
              <a:t>为市场股价</a:t>
            </a:r>
          </a:p>
        </p:txBody>
      </p:sp>
    </p:spTree>
    <p:extLst>
      <p:ext uri="{BB962C8B-B14F-4D97-AF65-F5344CB8AC3E}">
        <p14:creationId xmlns:p14="http://schemas.microsoft.com/office/powerpoint/2010/main" val="2887680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910578" y="2436421"/>
            <a:ext cx="1896745" cy="2007235"/>
          </a:xfrm>
          <a:prstGeom prst="rect">
            <a:avLst/>
          </a:prstGeom>
          <a:noFill/>
        </p:spPr>
        <p:txBody>
          <a:bodyPr wrap="none" rtlCol="0">
            <a:spAutoFit/>
          </a:bodyPr>
          <a:lstStyle/>
          <a:p>
            <a:r>
              <a:rPr lang="en-US" altLang="zh-CN" sz="12450" spc="300" dirty="0">
                <a:gradFill>
                  <a:gsLst>
                    <a:gs pos="0">
                      <a:schemeClr val="accent1"/>
                    </a:gs>
                    <a:gs pos="90000">
                      <a:schemeClr val="accent1">
                        <a:alpha val="0"/>
                      </a:schemeClr>
                    </a:gs>
                  </a:gsLst>
                  <a:lin ang="5400000" scaled="1"/>
                </a:gradFill>
                <a:latin typeface="Impact" panose="020B0806030902050204" pitchFamily="34" charset="0"/>
              </a:rPr>
              <a:t>04</a:t>
            </a:r>
            <a:endParaRPr lang="zh-CN" altLang="en-US" sz="12450" spc="300" dirty="0">
              <a:gradFill>
                <a:gsLst>
                  <a:gs pos="0">
                    <a:schemeClr val="accent1"/>
                  </a:gs>
                  <a:gs pos="90000">
                    <a:schemeClr val="accent1">
                      <a:alpha val="0"/>
                    </a:schemeClr>
                  </a:gs>
                </a:gsLst>
                <a:lin ang="5400000" scaled="1"/>
              </a:gradFill>
              <a:latin typeface="Impact" panose="020B0806030902050204" pitchFamily="34" charset="0"/>
            </a:endParaRPr>
          </a:p>
        </p:txBody>
      </p:sp>
      <p:grpSp>
        <p:nvGrpSpPr>
          <p:cNvPr id="7" name="组合 20"/>
          <p:cNvGrpSpPr/>
          <p:nvPr/>
        </p:nvGrpSpPr>
        <p:grpSpPr>
          <a:xfrm>
            <a:off x="9351511" y="5444675"/>
            <a:ext cx="762387" cy="88144"/>
            <a:chOff x="10503356" y="6116566"/>
            <a:chExt cx="1016516" cy="117525"/>
          </a:xfrm>
        </p:grpSpPr>
        <p:sp>
          <p:nvSpPr>
            <p:cNvPr id="22" name="椭圆 21"/>
            <p:cNvSpPr/>
            <p:nvPr/>
          </p:nvSpPr>
          <p:spPr>
            <a:xfrm>
              <a:off x="10724393" y="6116566"/>
              <a:ext cx="108000" cy="1080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23" name="椭圆 22"/>
            <p:cNvSpPr/>
            <p:nvPr/>
          </p:nvSpPr>
          <p:spPr>
            <a:xfrm>
              <a:off x="10503356" y="6116566"/>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24" name="椭圆 23"/>
            <p:cNvSpPr/>
            <p:nvPr/>
          </p:nvSpPr>
          <p:spPr>
            <a:xfrm>
              <a:off x="10939545"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25" name="椭圆 24"/>
            <p:cNvSpPr/>
            <p:nvPr/>
          </p:nvSpPr>
          <p:spPr>
            <a:xfrm>
              <a:off x="11175708"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26" name="椭圆 25"/>
            <p:cNvSpPr/>
            <p:nvPr/>
          </p:nvSpPr>
          <p:spPr>
            <a:xfrm>
              <a:off x="11411872"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grpSp>
      <p:sp>
        <p:nvSpPr>
          <p:cNvPr id="4" name="文本占位符 3"/>
          <p:cNvSpPr>
            <a:spLocks noGrp="1"/>
          </p:cNvSpPr>
          <p:nvPr>
            <p:ph type="body" sz="quarter" idx="11"/>
          </p:nvPr>
        </p:nvSpPr>
        <p:spPr/>
        <p:txBody>
          <a:bodyPr/>
          <a:lstStyle/>
          <a:p>
            <a:r>
              <a:rPr lang="zh-CN" altLang="en-US" dirty="0"/>
              <a:t>美美与共 知行合一</a:t>
            </a:r>
          </a:p>
        </p:txBody>
      </p:sp>
      <p:sp>
        <p:nvSpPr>
          <p:cNvPr id="5" name="文本占位符 4"/>
          <p:cNvSpPr>
            <a:spLocks noGrp="1"/>
          </p:cNvSpPr>
          <p:nvPr>
            <p:ph type="body" sz="quarter" idx="12"/>
          </p:nvPr>
        </p:nvSpPr>
        <p:spPr/>
        <p:txBody>
          <a:bodyPr/>
          <a:lstStyle/>
          <a:p>
            <a:r>
              <a:rPr lang="en-US" altLang="zh-CN" dirty="0" err="1"/>
              <a:t>Minzu</a:t>
            </a:r>
            <a:r>
              <a:rPr lang="en-US" altLang="zh-CN" dirty="0"/>
              <a:t> University of China</a:t>
            </a:r>
            <a:endParaRPr lang="zh-CN" altLang="en-US" dirty="0"/>
          </a:p>
        </p:txBody>
      </p:sp>
      <p:sp>
        <p:nvSpPr>
          <p:cNvPr id="9" name="标题 8"/>
          <p:cNvSpPr>
            <a:spLocks noGrp="1"/>
          </p:cNvSpPr>
          <p:nvPr>
            <p:ph type="title"/>
          </p:nvPr>
        </p:nvSpPr>
        <p:spPr>
          <a:xfrm>
            <a:off x="4471035" y="2468880"/>
            <a:ext cx="6650355" cy="776764"/>
          </a:xfrm>
        </p:spPr>
        <p:txBody>
          <a:bodyPr>
            <a:normAutofit/>
          </a:bodyPr>
          <a:lstStyle/>
          <a:p>
            <a:r>
              <a:rPr lang="zh-CN" altLang="en-US" dirty="0"/>
              <a:t>改进空间</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sz="790"/>
              <a:t>美美与共 知行合一</a:t>
            </a:r>
            <a:endParaRPr lang="zh-CN" altLang="en-US" sz="790" dirty="0"/>
          </a:p>
        </p:txBody>
      </p:sp>
      <p:sp>
        <p:nvSpPr>
          <p:cNvPr id="4" name="灯片编号占位符 3"/>
          <p:cNvSpPr>
            <a:spLocks noGrp="1"/>
          </p:cNvSpPr>
          <p:nvPr>
            <p:ph type="sldNum" sz="quarter" idx="11"/>
          </p:nvPr>
        </p:nvSpPr>
        <p:spPr/>
        <p:txBody>
          <a:bodyPr/>
          <a:lstStyle/>
          <a:p>
            <a:r>
              <a:rPr lang="en-US" altLang="zh-CN" sz="750"/>
              <a:t>Minzu University of China</a:t>
            </a:r>
            <a:endParaRPr lang="en-US" altLang="zh-CN" sz="750" dirty="0"/>
          </a:p>
        </p:txBody>
      </p:sp>
      <p:sp>
        <p:nvSpPr>
          <p:cNvPr id="5" name="文本框 4">
            <a:extLst>
              <a:ext uri="{FF2B5EF4-FFF2-40B4-BE49-F238E27FC236}">
                <a16:creationId xmlns:a16="http://schemas.microsoft.com/office/drawing/2014/main" id="{F06CD255-4B92-45D7-9A3A-211BEADBC925}"/>
              </a:ext>
            </a:extLst>
          </p:cNvPr>
          <p:cNvSpPr txBox="1"/>
          <p:nvPr/>
        </p:nvSpPr>
        <p:spPr>
          <a:xfrm>
            <a:off x="982405" y="161925"/>
            <a:ext cx="1415772" cy="584775"/>
          </a:xfrm>
          <a:prstGeom prst="rect">
            <a:avLst/>
          </a:prstGeom>
          <a:noFill/>
        </p:spPr>
        <p:txBody>
          <a:bodyPr wrap="none" rtlCol="0">
            <a:spAutoFit/>
          </a:bodyPr>
          <a:lstStyle>
            <a:defPPr>
              <a:defRPr lang="zh-CN"/>
            </a:defPPr>
            <a:lvl1pPr>
              <a:defRPr sz="3200"/>
            </a:lvl1pPr>
          </a:lstStyle>
          <a:p>
            <a:r>
              <a:rPr lang="zh-CN" altLang="en-US" dirty="0"/>
              <a:t>数据源</a:t>
            </a:r>
            <a:endParaRPr lang="zh-CN" altLang="en-US" sz="3200" dirty="0"/>
          </a:p>
        </p:txBody>
      </p:sp>
      <p:sp>
        <p:nvSpPr>
          <p:cNvPr id="7" name="文本框 6">
            <a:extLst>
              <a:ext uri="{FF2B5EF4-FFF2-40B4-BE49-F238E27FC236}">
                <a16:creationId xmlns:a16="http://schemas.microsoft.com/office/drawing/2014/main" id="{35EF487B-B8F9-47BE-97BD-983D9959E4AA}"/>
              </a:ext>
            </a:extLst>
          </p:cNvPr>
          <p:cNvSpPr txBox="1"/>
          <p:nvPr/>
        </p:nvSpPr>
        <p:spPr>
          <a:xfrm>
            <a:off x="660400" y="1371011"/>
            <a:ext cx="10902949" cy="3690177"/>
          </a:xfrm>
          <a:prstGeom prst="rect">
            <a:avLst/>
          </a:prstGeom>
          <a:noFill/>
        </p:spPr>
        <p:txBody>
          <a:bodyPr wrap="square" rtlCol="0">
            <a:spAutoFit/>
          </a:bodyPr>
          <a:lstStyle/>
          <a:p>
            <a:pPr indent="457200">
              <a:lnSpc>
                <a:spcPct val="200000"/>
              </a:lnSpc>
            </a:pPr>
            <a:r>
              <a:rPr lang="en-US" altLang="zh-CN" sz="2000" b="1" dirty="0"/>
              <a:t>Excel</a:t>
            </a:r>
            <a:r>
              <a:rPr lang="en-US" altLang="zh-CN" sz="2000" dirty="0"/>
              <a:t>(xlsx) – </a:t>
            </a:r>
            <a:r>
              <a:rPr lang="zh-CN" altLang="en-US" sz="2000" b="1" dirty="0"/>
              <a:t>文本文件</a:t>
            </a:r>
            <a:r>
              <a:rPr lang="en-US" altLang="zh-CN" sz="2000" dirty="0"/>
              <a:t>(csv, json) – </a:t>
            </a:r>
            <a:r>
              <a:rPr lang="zh-CN" altLang="en-US" sz="2000" b="1" dirty="0"/>
              <a:t>数据库管理系统</a:t>
            </a:r>
            <a:r>
              <a:rPr lang="en-US" altLang="zh-CN" sz="2000" dirty="0"/>
              <a:t>(DBMS)</a:t>
            </a:r>
          </a:p>
          <a:p>
            <a:pPr indent="457200">
              <a:lnSpc>
                <a:spcPct val="200000"/>
              </a:lnSpc>
            </a:pPr>
            <a:r>
              <a:rPr lang="zh-CN" altLang="en-US" sz="2000" dirty="0"/>
              <a:t>无法多人共享数据</a:t>
            </a:r>
          </a:p>
          <a:p>
            <a:pPr indent="457200">
              <a:lnSpc>
                <a:spcPct val="200000"/>
              </a:lnSpc>
            </a:pPr>
            <a:r>
              <a:rPr lang="zh-CN" altLang="en-US" sz="2000" dirty="0"/>
              <a:t>无法提供操作大量数据所需的格式</a:t>
            </a:r>
          </a:p>
          <a:p>
            <a:pPr indent="457200">
              <a:lnSpc>
                <a:spcPct val="200000"/>
              </a:lnSpc>
            </a:pPr>
            <a:r>
              <a:rPr lang="zh-CN" altLang="en-US" sz="2000" dirty="0"/>
              <a:t>实现读写自动化需要编程能力</a:t>
            </a:r>
          </a:p>
          <a:p>
            <a:pPr indent="457200">
              <a:lnSpc>
                <a:spcPct val="200000"/>
              </a:lnSpc>
            </a:pPr>
            <a:r>
              <a:rPr lang="zh-CN" altLang="en-US" sz="2000" dirty="0"/>
              <a:t>更新数据繁琐</a:t>
            </a:r>
            <a:endParaRPr lang="en-US" altLang="zh-CN" sz="2000" dirty="0"/>
          </a:p>
          <a:p>
            <a:pPr indent="457200">
              <a:lnSpc>
                <a:spcPct val="200000"/>
              </a:lnSpc>
            </a:pPr>
            <a:r>
              <a:rPr lang="zh-CN" altLang="en-US" sz="2000" dirty="0"/>
              <a:t>数据格式不统一</a:t>
            </a:r>
            <a:endParaRPr lang="en-US" altLang="zh-CN" sz="2000" dirty="0"/>
          </a:p>
        </p:txBody>
      </p:sp>
    </p:spTree>
    <p:extLst>
      <p:ext uri="{BB962C8B-B14F-4D97-AF65-F5344CB8AC3E}">
        <p14:creationId xmlns:p14="http://schemas.microsoft.com/office/powerpoint/2010/main" val="41420778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sz="790"/>
              <a:t>美美与共 知行合一</a:t>
            </a:r>
            <a:endParaRPr lang="zh-CN" altLang="en-US" sz="790" dirty="0"/>
          </a:p>
        </p:txBody>
      </p:sp>
      <p:sp>
        <p:nvSpPr>
          <p:cNvPr id="4" name="灯片编号占位符 3"/>
          <p:cNvSpPr>
            <a:spLocks noGrp="1"/>
          </p:cNvSpPr>
          <p:nvPr>
            <p:ph type="sldNum" sz="quarter" idx="11"/>
          </p:nvPr>
        </p:nvSpPr>
        <p:spPr/>
        <p:txBody>
          <a:bodyPr/>
          <a:lstStyle/>
          <a:p>
            <a:r>
              <a:rPr lang="en-US" altLang="zh-CN" sz="750"/>
              <a:t>Minzu University of China</a:t>
            </a:r>
            <a:endParaRPr lang="en-US" altLang="zh-CN" sz="750" dirty="0"/>
          </a:p>
        </p:txBody>
      </p:sp>
      <p:sp>
        <p:nvSpPr>
          <p:cNvPr id="5" name="文本框 4">
            <a:extLst>
              <a:ext uri="{FF2B5EF4-FFF2-40B4-BE49-F238E27FC236}">
                <a16:creationId xmlns:a16="http://schemas.microsoft.com/office/drawing/2014/main" id="{F06CD255-4B92-45D7-9A3A-211BEADBC925}"/>
              </a:ext>
            </a:extLst>
          </p:cNvPr>
          <p:cNvSpPr txBox="1"/>
          <p:nvPr/>
        </p:nvSpPr>
        <p:spPr>
          <a:xfrm>
            <a:off x="982405" y="161925"/>
            <a:ext cx="1415772" cy="584775"/>
          </a:xfrm>
          <a:prstGeom prst="rect">
            <a:avLst/>
          </a:prstGeom>
          <a:noFill/>
        </p:spPr>
        <p:txBody>
          <a:bodyPr wrap="none" rtlCol="0">
            <a:spAutoFit/>
          </a:bodyPr>
          <a:lstStyle>
            <a:defPPr>
              <a:defRPr lang="zh-CN"/>
            </a:defPPr>
            <a:lvl1pPr>
              <a:defRPr sz="3200"/>
            </a:lvl1pPr>
          </a:lstStyle>
          <a:p>
            <a:r>
              <a:rPr lang="zh-CN" altLang="en-US" dirty="0"/>
              <a:t>数据源</a:t>
            </a:r>
            <a:endParaRPr lang="zh-CN" altLang="en-US" sz="3200" dirty="0"/>
          </a:p>
        </p:txBody>
      </p:sp>
      <p:pic>
        <p:nvPicPr>
          <p:cNvPr id="9" name="图片 8">
            <a:extLst>
              <a:ext uri="{FF2B5EF4-FFF2-40B4-BE49-F238E27FC236}">
                <a16:creationId xmlns:a16="http://schemas.microsoft.com/office/drawing/2014/main" id="{C907B440-3E19-4A76-B9C2-9F1C564080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974" y="1288061"/>
            <a:ext cx="10254051" cy="4920675"/>
          </a:xfrm>
          <a:prstGeom prst="rect">
            <a:avLst/>
          </a:prstGeom>
        </p:spPr>
      </p:pic>
    </p:spTree>
    <p:extLst>
      <p:ext uri="{BB962C8B-B14F-4D97-AF65-F5344CB8AC3E}">
        <p14:creationId xmlns:p14="http://schemas.microsoft.com/office/powerpoint/2010/main" val="37524202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sz="790"/>
              <a:t>美美与共 知行合一</a:t>
            </a:r>
            <a:endParaRPr lang="zh-CN" altLang="en-US" sz="790" dirty="0"/>
          </a:p>
        </p:txBody>
      </p:sp>
      <p:sp>
        <p:nvSpPr>
          <p:cNvPr id="4" name="灯片编号占位符 3"/>
          <p:cNvSpPr>
            <a:spLocks noGrp="1"/>
          </p:cNvSpPr>
          <p:nvPr>
            <p:ph type="sldNum" sz="quarter" idx="11"/>
          </p:nvPr>
        </p:nvSpPr>
        <p:spPr/>
        <p:txBody>
          <a:bodyPr/>
          <a:lstStyle/>
          <a:p>
            <a:r>
              <a:rPr lang="en-US" altLang="zh-CN" sz="750"/>
              <a:t>Minzu University of China</a:t>
            </a:r>
            <a:endParaRPr lang="en-US" altLang="zh-CN" sz="750" dirty="0"/>
          </a:p>
        </p:txBody>
      </p:sp>
      <p:sp>
        <p:nvSpPr>
          <p:cNvPr id="5" name="文本框 4">
            <a:extLst>
              <a:ext uri="{FF2B5EF4-FFF2-40B4-BE49-F238E27FC236}">
                <a16:creationId xmlns:a16="http://schemas.microsoft.com/office/drawing/2014/main" id="{F06CD255-4B92-45D7-9A3A-211BEADBC925}"/>
              </a:ext>
            </a:extLst>
          </p:cNvPr>
          <p:cNvSpPr txBox="1"/>
          <p:nvPr/>
        </p:nvSpPr>
        <p:spPr>
          <a:xfrm>
            <a:off x="982405" y="161925"/>
            <a:ext cx="1826141" cy="584775"/>
          </a:xfrm>
          <a:prstGeom prst="rect">
            <a:avLst/>
          </a:prstGeom>
          <a:noFill/>
        </p:spPr>
        <p:txBody>
          <a:bodyPr wrap="none" rtlCol="0">
            <a:spAutoFit/>
          </a:bodyPr>
          <a:lstStyle>
            <a:defPPr>
              <a:defRPr lang="zh-CN"/>
            </a:defPPr>
            <a:lvl1pPr>
              <a:defRPr sz="3200"/>
            </a:lvl1pPr>
          </a:lstStyle>
          <a:p>
            <a:r>
              <a:rPr lang="zh-CN" altLang="en-US" dirty="0"/>
              <a:t>估值模型</a:t>
            </a:r>
          </a:p>
        </p:txBody>
      </p:sp>
      <p:sp>
        <p:nvSpPr>
          <p:cNvPr id="6" name="文本框 5">
            <a:extLst>
              <a:ext uri="{FF2B5EF4-FFF2-40B4-BE49-F238E27FC236}">
                <a16:creationId xmlns:a16="http://schemas.microsoft.com/office/drawing/2014/main" id="{75882232-B4F5-4C3E-BFA5-8658C22F58B5}"/>
              </a:ext>
            </a:extLst>
          </p:cNvPr>
          <p:cNvSpPr txBox="1"/>
          <p:nvPr/>
        </p:nvSpPr>
        <p:spPr>
          <a:xfrm>
            <a:off x="1138238" y="1211215"/>
            <a:ext cx="9915524" cy="2934906"/>
          </a:xfrm>
          <a:prstGeom prst="rect">
            <a:avLst/>
          </a:prstGeom>
          <a:noFill/>
        </p:spPr>
        <p:txBody>
          <a:bodyPr wrap="square" rtlCol="0">
            <a:spAutoFit/>
          </a:bodyPr>
          <a:lstStyle/>
          <a:p>
            <a:pPr indent="457200">
              <a:lnSpc>
                <a:spcPct val="200000"/>
              </a:lnSpc>
            </a:pPr>
            <a:r>
              <a:rPr lang="zh-CN" altLang="en-US" sz="2400" b="1" dirty="0"/>
              <a:t>绝对估值法</a:t>
            </a:r>
            <a:r>
              <a:rPr lang="zh-CN" altLang="en-US" sz="2400" dirty="0"/>
              <a:t>（</a:t>
            </a:r>
            <a:r>
              <a:rPr lang="en-US" altLang="zh-CN" sz="2400" dirty="0"/>
              <a:t>Absolution Valuation Model</a:t>
            </a:r>
            <a:r>
              <a:rPr lang="zh-CN" altLang="en-US" sz="2400" dirty="0"/>
              <a:t>）</a:t>
            </a:r>
            <a:endParaRPr lang="en-US" altLang="zh-CN" sz="2400" dirty="0"/>
          </a:p>
          <a:p>
            <a:pPr indent="457200">
              <a:lnSpc>
                <a:spcPct val="200000"/>
              </a:lnSpc>
            </a:pPr>
            <a:r>
              <a:rPr lang="en-US" altLang="zh-CN" sz="2400" dirty="0"/>
              <a:t>DDM</a:t>
            </a:r>
            <a:r>
              <a:rPr lang="zh-CN" altLang="en-US" sz="2400" dirty="0"/>
              <a:t>、</a:t>
            </a:r>
            <a:r>
              <a:rPr lang="en-US" altLang="zh-CN" sz="2400" dirty="0"/>
              <a:t>FCFM</a:t>
            </a:r>
            <a:r>
              <a:rPr lang="zh-CN" altLang="en-US" sz="2400" dirty="0"/>
              <a:t>、</a:t>
            </a:r>
            <a:r>
              <a:rPr lang="en-US" altLang="zh-CN" sz="2400" dirty="0"/>
              <a:t>residual income approach</a:t>
            </a:r>
            <a:r>
              <a:rPr lang="zh-CN" altLang="en-US" sz="2400" dirty="0"/>
              <a:t>、</a:t>
            </a:r>
            <a:r>
              <a:rPr lang="en-US" altLang="zh-CN" sz="2400" dirty="0"/>
              <a:t>asset-based model</a:t>
            </a:r>
          </a:p>
          <a:p>
            <a:pPr indent="457200">
              <a:lnSpc>
                <a:spcPct val="200000"/>
              </a:lnSpc>
            </a:pPr>
            <a:r>
              <a:rPr lang="zh-CN" altLang="en-US" sz="2400" b="1" dirty="0"/>
              <a:t>相对估值法</a:t>
            </a:r>
            <a:r>
              <a:rPr lang="zh-CN" altLang="en-US" sz="2400" dirty="0"/>
              <a:t>（</a:t>
            </a:r>
            <a:r>
              <a:rPr lang="en-US" altLang="zh-CN" sz="2400" dirty="0"/>
              <a:t>Relative Valuation Model</a:t>
            </a:r>
            <a:r>
              <a:rPr lang="zh-CN" altLang="en-US" sz="2400" dirty="0"/>
              <a:t>）</a:t>
            </a:r>
            <a:endParaRPr lang="en-US" altLang="zh-CN" sz="2400" dirty="0"/>
          </a:p>
          <a:p>
            <a:pPr indent="457200">
              <a:lnSpc>
                <a:spcPct val="200000"/>
              </a:lnSpc>
            </a:pPr>
            <a:r>
              <a:rPr lang="en-US" altLang="zh-CN" sz="2400" dirty="0"/>
              <a:t>Multiples</a:t>
            </a:r>
            <a:r>
              <a:rPr lang="zh-CN" altLang="en-US" sz="2400" dirty="0"/>
              <a:t>：</a:t>
            </a:r>
            <a:r>
              <a:rPr lang="en-US" altLang="zh-CN" sz="2400" dirty="0"/>
              <a:t>PE</a:t>
            </a:r>
            <a:r>
              <a:rPr lang="zh-CN" altLang="en-US" sz="2400" dirty="0"/>
              <a:t>、</a:t>
            </a:r>
            <a:r>
              <a:rPr lang="en-US" altLang="zh-CN" sz="2400" dirty="0"/>
              <a:t>PB</a:t>
            </a:r>
            <a:r>
              <a:rPr lang="zh-CN" altLang="en-US" sz="2400" dirty="0"/>
              <a:t>、</a:t>
            </a:r>
            <a:r>
              <a:rPr lang="en-US" altLang="zh-CN" sz="2400" dirty="0"/>
              <a:t>PCF</a:t>
            </a:r>
            <a:r>
              <a:rPr lang="zh-CN" altLang="en-US" sz="2400" dirty="0"/>
              <a:t> </a:t>
            </a:r>
            <a:r>
              <a:rPr lang="en-US" altLang="zh-CN" sz="2400" dirty="0"/>
              <a:t>etc.</a:t>
            </a:r>
            <a:endParaRPr lang="zh-CN" altLang="en-US" sz="2400" dirty="0"/>
          </a:p>
        </p:txBody>
      </p:sp>
    </p:spTree>
    <p:extLst>
      <p:ext uri="{BB962C8B-B14F-4D97-AF65-F5344CB8AC3E}">
        <p14:creationId xmlns:p14="http://schemas.microsoft.com/office/powerpoint/2010/main" val="4112445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910578" y="2436421"/>
            <a:ext cx="1708785" cy="2007235"/>
          </a:xfrm>
          <a:prstGeom prst="rect">
            <a:avLst/>
          </a:prstGeom>
          <a:noFill/>
        </p:spPr>
        <p:txBody>
          <a:bodyPr wrap="none" rtlCol="0">
            <a:spAutoFit/>
          </a:bodyPr>
          <a:lstStyle/>
          <a:p>
            <a:r>
              <a:rPr lang="en-US" altLang="zh-CN" sz="12450" spc="300" dirty="0">
                <a:gradFill>
                  <a:gsLst>
                    <a:gs pos="0">
                      <a:schemeClr val="accent1"/>
                    </a:gs>
                    <a:gs pos="90000">
                      <a:schemeClr val="accent1">
                        <a:alpha val="0"/>
                      </a:schemeClr>
                    </a:gs>
                  </a:gsLst>
                  <a:lin ang="5400000" scaled="1"/>
                </a:gradFill>
                <a:latin typeface="Impact" panose="020B0806030902050204" pitchFamily="34" charset="0"/>
              </a:rPr>
              <a:t>01</a:t>
            </a:r>
            <a:endParaRPr lang="zh-CN" altLang="en-US" sz="12450" spc="300" dirty="0">
              <a:gradFill>
                <a:gsLst>
                  <a:gs pos="0">
                    <a:schemeClr val="accent1"/>
                  </a:gs>
                  <a:gs pos="90000">
                    <a:schemeClr val="accent1">
                      <a:alpha val="0"/>
                    </a:schemeClr>
                  </a:gs>
                </a:gsLst>
                <a:lin ang="5400000" scaled="1"/>
              </a:gradFill>
              <a:latin typeface="Impact" panose="020B0806030902050204" pitchFamily="34" charset="0"/>
            </a:endParaRPr>
          </a:p>
        </p:txBody>
      </p:sp>
      <p:grpSp>
        <p:nvGrpSpPr>
          <p:cNvPr id="21" name="组合 20"/>
          <p:cNvGrpSpPr/>
          <p:nvPr/>
        </p:nvGrpSpPr>
        <p:grpSpPr>
          <a:xfrm>
            <a:off x="9374414" y="5451818"/>
            <a:ext cx="789491" cy="81000"/>
            <a:chOff x="10467218" y="6126091"/>
            <a:chExt cx="1052654" cy="108000"/>
          </a:xfrm>
        </p:grpSpPr>
        <p:sp>
          <p:nvSpPr>
            <p:cNvPr id="22" name="椭圆 21"/>
            <p:cNvSpPr/>
            <p:nvPr/>
          </p:nvSpPr>
          <p:spPr>
            <a:xfrm>
              <a:off x="10467218" y="6126091"/>
              <a:ext cx="108000" cy="1080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23" name="椭圆 22"/>
            <p:cNvSpPr/>
            <p:nvPr/>
          </p:nvSpPr>
          <p:spPr>
            <a:xfrm>
              <a:off x="10703381"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24" name="椭圆 23"/>
            <p:cNvSpPr/>
            <p:nvPr/>
          </p:nvSpPr>
          <p:spPr>
            <a:xfrm>
              <a:off x="10939545"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25" name="椭圆 24"/>
            <p:cNvSpPr/>
            <p:nvPr/>
          </p:nvSpPr>
          <p:spPr>
            <a:xfrm>
              <a:off x="11175708"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26" name="椭圆 25"/>
            <p:cNvSpPr/>
            <p:nvPr/>
          </p:nvSpPr>
          <p:spPr>
            <a:xfrm>
              <a:off x="11411872"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grpSp>
      <p:sp>
        <p:nvSpPr>
          <p:cNvPr id="4" name="文本占位符 3"/>
          <p:cNvSpPr>
            <a:spLocks noGrp="1"/>
          </p:cNvSpPr>
          <p:nvPr>
            <p:ph type="body" sz="quarter" idx="11"/>
          </p:nvPr>
        </p:nvSpPr>
        <p:spPr/>
        <p:txBody>
          <a:bodyPr/>
          <a:lstStyle/>
          <a:p>
            <a:r>
              <a:rPr lang="zh-CN" altLang="en-US" dirty="0"/>
              <a:t>美美与共 知行合一</a:t>
            </a:r>
          </a:p>
        </p:txBody>
      </p:sp>
      <p:sp>
        <p:nvSpPr>
          <p:cNvPr id="5" name="文本占位符 4"/>
          <p:cNvSpPr>
            <a:spLocks noGrp="1"/>
          </p:cNvSpPr>
          <p:nvPr>
            <p:ph type="body" sz="quarter" idx="12"/>
          </p:nvPr>
        </p:nvSpPr>
        <p:spPr/>
        <p:txBody>
          <a:bodyPr/>
          <a:lstStyle/>
          <a:p>
            <a:r>
              <a:rPr lang="en-US" altLang="zh-CN" dirty="0" err="1"/>
              <a:t>Minzu</a:t>
            </a:r>
            <a:r>
              <a:rPr lang="en-US" altLang="zh-CN" dirty="0"/>
              <a:t> University of China</a:t>
            </a:r>
            <a:endParaRPr lang="zh-CN" altLang="en-US" dirty="0"/>
          </a:p>
        </p:txBody>
      </p:sp>
      <p:sp>
        <p:nvSpPr>
          <p:cNvPr id="9" name="文本框 8"/>
          <p:cNvSpPr txBox="1"/>
          <p:nvPr/>
        </p:nvSpPr>
        <p:spPr>
          <a:xfrm>
            <a:off x="4765834" y="2436495"/>
            <a:ext cx="4963001" cy="507831"/>
          </a:xfrm>
          <a:prstGeom prst="rect">
            <a:avLst/>
          </a:prstGeom>
          <a:noFill/>
        </p:spPr>
        <p:txBody>
          <a:bodyPr wrap="square" rtlCol="0" anchor="t">
            <a:spAutoFit/>
          </a:bodyPr>
          <a:lstStyle/>
          <a:p>
            <a:r>
              <a:rPr lang="zh-CN" altLang="en-US" sz="2700" b="1" dirty="0">
                <a:latin typeface="微软雅黑" panose="020B0503020204020204" pitchFamily="34" charset="-122"/>
                <a:ea typeface="微软雅黑" panose="020B0503020204020204" pitchFamily="34" charset="-122"/>
              </a:rPr>
              <a:t>估值方案</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sz="790"/>
              <a:t>美美与共 知行合一</a:t>
            </a:r>
            <a:endParaRPr lang="zh-CN" altLang="en-US" sz="790" dirty="0"/>
          </a:p>
        </p:txBody>
      </p:sp>
      <p:sp>
        <p:nvSpPr>
          <p:cNvPr id="4" name="灯片编号占位符 3"/>
          <p:cNvSpPr>
            <a:spLocks noGrp="1"/>
          </p:cNvSpPr>
          <p:nvPr>
            <p:ph type="sldNum" sz="quarter" idx="11"/>
          </p:nvPr>
        </p:nvSpPr>
        <p:spPr/>
        <p:txBody>
          <a:bodyPr/>
          <a:lstStyle/>
          <a:p>
            <a:r>
              <a:rPr lang="en-US" altLang="zh-CN" sz="750"/>
              <a:t>Minzu University of China</a:t>
            </a:r>
            <a:endParaRPr lang="en-US" altLang="zh-CN" sz="750" dirty="0"/>
          </a:p>
        </p:txBody>
      </p:sp>
      <p:sp>
        <p:nvSpPr>
          <p:cNvPr id="5" name="文本框 4">
            <a:extLst>
              <a:ext uri="{FF2B5EF4-FFF2-40B4-BE49-F238E27FC236}">
                <a16:creationId xmlns:a16="http://schemas.microsoft.com/office/drawing/2014/main" id="{F06CD255-4B92-45D7-9A3A-211BEADBC925}"/>
              </a:ext>
            </a:extLst>
          </p:cNvPr>
          <p:cNvSpPr txBox="1"/>
          <p:nvPr/>
        </p:nvSpPr>
        <p:spPr>
          <a:xfrm>
            <a:off x="982405" y="161925"/>
            <a:ext cx="2234907" cy="584775"/>
          </a:xfrm>
          <a:prstGeom prst="rect">
            <a:avLst/>
          </a:prstGeom>
          <a:noFill/>
        </p:spPr>
        <p:txBody>
          <a:bodyPr wrap="none" rtlCol="0">
            <a:spAutoFit/>
          </a:bodyPr>
          <a:lstStyle>
            <a:defPPr>
              <a:defRPr lang="zh-CN"/>
            </a:defPPr>
            <a:lvl1pPr>
              <a:defRPr sz="3200"/>
            </a:lvl1pPr>
          </a:lstStyle>
          <a:p>
            <a:r>
              <a:rPr lang="zh-CN" altLang="en-US" dirty="0"/>
              <a:t>相对估值法</a:t>
            </a:r>
            <a:endParaRPr lang="zh-CN" altLang="en-US" sz="3200" dirty="0"/>
          </a:p>
        </p:txBody>
      </p:sp>
      <p:sp>
        <p:nvSpPr>
          <p:cNvPr id="7" name="文本框 6">
            <a:extLst>
              <a:ext uri="{FF2B5EF4-FFF2-40B4-BE49-F238E27FC236}">
                <a16:creationId xmlns:a16="http://schemas.microsoft.com/office/drawing/2014/main" id="{35EF487B-B8F9-47BE-97BD-983D9959E4AA}"/>
              </a:ext>
            </a:extLst>
          </p:cNvPr>
          <p:cNvSpPr txBox="1"/>
          <p:nvPr/>
        </p:nvSpPr>
        <p:spPr>
          <a:xfrm>
            <a:off x="660400" y="1371011"/>
            <a:ext cx="10902949" cy="3690177"/>
          </a:xfrm>
          <a:prstGeom prst="rect">
            <a:avLst/>
          </a:prstGeom>
          <a:noFill/>
        </p:spPr>
        <p:txBody>
          <a:bodyPr wrap="square" rtlCol="0">
            <a:spAutoFit/>
          </a:bodyPr>
          <a:lstStyle/>
          <a:p>
            <a:pPr indent="457200">
              <a:lnSpc>
                <a:spcPct val="200000"/>
              </a:lnSpc>
            </a:pPr>
            <a:r>
              <a:rPr lang="zh-CN" altLang="en-US" sz="2000" dirty="0"/>
              <a:t>两种估值办法理论上应该得到相同的结果 实际却不是</a:t>
            </a:r>
            <a:endParaRPr lang="en-US" altLang="zh-CN" sz="2000" dirty="0"/>
          </a:p>
          <a:p>
            <a:pPr indent="457200">
              <a:lnSpc>
                <a:spcPct val="200000"/>
              </a:lnSpc>
            </a:pPr>
            <a:r>
              <a:rPr lang="zh-CN" altLang="en-US" sz="2000" dirty="0"/>
              <a:t>只剔除了空值</a:t>
            </a:r>
            <a:r>
              <a:rPr lang="en-US" altLang="zh-CN" sz="2000" dirty="0"/>
              <a:t>, </a:t>
            </a:r>
            <a:r>
              <a:rPr lang="zh-CN" altLang="en-US" sz="2000" dirty="0"/>
              <a:t>没有剔除</a:t>
            </a:r>
            <a:r>
              <a:rPr lang="en-US" altLang="zh-CN" sz="2000" dirty="0"/>
              <a:t>0</a:t>
            </a:r>
            <a:r>
              <a:rPr lang="zh-CN" altLang="en-US" sz="2000" dirty="0"/>
              <a:t>值和负值</a:t>
            </a:r>
            <a:endParaRPr lang="en-US" altLang="zh-CN" sz="2000" dirty="0"/>
          </a:p>
          <a:p>
            <a:pPr indent="457200">
              <a:lnSpc>
                <a:spcPct val="200000"/>
              </a:lnSpc>
            </a:pPr>
            <a:r>
              <a:rPr lang="zh-CN" altLang="en-US" sz="2000" dirty="0"/>
              <a:t>受限于数据完整度</a:t>
            </a:r>
            <a:r>
              <a:rPr lang="en-US" altLang="zh-CN" sz="2000" dirty="0"/>
              <a:t>, </a:t>
            </a:r>
            <a:r>
              <a:rPr lang="zh-CN" altLang="en-US" sz="2000" dirty="0"/>
              <a:t>只提取和使用了部分财务指标</a:t>
            </a:r>
            <a:endParaRPr lang="en-US" altLang="zh-CN" sz="2000" dirty="0"/>
          </a:p>
          <a:p>
            <a:pPr indent="457200">
              <a:lnSpc>
                <a:spcPct val="200000"/>
              </a:lnSpc>
            </a:pPr>
            <a:r>
              <a:rPr lang="zh-CN" altLang="en-US" sz="2000" dirty="0"/>
              <a:t>更灵活的日期匹配方法</a:t>
            </a:r>
            <a:endParaRPr lang="en-US" altLang="zh-CN" sz="2000" dirty="0"/>
          </a:p>
          <a:p>
            <a:pPr indent="457200">
              <a:lnSpc>
                <a:spcPct val="200000"/>
              </a:lnSpc>
            </a:pPr>
            <a:r>
              <a:rPr lang="en-US" altLang="zh-CN" sz="2000" dirty="0"/>
              <a:t>…</a:t>
            </a:r>
          </a:p>
          <a:p>
            <a:pPr indent="457200">
              <a:lnSpc>
                <a:spcPct val="200000"/>
              </a:lnSpc>
            </a:pPr>
            <a:endParaRPr lang="en-US" altLang="zh-CN" sz="2000" dirty="0"/>
          </a:p>
        </p:txBody>
      </p:sp>
    </p:spTree>
    <p:extLst>
      <p:ext uri="{BB962C8B-B14F-4D97-AF65-F5344CB8AC3E}">
        <p14:creationId xmlns:p14="http://schemas.microsoft.com/office/powerpoint/2010/main" val="6838091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sz="790"/>
              <a:t>美美与共 知行合一</a:t>
            </a:r>
            <a:endParaRPr lang="zh-CN" altLang="en-US" sz="790" dirty="0"/>
          </a:p>
        </p:txBody>
      </p:sp>
      <p:sp>
        <p:nvSpPr>
          <p:cNvPr id="4" name="灯片编号占位符 3"/>
          <p:cNvSpPr>
            <a:spLocks noGrp="1"/>
          </p:cNvSpPr>
          <p:nvPr>
            <p:ph type="sldNum" sz="quarter" idx="11"/>
          </p:nvPr>
        </p:nvSpPr>
        <p:spPr/>
        <p:txBody>
          <a:bodyPr/>
          <a:lstStyle/>
          <a:p>
            <a:r>
              <a:rPr lang="en-US" altLang="zh-CN" sz="750"/>
              <a:t>Minzu University of China</a:t>
            </a:r>
            <a:endParaRPr lang="en-US" altLang="zh-CN" sz="750" dirty="0"/>
          </a:p>
        </p:txBody>
      </p:sp>
      <p:sp>
        <p:nvSpPr>
          <p:cNvPr id="5" name="文本框 4">
            <a:extLst>
              <a:ext uri="{FF2B5EF4-FFF2-40B4-BE49-F238E27FC236}">
                <a16:creationId xmlns:a16="http://schemas.microsoft.com/office/drawing/2014/main" id="{F06CD255-4B92-45D7-9A3A-211BEADBC925}"/>
              </a:ext>
            </a:extLst>
          </p:cNvPr>
          <p:cNvSpPr txBox="1"/>
          <p:nvPr/>
        </p:nvSpPr>
        <p:spPr>
          <a:xfrm>
            <a:off x="982405" y="161925"/>
            <a:ext cx="1826141" cy="584775"/>
          </a:xfrm>
          <a:prstGeom prst="rect">
            <a:avLst/>
          </a:prstGeom>
          <a:noFill/>
        </p:spPr>
        <p:txBody>
          <a:bodyPr wrap="none" rtlCol="0">
            <a:spAutoFit/>
          </a:bodyPr>
          <a:lstStyle>
            <a:defPPr>
              <a:defRPr lang="zh-CN"/>
            </a:defPPr>
            <a:lvl1pPr>
              <a:defRPr sz="3200"/>
            </a:lvl1pPr>
          </a:lstStyle>
          <a:p>
            <a:r>
              <a:rPr lang="zh-CN" altLang="en-US" dirty="0"/>
              <a:t>程序本身</a:t>
            </a:r>
            <a:endParaRPr lang="zh-CN" altLang="en-US" sz="3200" dirty="0"/>
          </a:p>
        </p:txBody>
      </p:sp>
      <p:sp>
        <p:nvSpPr>
          <p:cNvPr id="7" name="文本框 6">
            <a:extLst>
              <a:ext uri="{FF2B5EF4-FFF2-40B4-BE49-F238E27FC236}">
                <a16:creationId xmlns:a16="http://schemas.microsoft.com/office/drawing/2014/main" id="{35EF487B-B8F9-47BE-97BD-983D9959E4AA}"/>
              </a:ext>
            </a:extLst>
          </p:cNvPr>
          <p:cNvSpPr txBox="1"/>
          <p:nvPr/>
        </p:nvSpPr>
        <p:spPr>
          <a:xfrm>
            <a:off x="660400" y="1371011"/>
            <a:ext cx="10902949" cy="1843518"/>
          </a:xfrm>
          <a:prstGeom prst="rect">
            <a:avLst/>
          </a:prstGeom>
          <a:noFill/>
        </p:spPr>
        <p:txBody>
          <a:bodyPr wrap="square" rtlCol="0">
            <a:spAutoFit/>
          </a:bodyPr>
          <a:lstStyle/>
          <a:p>
            <a:pPr indent="457200">
              <a:lnSpc>
                <a:spcPct val="200000"/>
              </a:lnSpc>
            </a:pPr>
            <a:r>
              <a:rPr lang="zh-CN" altLang="en-US" sz="2000" dirty="0"/>
              <a:t>程序没有打包</a:t>
            </a:r>
            <a:r>
              <a:rPr lang="en-US" altLang="zh-CN" sz="2000" dirty="0"/>
              <a:t>, </a:t>
            </a:r>
            <a:r>
              <a:rPr lang="zh-CN" altLang="en-US" sz="2000" dirty="0"/>
              <a:t>运行依赖于本地</a:t>
            </a:r>
            <a:r>
              <a:rPr lang="en-US" altLang="zh-CN" sz="2000" dirty="0"/>
              <a:t>python</a:t>
            </a:r>
            <a:r>
              <a:rPr lang="zh-CN" altLang="en-US" sz="2000" dirty="0"/>
              <a:t>环境</a:t>
            </a:r>
            <a:endParaRPr lang="en-US" altLang="zh-CN" sz="2000" dirty="0"/>
          </a:p>
          <a:p>
            <a:pPr indent="457200">
              <a:lnSpc>
                <a:spcPct val="200000"/>
              </a:lnSpc>
            </a:pPr>
            <a:r>
              <a:rPr lang="zh-CN" altLang="en-US" sz="2000" dirty="0"/>
              <a:t>没有制作</a:t>
            </a:r>
            <a:r>
              <a:rPr lang="en-US" altLang="zh-CN" sz="2000" dirty="0"/>
              <a:t>GUI</a:t>
            </a:r>
            <a:r>
              <a:rPr lang="zh-CN" altLang="en-US" sz="2000" dirty="0"/>
              <a:t>界面</a:t>
            </a:r>
            <a:endParaRPr lang="en-US" altLang="zh-CN" sz="2000" dirty="0"/>
          </a:p>
          <a:p>
            <a:pPr indent="457200">
              <a:lnSpc>
                <a:spcPct val="200000"/>
              </a:lnSpc>
            </a:pPr>
            <a:r>
              <a:rPr lang="en-US" altLang="zh-CN" sz="2000" dirty="0"/>
              <a:t>…</a:t>
            </a:r>
          </a:p>
        </p:txBody>
      </p:sp>
    </p:spTree>
    <p:extLst>
      <p:ext uri="{BB962C8B-B14F-4D97-AF65-F5344CB8AC3E}">
        <p14:creationId xmlns:p14="http://schemas.microsoft.com/office/powerpoint/2010/main" val="41849764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dirty="0"/>
              <a:t>End</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sz="790"/>
              <a:t>美美与共 知行合一</a:t>
            </a:r>
            <a:endParaRPr lang="zh-CN" altLang="en-US" sz="790" dirty="0"/>
          </a:p>
        </p:txBody>
      </p:sp>
      <p:sp>
        <p:nvSpPr>
          <p:cNvPr id="4" name="灯片编号占位符 3"/>
          <p:cNvSpPr>
            <a:spLocks noGrp="1"/>
          </p:cNvSpPr>
          <p:nvPr>
            <p:ph type="sldNum" sz="quarter" idx="11"/>
          </p:nvPr>
        </p:nvSpPr>
        <p:spPr/>
        <p:txBody>
          <a:bodyPr/>
          <a:lstStyle/>
          <a:p>
            <a:r>
              <a:rPr lang="en-US" altLang="zh-CN" sz="750"/>
              <a:t>Minzu University of China</a:t>
            </a:r>
            <a:endParaRPr lang="en-US" altLang="zh-CN" sz="750" dirty="0"/>
          </a:p>
        </p:txBody>
      </p:sp>
      <p:sp>
        <p:nvSpPr>
          <p:cNvPr id="5" name="文本框 4">
            <a:extLst>
              <a:ext uri="{FF2B5EF4-FFF2-40B4-BE49-F238E27FC236}">
                <a16:creationId xmlns:a16="http://schemas.microsoft.com/office/drawing/2014/main" id="{F06CD255-4B92-45D7-9A3A-211BEADBC925}"/>
              </a:ext>
            </a:extLst>
          </p:cNvPr>
          <p:cNvSpPr txBox="1"/>
          <p:nvPr/>
        </p:nvSpPr>
        <p:spPr>
          <a:xfrm>
            <a:off x="982405" y="161925"/>
            <a:ext cx="5418471" cy="584775"/>
          </a:xfrm>
          <a:prstGeom prst="rect">
            <a:avLst/>
          </a:prstGeom>
          <a:noFill/>
        </p:spPr>
        <p:txBody>
          <a:bodyPr wrap="none" rtlCol="0">
            <a:spAutoFit/>
          </a:bodyPr>
          <a:lstStyle>
            <a:defPPr>
              <a:defRPr lang="zh-CN"/>
            </a:defPPr>
            <a:lvl1pPr>
              <a:defRPr sz="3200"/>
            </a:lvl1pPr>
          </a:lstStyle>
          <a:p>
            <a:r>
              <a:rPr lang="zh-CN" altLang="en-US" dirty="0"/>
              <a:t>五步估值（</a:t>
            </a:r>
            <a:r>
              <a:rPr lang="en-US" altLang="zh-CN" sz="3200" dirty="0"/>
              <a:t> Intrinsic Value </a:t>
            </a:r>
            <a:r>
              <a:rPr lang="zh-CN" altLang="en-US" dirty="0"/>
              <a:t>）</a:t>
            </a:r>
          </a:p>
        </p:txBody>
      </p:sp>
      <p:sp>
        <p:nvSpPr>
          <p:cNvPr id="6" name="文本框 5">
            <a:extLst>
              <a:ext uri="{FF2B5EF4-FFF2-40B4-BE49-F238E27FC236}">
                <a16:creationId xmlns:a16="http://schemas.microsoft.com/office/drawing/2014/main" id="{75882232-B4F5-4C3E-BFA5-8658C22F58B5}"/>
              </a:ext>
            </a:extLst>
          </p:cNvPr>
          <p:cNvSpPr txBox="1"/>
          <p:nvPr/>
        </p:nvSpPr>
        <p:spPr>
          <a:xfrm>
            <a:off x="1138238" y="1211215"/>
            <a:ext cx="9915524" cy="3673570"/>
          </a:xfrm>
          <a:prstGeom prst="rect">
            <a:avLst/>
          </a:prstGeom>
          <a:noFill/>
        </p:spPr>
        <p:txBody>
          <a:bodyPr wrap="square" rtlCol="0">
            <a:spAutoFit/>
          </a:bodyPr>
          <a:lstStyle/>
          <a:p>
            <a:pPr indent="457200">
              <a:lnSpc>
                <a:spcPct val="200000"/>
              </a:lnSpc>
            </a:pPr>
            <a:r>
              <a:rPr lang="en-US" altLang="zh-CN" sz="2400" dirty="0"/>
              <a:t>1  </a:t>
            </a:r>
            <a:r>
              <a:rPr lang="zh-CN" altLang="en-US" sz="2400" dirty="0"/>
              <a:t>了解行业情况和商业模式</a:t>
            </a:r>
            <a:endParaRPr lang="en-US" altLang="zh-CN" sz="2400" dirty="0"/>
          </a:p>
          <a:p>
            <a:pPr indent="457200">
              <a:lnSpc>
                <a:spcPct val="200000"/>
              </a:lnSpc>
            </a:pPr>
            <a:r>
              <a:rPr lang="en-US" altLang="zh-CN" sz="2400" dirty="0"/>
              <a:t>2  </a:t>
            </a:r>
            <a:r>
              <a:rPr lang="zh-CN" altLang="en-US" sz="2400" dirty="0"/>
              <a:t>预测公司业绩</a:t>
            </a:r>
          </a:p>
          <a:p>
            <a:pPr indent="457200">
              <a:lnSpc>
                <a:spcPct val="200000"/>
              </a:lnSpc>
            </a:pPr>
            <a:r>
              <a:rPr lang="en-US" altLang="zh-CN" sz="2400" dirty="0"/>
              <a:t>3  </a:t>
            </a:r>
            <a:r>
              <a:rPr lang="zh-CN" altLang="en-US" sz="2400" dirty="0"/>
              <a:t>选择合适的估值模型</a:t>
            </a:r>
          </a:p>
          <a:p>
            <a:pPr indent="457200">
              <a:lnSpc>
                <a:spcPct val="200000"/>
              </a:lnSpc>
            </a:pPr>
            <a:r>
              <a:rPr lang="en-US" altLang="zh-CN" sz="2400" dirty="0"/>
              <a:t>4  </a:t>
            </a:r>
            <a:r>
              <a:rPr lang="zh-CN" altLang="en-US" sz="2400" dirty="0"/>
              <a:t>将预测转化为估值</a:t>
            </a:r>
          </a:p>
          <a:p>
            <a:pPr indent="457200">
              <a:lnSpc>
                <a:spcPct val="200000"/>
              </a:lnSpc>
            </a:pPr>
            <a:r>
              <a:rPr lang="en-US" altLang="zh-CN" sz="2400" dirty="0"/>
              <a:t>5  </a:t>
            </a:r>
            <a:r>
              <a:rPr lang="zh-CN" altLang="en-US" sz="2400" dirty="0"/>
              <a:t>应用估值结论进行决策</a:t>
            </a:r>
          </a:p>
        </p:txBody>
      </p:sp>
    </p:spTree>
    <p:extLst>
      <p:ext uri="{BB962C8B-B14F-4D97-AF65-F5344CB8AC3E}">
        <p14:creationId xmlns:p14="http://schemas.microsoft.com/office/powerpoint/2010/main" val="2077652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sz="790"/>
              <a:t>美美与共 知行合一</a:t>
            </a:r>
            <a:endParaRPr lang="zh-CN" altLang="en-US" sz="790" dirty="0"/>
          </a:p>
        </p:txBody>
      </p:sp>
      <p:sp>
        <p:nvSpPr>
          <p:cNvPr id="4" name="灯片编号占位符 3"/>
          <p:cNvSpPr>
            <a:spLocks noGrp="1"/>
          </p:cNvSpPr>
          <p:nvPr>
            <p:ph type="sldNum" sz="quarter" idx="11"/>
          </p:nvPr>
        </p:nvSpPr>
        <p:spPr/>
        <p:txBody>
          <a:bodyPr/>
          <a:lstStyle/>
          <a:p>
            <a:r>
              <a:rPr lang="en-US" altLang="zh-CN" sz="750"/>
              <a:t>Minzu University of China</a:t>
            </a:r>
            <a:endParaRPr lang="en-US" altLang="zh-CN" sz="750" dirty="0"/>
          </a:p>
        </p:txBody>
      </p:sp>
      <p:sp>
        <p:nvSpPr>
          <p:cNvPr id="5" name="文本框 4">
            <a:extLst>
              <a:ext uri="{FF2B5EF4-FFF2-40B4-BE49-F238E27FC236}">
                <a16:creationId xmlns:a16="http://schemas.microsoft.com/office/drawing/2014/main" id="{F06CD255-4B92-45D7-9A3A-211BEADBC925}"/>
              </a:ext>
            </a:extLst>
          </p:cNvPr>
          <p:cNvSpPr txBox="1"/>
          <p:nvPr/>
        </p:nvSpPr>
        <p:spPr>
          <a:xfrm>
            <a:off x="982405" y="161925"/>
            <a:ext cx="1826141" cy="584775"/>
          </a:xfrm>
          <a:prstGeom prst="rect">
            <a:avLst/>
          </a:prstGeom>
          <a:noFill/>
        </p:spPr>
        <p:txBody>
          <a:bodyPr wrap="none" rtlCol="0">
            <a:spAutoFit/>
          </a:bodyPr>
          <a:lstStyle>
            <a:defPPr>
              <a:defRPr lang="zh-CN"/>
            </a:defPPr>
            <a:lvl1pPr>
              <a:defRPr sz="3200"/>
            </a:lvl1pPr>
          </a:lstStyle>
          <a:p>
            <a:r>
              <a:rPr lang="zh-CN" altLang="en-US" dirty="0"/>
              <a:t>估值模型</a:t>
            </a:r>
          </a:p>
        </p:txBody>
      </p:sp>
      <p:sp>
        <p:nvSpPr>
          <p:cNvPr id="6" name="文本框 5">
            <a:extLst>
              <a:ext uri="{FF2B5EF4-FFF2-40B4-BE49-F238E27FC236}">
                <a16:creationId xmlns:a16="http://schemas.microsoft.com/office/drawing/2014/main" id="{75882232-B4F5-4C3E-BFA5-8658C22F58B5}"/>
              </a:ext>
            </a:extLst>
          </p:cNvPr>
          <p:cNvSpPr txBox="1"/>
          <p:nvPr/>
        </p:nvSpPr>
        <p:spPr>
          <a:xfrm>
            <a:off x="1138238" y="1211215"/>
            <a:ext cx="9915524" cy="2934906"/>
          </a:xfrm>
          <a:prstGeom prst="rect">
            <a:avLst/>
          </a:prstGeom>
          <a:noFill/>
        </p:spPr>
        <p:txBody>
          <a:bodyPr wrap="square" rtlCol="0">
            <a:spAutoFit/>
          </a:bodyPr>
          <a:lstStyle/>
          <a:p>
            <a:pPr indent="457200">
              <a:lnSpc>
                <a:spcPct val="200000"/>
              </a:lnSpc>
            </a:pPr>
            <a:r>
              <a:rPr lang="zh-CN" altLang="en-US" sz="2400" b="1" dirty="0"/>
              <a:t>绝对估值法</a:t>
            </a:r>
            <a:r>
              <a:rPr lang="zh-CN" altLang="en-US" sz="2400" dirty="0"/>
              <a:t>（</a:t>
            </a:r>
            <a:r>
              <a:rPr lang="en-US" altLang="zh-CN" sz="2400" dirty="0"/>
              <a:t>Absolution Valuation Model</a:t>
            </a:r>
            <a:r>
              <a:rPr lang="zh-CN" altLang="en-US" sz="2400" dirty="0"/>
              <a:t>）</a:t>
            </a:r>
            <a:endParaRPr lang="en-US" altLang="zh-CN" sz="2400" dirty="0"/>
          </a:p>
          <a:p>
            <a:pPr indent="457200">
              <a:lnSpc>
                <a:spcPct val="200000"/>
              </a:lnSpc>
            </a:pPr>
            <a:r>
              <a:rPr lang="en-US" altLang="zh-CN" sz="2400" dirty="0"/>
              <a:t>DDM</a:t>
            </a:r>
            <a:r>
              <a:rPr lang="zh-CN" altLang="en-US" sz="2400" dirty="0"/>
              <a:t>、</a:t>
            </a:r>
            <a:r>
              <a:rPr lang="en-US" altLang="zh-CN" sz="2400" dirty="0"/>
              <a:t>FCFM</a:t>
            </a:r>
            <a:r>
              <a:rPr lang="zh-CN" altLang="en-US" sz="2400" dirty="0"/>
              <a:t>、</a:t>
            </a:r>
            <a:r>
              <a:rPr lang="en-US" altLang="zh-CN" sz="2400" dirty="0"/>
              <a:t>residual income approach</a:t>
            </a:r>
            <a:r>
              <a:rPr lang="zh-CN" altLang="en-US" sz="2400" dirty="0"/>
              <a:t>、</a:t>
            </a:r>
            <a:r>
              <a:rPr lang="en-US" altLang="zh-CN" sz="2400" dirty="0"/>
              <a:t>asset-based model</a:t>
            </a:r>
          </a:p>
          <a:p>
            <a:pPr indent="457200">
              <a:lnSpc>
                <a:spcPct val="200000"/>
              </a:lnSpc>
            </a:pPr>
            <a:r>
              <a:rPr lang="zh-CN" altLang="en-US" sz="2400" b="1" dirty="0"/>
              <a:t>相对估值法</a:t>
            </a:r>
            <a:r>
              <a:rPr lang="zh-CN" altLang="en-US" sz="2400" dirty="0"/>
              <a:t>（</a:t>
            </a:r>
            <a:r>
              <a:rPr lang="en-US" altLang="zh-CN" sz="2400" dirty="0"/>
              <a:t>Relative Valuation Model</a:t>
            </a:r>
            <a:r>
              <a:rPr lang="zh-CN" altLang="en-US" sz="2400" dirty="0"/>
              <a:t>）</a:t>
            </a:r>
            <a:endParaRPr lang="en-US" altLang="zh-CN" sz="2400" dirty="0"/>
          </a:p>
          <a:p>
            <a:pPr indent="457200">
              <a:lnSpc>
                <a:spcPct val="200000"/>
              </a:lnSpc>
            </a:pPr>
            <a:r>
              <a:rPr lang="en-US" altLang="zh-CN" sz="2400" dirty="0"/>
              <a:t>Multiples</a:t>
            </a:r>
            <a:r>
              <a:rPr lang="zh-CN" altLang="en-US" sz="2400" dirty="0"/>
              <a:t>：</a:t>
            </a:r>
            <a:r>
              <a:rPr lang="en-US" altLang="zh-CN" sz="2400" dirty="0"/>
              <a:t>PE</a:t>
            </a:r>
            <a:r>
              <a:rPr lang="zh-CN" altLang="en-US" sz="2400" dirty="0"/>
              <a:t>、</a:t>
            </a:r>
            <a:r>
              <a:rPr lang="en-US" altLang="zh-CN" sz="2400" dirty="0"/>
              <a:t>PB</a:t>
            </a:r>
            <a:r>
              <a:rPr lang="zh-CN" altLang="en-US" sz="2400" dirty="0"/>
              <a:t>、</a:t>
            </a:r>
            <a:r>
              <a:rPr lang="en-US" altLang="zh-CN" sz="2400" dirty="0"/>
              <a:t>PCF</a:t>
            </a:r>
            <a:r>
              <a:rPr lang="zh-CN" altLang="en-US" sz="2400" dirty="0"/>
              <a:t> </a:t>
            </a:r>
            <a:r>
              <a:rPr lang="en-US" altLang="zh-CN" sz="2400" dirty="0"/>
              <a:t>etc.</a:t>
            </a:r>
            <a:endParaRPr lang="zh-CN" altLang="en-US" sz="2400" dirty="0"/>
          </a:p>
        </p:txBody>
      </p:sp>
    </p:spTree>
    <p:extLst>
      <p:ext uri="{BB962C8B-B14F-4D97-AF65-F5344CB8AC3E}">
        <p14:creationId xmlns:p14="http://schemas.microsoft.com/office/powerpoint/2010/main" val="1664987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sz="790"/>
              <a:t>美美与共 知行合一</a:t>
            </a:r>
            <a:endParaRPr lang="zh-CN" altLang="en-US" sz="790" dirty="0"/>
          </a:p>
        </p:txBody>
      </p:sp>
      <p:sp>
        <p:nvSpPr>
          <p:cNvPr id="4" name="灯片编号占位符 3"/>
          <p:cNvSpPr>
            <a:spLocks noGrp="1"/>
          </p:cNvSpPr>
          <p:nvPr>
            <p:ph type="sldNum" sz="quarter" idx="11"/>
          </p:nvPr>
        </p:nvSpPr>
        <p:spPr/>
        <p:txBody>
          <a:bodyPr/>
          <a:lstStyle/>
          <a:p>
            <a:r>
              <a:rPr lang="en-US" altLang="zh-CN" sz="750"/>
              <a:t>Minzu University of China</a:t>
            </a:r>
            <a:endParaRPr lang="en-US" altLang="zh-CN" sz="750" dirty="0"/>
          </a:p>
        </p:txBody>
      </p:sp>
      <p:sp>
        <p:nvSpPr>
          <p:cNvPr id="5" name="文本框 4">
            <a:extLst>
              <a:ext uri="{FF2B5EF4-FFF2-40B4-BE49-F238E27FC236}">
                <a16:creationId xmlns:a16="http://schemas.microsoft.com/office/drawing/2014/main" id="{F06CD255-4B92-45D7-9A3A-211BEADBC925}"/>
              </a:ext>
            </a:extLst>
          </p:cNvPr>
          <p:cNvSpPr txBox="1"/>
          <p:nvPr/>
        </p:nvSpPr>
        <p:spPr>
          <a:xfrm>
            <a:off x="982405" y="161925"/>
            <a:ext cx="2236510" cy="584775"/>
          </a:xfrm>
          <a:prstGeom prst="rect">
            <a:avLst/>
          </a:prstGeom>
          <a:noFill/>
        </p:spPr>
        <p:txBody>
          <a:bodyPr wrap="none" rtlCol="0">
            <a:spAutoFit/>
          </a:bodyPr>
          <a:lstStyle>
            <a:defPPr>
              <a:defRPr lang="zh-CN"/>
            </a:defPPr>
            <a:lvl1pPr>
              <a:defRPr sz="3200"/>
            </a:lvl1pPr>
          </a:lstStyle>
          <a:p>
            <a:r>
              <a:rPr lang="zh-CN" altLang="en-US" sz="3200" dirty="0"/>
              <a:t>绝对估值法</a:t>
            </a:r>
          </a:p>
        </p:txBody>
      </p:sp>
      <p:sp>
        <p:nvSpPr>
          <p:cNvPr id="7" name="文本框 6">
            <a:extLst>
              <a:ext uri="{FF2B5EF4-FFF2-40B4-BE49-F238E27FC236}">
                <a16:creationId xmlns:a16="http://schemas.microsoft.com/office/drawing/2014/main" id="{35EF487B-B8F9-47BE-97BD-983D9959E4AA}"/>
              </a:ext>
            </a:extLst>
          </p:cNvPr>
          <p:cNvSpPr txBox="1"/>
          <p:nvPr/>
        </p:nvSpPr>
        <p:spPr>
          <a:xfrm>
            <a:off x="660400" y="1158205"/>
            <a:ext cx="10902949" cy="5536837"/>
          </a:xfrm>
          <a:prstGeom prst="rect">
            <a:avLst/>
          </a:prstGeom>
          <a:noFill/>
        </p:spPr>
        <p:txBody>
          <a:bodyPr wrap="square" rtlCol="0">
            <a:spAutoFit/>
          </a:bodyPr>
          <a:lstStyle/>
          <a:p>
            <a:pPr indent="457200">
              <a:lnSpc>
                <a:spcPct val="200000"/>
              </a:lnSpc>
            </a:pPr>
            <a:r>
              <a:rPr lang="zh-CN" altLang="en-US" sz="2000" b="1" dirty="0"/>
              <a:t>股利折现模型</a:t>
            </a:r>
            <a:r>
              <a:rPr lang="zh-CN" altLang="en-US" sz="2000" dirty="0"/>
              <a:t>（</a:t>
            </a:r>
            <a:r>
              <a:rPr lang="en-US" altLang="zh-CN" sz="2000" dirty="0"/>
              <a:t>Dividend Discount Model</a:t>
            </a:r>
            <a:r>
              <a:rPr lang="zh-CN" altLang="en-US" sz="2000" dirty="0"/>
              <a:t>，</a:t>
            </a:r>
            <a:r>
              <a:rPr lang="en-US" altLang="zh-CN" sz="2000" dirty="0"/>
              <a:t>DDM</a:t>
            </a:r>
            <a:r>
              <a:rPr lang="zh-CN" altLang="en-US" sz="2000" dirty="0"/>
              <a:t>）</a:t>
            </a:r>
            <a:endParaRPr lang="en-US" altLang="zh-CN" sz="2000" dirty="0"/>
          </a:p>
          <a:p>
            <a:pPr indent="457200">
              <a:lnSpc>
                <a:spcPct val="200000"/>
              </a:lnSpc>
            </a:pPr>
            <a:r>
              <a:rPr lang="zh-CN" altLang="en-US" sz="2000" dirty="0"/>
              <a:t>股票的内在价值（</a:t>
            </a:r>
            <a:r>
              <a:rPr lang="en-US" altLang="zh-CN" sz="2000" dirty="0"/>
              <a:t>Intrinsic Value</a:t>
            </a:r>
            <a:r>
              <a:rPr lang="zh-CN" altLang="en-US" sz="2000" dirty="0"/>
              <a:t>）是其逐年期望股利的现值之和</a:t>
            </a:r>
            <a:endParaRPr lang="en-US" altLang="zh-CN" sz="2000" dirty="0"/>
          </a:p>
          <a:p>
            <a:pPr indent="457200">
              <a:lnSpc>
                <a:spcPct val="200000"/>
              </a:lnSpc>
            </a:pPr>
            <a:r>
              <a:rPr lang="zh-CN" altLang="en-US" sz="2000" b="1" dirty="0"/>
              <a:t>自由现金流模型</a:t>
            </a:r>
            <a:r>
              <a:rPr lang="zh-CN" altLang="en-US" sz="2000" dirty="0"/>
              <a:t>（</a:t>
            </a:r>
            <a:r>
              <a:rPr lang="en-US" altLang="zh-CN" sz="2000" dirty="0"/>
              <a:t>Free Cashflow Model</a:t>
            </a:r>
            <a:r>
              <a:rPr lang="zh-CN" altLang="en-US" sz="2000" dirty="0"/>
              <a:t>，</a:t>
            </a:r>
            <a:r>
              <a:rPr lang="en-US" altLang="zh-CN" sz="2000" dirty="0"/>
              <a:t>FCFM</a:t>
            </a:r>
            <a:r>
              <a:rPr lang="zh-CN" altLang="en-US" sz="2000" dirty="0"/>
              <a:t>）</a:t>
            </a:r>
            <a:endParaRPr lang="en-US" altLang="zh-CN" sz="2000" dirty="0"/>
          </a:p>
          <a:p>
            <a:pPr indent="457200">
              <a:lnSpc>
                <a:spcPct val="200000"/>
              </a:lnSpc>
            </a:pPr>
            <a:r>
              <a:rPr lang="zh-CN" altLang="en-US" sz="2000" dirty="0"/>
              <a:t>公司价值（</a:t>
            </a:r>
            <a:r>
              <a:rPr lang="en-US" altLang="zh-CN" sz="2000" dirty="0"/>
              <a:t>Firm Value</a:t>
            </a:r>
            <a:r>
              <a:rPr lang="zh-CN" altLang="en-US" sz="2000" dirty="0"/>
              <a:t>）</a:t>
            </a:r>
            <a:r>
              <a:rPr lang="en-US" altLang="zh-CN" sz="2000" dirty="0"/>
              <a:t>/</a:t>
            </a:r>
            <a:r>
              <a:rPr lang="zh-CN" altLang="en-US" sz="2000" dirty="0"/>
              <a:t>股权价值（</a:t>
            </a:r>
            <a:r>
              <a:rPr lang="en-US" altLang="zh-CN" sz="2000" dirty="0"/>
              <a:t>Equity Value</a:t>
            </a:r>
            <a:r>
              <a:rPr lang="zh-CN" altLang="en-US" sz="2000" dirty="0"/>
              <a:t>）是其逐年期望</a:t>
            </a:r>
            <a:r>
              <a:rPr lang="en-US" altLang="zh-CN" sz="2000" dirty="0"/>
              <a:t>FCFF/FCFE</a:t>
            </a:r>
            <a:r>
              <a:rPr lang="zh-CN" altLang="en-US" sz="2000" dirty="0"/>
              <a:t>的现值之和</a:t>
            </a:r>
            <a:endParaRPr lang="en-US" altLang="zh-CN" sz="2000" dirty="0"/>
          </a:p>
          <a:p>
            <a:pPr indent="457200">
              <a:lnSpc>
                <a:spcPct val="200000"/>
              </a:lnSpc>
            </a:pPr>
            <a:r>
              <a:rPr lang="zh-CN" altLang="en-US" sz="2000" b="1" dirty="0"/>
              <a:t>剩余收益模型</a:t>
            </a:r>
            <a:r>
              <a:rPr lang="zh-CN" altLang="en-US" sz="2000" dirty="0"/>
              <a:t>（</a:t>
            </a:r>
            <a:r>
              <a:rPr lang="en-US" altLang="zh-CN" sz="2000" dirty="0"/>
              <a:t>Residual Income Approach</a:t>
            </a:r>
            <a:r>
              <a:rPr lang="zh-CN" altLang="en-US" sz="2000" dirty="0"/>
              <a:t>，</a:t>
            </a:r>
            <a:r>
              <a:rPr lang="en-US" altLang="zh-CN" sz="2000" dirty="0"/>
              <a:t>RIA</a:t>
            </a:r>
            <a:r>
              <a:rPr lang="zh-CN" altLang="en-US" sz="2000" dirty="0"/>
              <a:t>）</a:t>
            </a:r>
            <a:endParaRPr lang="en-US" altLang="zh-CN" sz="2000" dirty="0"/>
          </a:p>
          <a:p>
            <a:pPr indent="457200">
              <a:lnSpc>
                <a:spcPct val="200000"/>
              </a:lnSpc>
            </a:pPr>
            <a:r>
              <a:rPr lang="zh-CN" altLang="en-US" sz="2000" dirty="0"/>
              <a:t>股权价值（</a:t>
            </a:r>
            <a:r>
              <a:rPr lang="en-US" altLang="zh-CN" sz="2000" dirty="0"/>
              <a:t>Equity Value</a:t>
            </a:r>
            <a:r>
              <a:rPr lang="zh-CN" altLang="en-US" sz="2000" dirty="0"/>
              <a:t>）是逐年期望剩余收益的现值与股东初始投入之和</a:t>
            </a:r>
            <a:endParaRPr lang="en-US" altLang="zh-CN" sz="2000" dirty="0"/>
          </a:p>
          <a:p>
            <a:pPr indent="457200">
              <a:lnSpc>
                <a:spcPct val="200000"/>
              </a:lnSpc>
            </a:pPr>
            <a:r>
              <a:rPr lang="zh-CN" altLang="en-US" sz="2000" b="1" dirty="0"/>
              <a:t>资产法</a:t>
            </a:r>
            <a:r>
              <a:rPr lang="zh-CN" altLang="en-US" sz="2000" dirty="0"/>
              <a:t>（</a:t>
            </a:r>
            <a:r>
              <a:rPr lang="en-US" altLang="zh-CN" sz="2000" dirty="0"/>
              <a:t>Asset Based Approach</a:t>
            </a:r>
            <a:r>
              <a:rPr lang="zh-CN" altLang="en-US" sz="2000" dirty="0"/>
              <a:t>，</a:t>
            </a:r>
            <a:r>
              <a:rPr lang="en-US" altLang="zh-CN" sz="2000" dirty="0"/>
              <a:t>ABA</a:t>
            </a:r>
            <a:r>
              <a:rPr lang="zh-CN" altLang="en-US" sz="2000" dirty="0"/>
              <a:t>）</a:t>
            </a:r>
            <a:endParaRPr lang="en-US" altLang="zh-CN" sz="2000" dirty="0"/>
          </a:p>
          <a:p>
            <a:pPr indent="457200">
              <a:lnSpc>
                <a:spcPct val="200000"/>
              </a:lnSpc>
            </a:pPr>
            <a:r>
              <a:rPr lang="zh-CN" altLang="en-US" sz="2000" dirty="0"/>
              <a:t>股权价值（</a:t>
            </a:r>
            <a:r>
              <a:rPr lang="en-US" altLang="zh-CN" sz="2000" dirty="0"/>
              <a:t>Equity Value</a:t>
            </a:r>
            <a:r>
              <a:rPr lang="zh-CN" altLang="en-US" sz="2000" dirty="0"/>
              <a:t>）是公司的公允资产价值与公允负债价值之差</a:t>
            </a:r>
            <a:endParaRPr lang="en-US" altLang="zh-CN" sz="2000" dirty="0"/>
          </a:p>
          <a:p>
            <a:pPr indent="457200">
              <a:lnSpc>
                <a:spcPct val="200000"/>
              </a:lnSpc>
            </a:pPr>
            <a:r>
              <a:rPr lang="en-US" altLang="zh-CN" sz="2000" dirty="0"/>
              <a:t>	</a:t>
            </a:r>
          </a:p>
        </p:txBody>
      </p:sp>
    </p:spTree>
    <p:extLst>
      <p:ext uri="{BB962C8B-B14F-4D97-AF65-F5344CB8AC3E}">
        <p14:creationId xmlns:p14="http://schemas.microsoft.com/office/powerpoint/2010/main" val="2531012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sz="790"/>
              <a:t>美美与共 知行合一</a:t>
            </a:r>
            <a:endParaRPr lang="zh-CN" altLang="en-US" sz="790" dirty="0"/>
          </a:p>
        </p:txBody>
      </p:sp>
      <p:sp>
        <p:nvSpPr>
          <p:cNvPr id="4" name="灯片编号占位符 3"/>
          <p:cNvSpPr>
            <a:spLocks noGrp="1"/>
          </p:cNvSpPr>
          <p:nvPr>
            <p:ph type="sldNum" sz="quarter" idx="11"/>
          </p:nvPr>
        </p:nvSpPr>
        <p:spPr/>
        <p:txBody>
          <a:bodyPr/>
          <a:lstStyle/>
          <a:p>
            <a:r>
              <a:rPr lang="en-US" altLang="zh-CN" sz="750"/>
              <a:t>Minzu University of China</a:t>
            </a:r>
            <a:endParaRPr lang="en-US" altLang="zh-CN" sz="750" dirty="0"/>
          </a:p>
        </p:txBody>
      </p:sp>
      <p:sp>
        <p:nvSpPr>
          <p:cNvPr id="5" name="文本框 4">
            <a:extLst>
              <a:ext uri="{FF2B5EF4-FFF2-40B4-BE49-F238E27FC236}">
                <a16:creationId xmlns:a16="http://schemas.microsoft.com/office/drawing/2014/main" id="{F06CD255-4B92-45D7-9A3A-211BEADBC925}"/>
              </a:ext>
            </a:extLst>
          </p:cNvPr>
          <p:cNvSpPr txBox="1"/>
          <p:nvPr/>
        </p:nvSpPr>
        <p:spPr>
          <a:xfrm>
            <a:off x="982405" y="161925"/>
            <a:ext cx="1119217" cy="584775"/>
          </a:xfrm>
          <a:prstGeom prst="rect">
            <a:avLst/>
          </a:prstGeom>
          <a:noFill/>
        </p:spPr>
        <p:txBody>
          <a:bodyPr wrap="none" rtlCol="0">
            <a:spAutoFit/>
          </a:bodyPr>
          <a:lstStyle>
            <a:defPPr>
              <a:defRPr lang="zh-CN"/>
            </a:defPPr>
            <a:lvl1pPr>
              <a:defRPr sz="3200"/>
            </a:lvl1pPr>
          </a:lstStyle>
          <a:p>
            <a:r>
              <a:rPr lang="en-US" altLang="zh-CN" sz="3200" dirty="0"/>
              <a:t>DDM</a:t>
            </a:r>
            <a:endParaRPr lang="zh-CN" altLang="en-US" sz="3200" dirty="0"/>
          </a:p>
        </p:txBody>
      </p:sp>
      <p:sp>
        <p:nvSpPr>
          <p:cNvPr id="7" name="文本框 6">
            <a:extLst>
              <a:ext uri="{FF2B5EF4-FFF2-40B4-BE49-F238E27FC236}">
                <a16:creationId xmlns:a16="http://schemas.microsoft.com/office/drawing/2014/main" id="{35EF487B-B8F9-47BE-97BD-983D9959E4AA}"/>
              </a:ext>
            </a:extLst>
          </p:cNvPr>
          <p:cNvSpPr txBox="1"/>
          <p:nvPr/>
        </p:nvSpPr>
        <p:spPr>
          <a:xfrm>
            <a:off x="660400" y="2280031"/>
            <a:ext cx="10902949" cy="3170099"/>
          </a:xfrm>
          <a:prstGeom prst="rect">
            <a:avLst/>
          </a:prstGeom>
          <a:noFill/>
        </p:spPr>
        <p:txBody>
          <a:bodyPr wrap="square" rtlCol="0">
            <a:spAutoFit/>
          </a:bodyPr>
          <a:lstStyle/>
          <a:p>
            <a:pPr indent="457200">
              <a:lnSpc>
                <a:spcPct val="200000"/>
              </a:lnSpc>
            </a:pPr>
            <a:r>
              <a:rPr lang="en-US" altLang="zh-CN" sz="2000" dirty="0"/>
              <a:t>DDM</a:t>
            </a:r>
            <a:r>
              <a:rPr lang="zh-CN" altLang="en-US" sz="2000" dirty="0"/>
              <a:t>有很多中变形式，如戈登增长模型（</a:t>
            </a:r>
            <a:r>
              <a:rPr lang="en-US" altLang="zh-CN" sz="2000" dirty="0"/>
              <a:t>Gordon Growth Model</a:t>
            </a:r>
            <a:r>
              <a:rPr lang="zh-CN" altLang="en-US" sz="2000" dirty="0"/>
              <a:t>，</a:t>
            </a:r>
            <a:r>
              <a:rPr lang="en-US" altLang="zh-CN" sz="2000" dirty="0"/>
              <a:t>GGM</a:t>
            </a:r>
            <a:r>
              <a:rPr lang="zh-CN" altLang="en-US" sz="2000" dirty="0"/>
              <a:t>），增长机会净现值模型（</a:t>
            </a:r>
            <a:r>
              <a:rPr lang="en-US" altLang="zh-CN" sz="2000" dirty="0"/>
              <a:t>NPVGO</a:t>
            </a:r>
            <a:r>
              <a:rPr lang="zh-CN" altLang="en-US" sz="2000" dirty="0"/>
              <a:t>）等。</a:t>
            </a:r>
            <a:endParaRPr lang="en-US" altLang="zh-CN" sz="2000" dirty="0"/>
          </a:p>
          <a:p>
            <a:pPr indent="457200">
              <a:lnSpc>
                <a:spcPct val="200000"/>
              </a:lnSpc>
            </a:pPr>
            <a:r>
              <a:rPr lang="zh-CN" altLang="en-US" sz="2000" dirty="0"/>
              <a:t>虽然公司价值可以由其股价反映，但事实上股利发放的多少与公司的好坏并没有直接联系；同时也有很多公司不发放股利，此时甚至无法使用该模型；未来股利可预测性差，多期</a:t>
            </a:r>
            <a:r>
              <a:rPr lang="en-US" altLang="zh-CN" sz="2000" dirty="0"/>
              <a:t>DDM</a:t>
            </a:r>
            <a:r>
              <a:rPr lang="zh-CN" altLang="en-US" sz="2000" dirty="0"/>
              <a:t>也难以缓解；折现估值模型对折现率非常敏感，主观因素会带来很大偏差。</a:t>
            </a:r>
            <a:endParaRPr lang="en-US" altLang="zh-CN" sz="2000" dirty="0"/>
          </a:p>
        </p:txBody>
      </p:sp>
      <mc:AlternateContent xmlns:mc="http://schemas.openxmlformats.org/markup-compatibility/2006" xmlns:a14="http://schemas.microsoft.com/office/drawing/2010/main">
        <mc:Choice Requires="a14">
          <p:sp>
            <p:nvSpPr>
              <p:cNvPr id="6" name="矩形 5"/>
              <p:cNvSpPr/>
              <p:nvPr/>
            </p:nvSpPr>
            <p:spPr>
              <a:xfrm>
                <a:off x="5072647" y="976809"/>
                <a:ext cx="2078454" cy="10731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0">
                              <a:latin typeface="Cambria Math" panose="02040503050406030204" pitchFamily="18" charset="0"/>
                            </a:rPr>
                            <m:t>0</m:t>
                          </m:r>
                        </m:sub>
                      </m:sSub>
                      <m:r>
                        <a:rPr lang="zh-CN" altLang="en-US" i="0">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0">
                              <a:latin typeface="Cambria Math" panose="02040503050406030204" pitchFamily="18" charset="0"/>
                            </a:rPr>
                            <m:t>∞</m:t>
                          </m:r>
                        </m:sup>
                        <m:e>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𝐷</m:t>
                                  </m:r>
                                </m:e>
                                <m:sub>
                                  <m:r>
                                    <a:rPr lang="zh-CN" altLang="en-US" i="1">
                                      <a:latin typeface="Cambria Math" panose="02040503050406030204" pitchFamily="18" charset="0"/>
                                    </a:rPr>
                                    <m:t>𝑖</m:t>
                                  </m:r>
                                </m:sub>
                              </m:sSub>
                            </m:num>
                            <m:den>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a:rPr lang="zh-CN" altLang="en-US" i="0">
                                          <a:latin typeface="Cambria Math" panose="02040503050406030204" pitchFamily="18" charset="0"/>
                                        </a:rPr>
                                        <m:t>1+</m:t>
                                      </m:r>
                                      <m:r>
                                        <a:rPr lang="zh-CN" altLang="en-US" i="1">
                                          <a:latin typeface="Cambria Math" panose="02040503050406030204" pitchFamily="18" charset="0"/>
                                        </a:rPr>
                                        <m:t>𝑟</m:t>
                                      </m:r>
                                    </m:e>
                                  </m:d>
                                </m:e>
                                <m:sup>
                                  <m:r>
                                    <a:rPr lang="zh-CN" altLang="en-US" i="1">
                                      <a:latin typeface="Cambria Math" panose="02040503050406030204" pitchFamily="18" charset="0"/>
                                    </a:rPr>
                                    <m:t>𝑖</m:t>
                                  </m:r>
                                </m:sup>
                              </m:sSup>
                            </m:den>
                          </m:f>
                        </m:e>
                      </m:nary>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5072647" y="976809"/>
                <a:ext cx="2078454" cy="1073114"/>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3513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sz="790"/>
              <a:t>美美与共 知行合一</a:t>
            </a:r>
            <a:endParaRPr lang="zh-CN" altLang="en-US" sz="790" dirty="0"/>
          </a:p>
        </p:txBody>
      </p:sp>
      <p:sp>
        <p:nvSpPr>
          <p:cNvPr id="4" name="灯片编号占位符 3"/>
          <p:cNvSpPr>
            <a:spLocks noGrp="1"/>
          </p:cNvSpPr>
          <p:nvPr>
            <p:ph type="sldNum" sz="quarter" idx="11"/>
          </p:nvPr>
        </p:nvSpPr>
        <p:spPr/>
        <p:txBody>
          <a:bodyPr/>
          <a:lstStyle/>
          <a:p>
            <a:r>
              <a:rPr lang="en-US" altLang="zh-CN" sz="750"/>
              <a:t>Minzu University of China</a:t>
            </a:r>
            <a:endParaRPr lang="en-US" altLang="zh-CN" sz="750" dirty="0"/>
          </a:p>
        </p:txBody>
      </p:sp>
      <p:sp>
        <p:nvSpPr>
          <p:cNvPr id="5" name="文本框 4">
            <a:extLst>
              <a:ext uri="{FF2B5EF4-FFF2-40B4-BE49-F238E27FC236}">
                <a16:creationId xmlns:a16="http://schemas.microsoft.com/office/drawing/2014/main" id="{F06CD255-4B92-45D7-9A3A-211BEADBC925}"/>
              </a:ext>
            </a:extLst>
          </p:cNvPr>
          <p:cNvSpPr txBox="1"/>
          <p:nvPr/>
        </p:nvSpPr>
        <p:spPr>
          <a:xfrm>
            <a:off x="982405" y="161925"/>
            <a:ext cx="1322798" cy="584775"/>
          </a:xfrm>
          <a:prstGeom prst="rect">
            <a:avLst/>
          </a:prstGeom>
          <a:noFill/>
        </p:spPr>
        <p:txBody>
          <a:bodyPr wrap="none" rtlCol="0">
            <a:spAutoFit/>
          </a:bodyPr>
          <a:lstStyle>
            <a:defPPr>
              <a:defRPr lang="zh-CN"/>
            </a:defPPr>
            <a:lvl1pPr>
              <a:defRPr sz="3200"/>
            </a:lvl1pPr>
          </a:lstStyle>
          <a:p>
            <a:r>
              <a:rPr lang="en-US" altLang="zh-CN" sz="3200" dirty="0"/>
              <a:t>FCFM</a:t>
            </a:r>
            <a:endParaRPr lang="zh-CN" altLang="en-US" sz="3200" dirty="0"/>
          </a:p>
        </p:txBody>
      </p:sp>
      <p:sp>
        <p:nvSpPr>
          <p:cNvPr id="7" name="文本框 6">
            <a:extLst>
              <a:ext uri="{FF2B5EF4-FFF2-40B4-BE49-F238E27FC236}">
                <a16:creationId xmlns:a16="http://schemas.microsoft.com/office/drawing/2014/main" id="{35EF487B-B8F9-47BE-97BD-983D9959E4AA}"/>
              </a:ext>
            </a:extLst>
          </p:cNvPr>
          <p:cNvSpPr txBox="1"/>
          <p:nvPr/>
        </p:nvSpPr>
        <p:spPr>
          <a:xfrm>
            <a:off x="660400" y="2280031"/>
            <a:ext cx="10902949" cy="4401205"/>
          </a:xfrm>
          <a:prstGeom prst="rect">
            <a:avLst/>
          </a:prstGeom>
          <a:noFill/>
        </p:spPr>
        <p:txBody>
          <a:bodyPr wrap="square" rtlCol="0">
            <a:spAutoFit/>
          </a:bodyPr>
          <a:lstStyle/>
          <a:p>
            <a:pPr indent="457200">
              <a:lnSpc>
                <a:spcPct val="200000"/>
              </a:lnSpc>
            </a:pPr>
            <a:r>
              <a:rPr lang="zh-CN" altLang="en-US" sz="2000" dirty="0"/>
              <a:t>相比于不能用于不发放股利公司的</a:t>
            </a:r>
            <a:r>
              <a:rPr lang="en-US" altLang="zh-CN" sz="2000" dirty="0"/>
              <a:t>DDM </a:t>
            </a:r>
            <a:r>
              <a:rPr lang="zh-CN" altLang="en-US" sz="2000" dirty="0"/>
              <a:t>，</a:t>
            </a:r>
            <a:r>
              <a:rPr lang="en-US" altLang="zh-CN" sz="2000" dirty="0"/>
              <a:t>FCFM</a:t>
            </a:r>
            <a:r>
              <a:rPr lang="zh-CN" altLang="en-US" sz="2000" dirty="0"/>
              <a:t>可以适用任何公司，因为任何公司都可以计算出自由现金流；同时，自由现金流相比股利发放更能反映出公司的实际盈利能力；</a:t>
            </a:r>
            <a:r>
              <a:rPr lang="en-US" altLang="zh-CN" sz="2000" dirty="0"/>
              <a:t>DDM</a:t>
            </a:r>
            <a:r>
              <a:rPr lang="zh-CN" altLang="en-US" sz="2000" dirty="0"/>
              <a:t>估值得到的是少数股权价值，因为对于少数股东来说从股票中获得的现金流只有股利，但</a:t>
            </a:r>
            <a:r>
              <a:rPr lang="en-US" altLang="zh-CN" sz="2000" dirty="0"/>
              <a:t>FCFM</a:t>
            </a:r>
            <a:r>
              <a:rPr lang="zh-CN" altLang="en-US" sz="2000" dirty="0"/>
              <a:t>下算出的是控股权的价值。</a:t>
            </a:r>
            <a:endParaRPr lang="en-US" altLang="zh-CN" sz="2000" dirty="0"/>
          </a:p>
          <a:p>
            <a:pPr indent="457200">
              <a:lnSpc>
                <a:spcPct val="200000"/>
              </a:lnSpc>
            </a:pPr>
            <a:r>
              <a:rPr lang="zh-CN" altLang="en-US" sz="2000" dirty="0"/>
              <a:t>在公司资本结构不发生变化时，</a:t>
            </a:r>
            <a:r>
              <a:rPr lang="en-US" altLang="zh-CN" sz="2000" dirty="0"/>
              <a:t>FCFE</a:t>
            </a:r>
            <a:r>
              <a:rPr lang="zh-CN" altLang="en-US" sz="2000" dirty="0"/>
              <a:t>法更加直观，但由于</a:t>
            </a:r>
            <a:r>
              <a:rPr lang="en-US" altLang="zh-CN" sz="2000" dirty="0"/>
              <a:t>FCFE</a:t>
            </a:r>
            <a:r>
              <a:rPr lang="zh-CN" altLang="en-US" sz="2000" dirty="0"/>
              <a:t>可能为负且资本结构也不会保持不变，因此</a:t>
            </a:r>
            <a:r>
              <a:rPr lang="en-US" altLang="zh-CN" sz="2000" dirty="0"/>
              <a:t>FCFF</a:t>
            </a:r>
            <a:r>
              <a:rPr lang="zh-CN" altLang="en-US" sz="2000" dirty="0"/>
              <a:t>法更加通用。</a:t>
            </a:r>
            <a:endParaRPr lang="en-US" altLang="zh-CN" sz="2000" dirty="0"/>
          </a:p>
          <a:p>
            <a:pPr indent="457200">
              <a:lnSpc>
                <a:spcPct val="200000"/>
              </a:lnSpc>
            </a:pPr>
            <a:r>
              <a:rPr lang="zh-CN" altLang="en-US" sz="2000" dirty="0"/>
              <a:t>折现估值模型对折现率非常敏感，主观因素会带来很大偏差。</a:t>
            </a:r>
            <a:endParaRPr lang="en-US" altLang="zh-CN" sz="2000" dirty="0"/>
          </a:p>
        </p:txBody>
      </p:sp>
      <mc:AlternateContent xmlns:mc="http://schemas.openxmlformats.org/markup-compatibility/2006" xmlns:a14="http://schemas.microsoft.com/office/drawing/2010/main">
        <mc:Choice Requires="a14">
          <p:sp>
            <p:nvSpPr>
              <p:cNvPr id="9" name="矩形 8"/>
              <p:cNvSpPr/>
              <p:nvPr/>
            </p:nvSpPr>
            <p:spPr>
              <a:xfrm>
                <a:off x="2305203" y="1148637"/>
                <a:ext cx="2761589" cy="10731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𝐹</m:t>
                      </m:r>
                      <m:sSub>
                        <m:sSubPr>
                          <m:ctrlPr>
                            <a:rPr lang="zh-CN" altLang="en-US" i="1">
                              <a:latin typeface="Cambria Math" panose="02040503050406030204" pitchFamily="18" charset="0"/>
                            </a:rPr>
                          </m:ctrlPr>
                        </m:sSubPr>
                        <m:e>
                          <m:r>
                            <a:rPr lang="zh-CN" altLang="en-US" i="1">
                              <a:latin typeface="Cambria Math" panose="02040503050406030204" pitchFamily="18" charset="0"/>
                            </a:rPr>
                            <m:t>𝑉</m:t>
                          </m:r>
                        </m:e>
                        <m:sub>
                          <m:r>
                            <a:rPr lang="zh-CN" altLang="en-US" i="0">
                              <a:latin typeface="Cambria Math" panose="02040503050406030204" pitchFamily="18" charset="0"/>
                            </a:rPr>
                            <m:t>0</m:t>
                          </m:r>
                        </m:sub>
                      </m:sSub>
                      <m:r>
                        <a:rPr lang="zh-CN" altLang="en-US" i="0">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0">
                              <a:latin typeface="Cambria Math" panose="02040503050406030204" pitchFamily="18" charset="0"/>
                            </a:rPr>
                            <m:t>∞</m:t>
                          </m:r>
                        </m:sup>
                        <m:e>
                          <m:f>
                            <m:fPr>
                              <m:ctrlPr>
                                <a:rPr lang="zh-CN" altLang="en-US" i="1">
                                  <a:latin typeface="Cambria Math" panose="02040503050406030204" pitchFamily="18" charset="0"/>
                                </a:rPr>
                              </m:ctrlPr>
                            </m:fPr>
                            <m:num>
                              <m:r>
                                <a:rPr lang="zh-CN" altLang="en-US" i="1">
                                  <a:latin typeface="Cambria Math" panose="02040503050406030204" pitchFamily="18" charset="0"/>
                                </a:rPr>
                                <m:t>𝐹𝐶𝐹</m:t>
                              </m:r>
                              <m:sSub>
                                <m:sSubPr>
                                  <m:ctrlPr>
                                    <a:rPr lang="zh-CN" altLang="en-US" i="1">
                                      <a:latin typeface="Cambria Math" panose="02040503050406030204" pitchFamily="18" charset="0"/>
                                    </a:rPr>
                                  </m:ctrlPr>
                                </m:sSubPr>
                                <m:e>
                                  <m:r>
                                    <a:rPr lang="zh-CN" altLang="en-US" i="1">
                                      <a:latin typeface="Cambria Math" panose="02040503050406030204" pitchFamily="18" charset="0"/>
                                    </a:rPr>
                                    <m:t>𝐹</m:t>
                                  </m:r>
                                </m:e>
                                <m:sub>
                                  <m:r>
                                    <a:rPr lang="zh-CN" altLang="en-US" i="1">
                                      <a:latin typeface="Cambria Math" panose="02040503050406030204" pitchFamily="18" charset="0"/>
                                    </a:rPr>
                                    <m:t>𝑖</m:t>
                                  </m:r>
                                </m:sub>
                              </m:sSub>
                            </m:num>
                            <m:den>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a:rPr lang="zh-CN" altLang="en-US" i="0">
                                          <a:latin typeface="Cambria Math" panose="02040503050406030204" pitchFamily="18" charset="0"/>
                                        </a:rPr>
                                        <m:t>1+</m:t>
                                      </m:r>
                                      <m:r>
                                        <a:rPr lang="zh-CN" altLang="en-US" i="1">
                                          <a:latin typeface="Cambria Math" panose="02040503050406030204" pitchFamily="18" charset="0"/>
                                        </a:rPr>
                                        <m:t>𝑊𝐴𝐶𝐶</m:t>
                                      </m:r>
                                    </m:e>
                                  </m:d>
                                </m:e>
                                <m:sup>
                                  <m:r>
                                    <a:rPr lang="zh-CN" altLang="en-US" i="1">
                                      <a:latin typeface="Cambria Math" panose="02040503050406030204" pitchFamily="18" charset="0"/>
                                    </a:rPr>
                                    <m:t>𝑖</m:t>
                                  </m:r>
                                </m:sup>
                              </m:sSup>
                            </m:den>
                          </m:f>
                        </m:e>
                      </m:nary>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2305203" y="1148637"/>
                <a:ext cx="2761589" cy="1073114"/>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6560869" y="1148637"/>
                <a:ext cx="2227533" cy="10731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𝐸</m:t>
                      </m:r>
                      <m:sSub>
                        <m:sSubPr>
                          <m:ctrlPr>
                            <a:rPr lang="zh-CN" altLang="en-US" i="1">
                              <a:latin typeface="Cambria Math" panose="02040503050406030204" pitchFamily="18" charset="0"/>
                            </a:rPr>
                          </m:ctrlPr>
                        </m:sSubPr>
                        <m:e>
                          <m:r>
                            <a:rPr lang="zh-CN" altLang="en-US" i="1">
                              <a:latin typeface="Cambria Math" panose="02040503050406030204" pitchFamily="18" charset="0"/>
                            </a:rPr>
                            <m:t>𝑉</m:t>
                          </m:r>
                        </m:e>
                        <m:sub>
                          <m:r>
                            <a:rPr lang="zh-CN" altLang="en-US" i="0">
                              <a:latin typeface="Cambria Math" panose="02040503050406030204" pitchFamily="18" charset="0"/>
                            </a:rPr>
                            <m:t>0</m:t>
                          </m:r>
                        </m:sub>
                      </m:sSub>
                      <m:r>
                        <a:rPr lang="zh-CN" altLang="en-US" i="0">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0">
                              <a:latin typeface="Cambria Math" panose="02040503050406030204" pitchFamily="18" charset="0"/>
                            </a:rPr>
                            <m:t>∞</m:t>
                          </m:r>
                        </m:sup>
                        <m:e>
                          <m:f>
                            <m:fPr>
                              <m:ctrlPr>
                                <a:rPr lang="zh-CN" altLang="en-US" i="1">
                                  <a:latin typeface="Cambria Math" panose="02040503050406030204" pitchFamily="18" charset="0"/>
                                </a:rPr>
                              </m:ctrlPr>
                            </m:fPr>
                            <m:num>
                              <m:r>
                                <a:rPr lang="zh-CN" altLang="en-US" i="1">
                                  <a:latin typeface="Cambria Math" panose="02040503050406030204" pitchFamily="18" charset="0"/>
                                </a:rPr>
                                <m:t>𝐹𝐶𝐹</m:t>
                              </m:r>
                              <m:sSub>
                                <m:sSubPr>
                                  <m:ctrlPr>
                                    <a:rPr lang="zh-CN" altLang="en-US" i="1">
                                      <a:latin typeface="Cambria Math" panose="02040503050406030204" pitchFamily="18"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𝑖</m:t>
                                  </m:r>
                                </m:sub>
                              </m:sSub>
                            </m:num>
                            <m:den>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a:rPr lang="zh-CN" altLang="en-US" i="0">
                                          <a:latin typeface="Cambria Math" panose="02040503050406030204" pitchFamily="18" charset="0"/>
                                        </a:rPr>
                                        <m:t>1+</m:t>
                                      </m:r>
                                      <m:r>
                                        <a:rPr lang="zh-CN" altLang="en-US" i="1">
                                          <a:latin typeface="Cambria Math" panose="02040503050406030204" pitchFamily="18" charset="0"/>
                                        </a:rPr>
                                        <m:t>𝑟</m:t>
                                      </m:r>
                                    </m:e>
                                  </m:d>
                                </m:e>
                                <m:sup>
                                  <m:r>
                                    <a:rPr lang="zh-CN" altLang="en-US" i="1">
                                      <a:latin typeface="Cambria Math" panose="02040503050406030204" pitchFamily="18" charset="0"/>
                                    </a:rPr>
                                    <m:t>𝑖</m:t>
                                  </m:r>
                                </m:sup>
                              </m:sSup>
                            </m:den>
                          </m:f>
                        </m:e>
                      </m:nary>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6560869" y="1148637"/>
                <a:ext cx="2227533" cy="107311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65321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HeaderHeight&quot;:15.0,&quot;FooterHeight&quot;:9.0,&quot;SideMargin&quot;:5.5,&quot;TopMargin&quot;:0.0,&quot;BottomMargin&quot;:0.0,&quot;IntervalMargin&quot;:1.5,&quot;SettingType&quot;:&quot;System&quot;}"/>
</p:tagLst>
</file>

<file path=ppt/tags/tag10.xml><?xml version="1.0" encoding="utf-8"?>
<p:tagLst xmlns:a="http://schemas.openxmlformats.org/drawingml/2006/main" xmlns:r="http://schemas.openxmlformats.org/officeDocument/2006/relationships" xmlns:p="http://schemas.openxmlformats.org/presentationml/2006/main">
  <p:tag name="PA" val="v5.2.3"/>
</p:tagLst>
</file>

<file path=ppt/tags/tag11.xml><?xml version="1.0" encoding="utf-8"?>
<p:tagLst xmlns:a="http://schemas.openxmlformats.org/drawingml/2006/main" xmlns:r="http://schemas.openxmlformats.org/officeDocument/2006/relationships" xmlns:p="http://schemas.openxmlformats.org/presentationml/2006/main">
  <p:tag name="PA" val="v5.2.3"/>
</p:tagLst>
</file>

<file path=ppt/tags/tag12.xml><?xml version="1.0" encoding="utf-8"?>
<p:tagLst xmlns:a="http://schemas.openxmlformats.org/drawingml/2006/main" xmlns:r="http://schemas.openxmlformats.org/officeDocument/2006/relationships" xmlns:p="http://schemas.openxmlformats.org/presentationml/2006/main">
  <p:tag name="PA" val="v5.2.3"/>
</p:tagLst>
</file>

<file path=ppt/tags/tag13.xml><?xml version="1.0" encoding="utf-8"?>
<p:tagLst xmlns:a="http://schemas.openxmlformats.org/drawingml/2006/main" xmlns:r="http://schemas.openxmlformats.org/officeDocument/2006/relationships" xmlns:p="http://schemas.openxmlformats.org/presentationml/2006/main">
  <p:tag name="PA" val="v5.2.3"/>
</p:tagLst>
</file>

<file path=ppt/tags/tag14.xml><?xml version="1.0" encoding="utf-8"?>
<p:tagLst xmlns:a="http://schemas.openxmlformats.org/drawingml/2006/main" xmlns:r="http://schemas.openxmlformats.org/officeDocument/2006/relationships" xmlns:p="http://schemas.openxmlformats.org/presentationml/2006/main">
  <p:tag name="PA" val="v5.2.3"/>
</p:tagLst>
</file>

<file path=ppt/tags/tag15.xml><?xml version="1.0" encoding="utf-8"?>
<p:tagLst xmlns:a="http://schemas.openxmlformats.org/drawingml/2006/main" xmlns:r="http://schemas.openxmlformats.org/officeDocument/2006/relationships" xmlns:p="http://schemas.openxmlformats.org/presentationml/2006/main">
  <p:tag name="PA" val="v5.2.3"/>
</p:tagLst>
</file>

<file path=ppt/tags/tag16.xml><?xml version="1.0" encoding="utf-8"?>
<p:tagLst xmlns:a="http://schemas.openxmlformats.org/drawingml/2006/main" xmlns:r="http://schemas.openxmlformats.org/officeDocument/2006/relationships" xmlns:p="http://schemas.openxmlformats.org/presentationml/2006/main">
  <p:tag name="PA" val="v5.2.3"/>
</p:tagLst>
</file>

<file path=ppt/tags/tag17.xml><?xml version="1.0" encoding="utf-8"?>
<p:tagLst xmlns:a="http://schemas.openxmlformats.org/drawingml/2006/main" xmlns:r="http://schemas.openxmlformats.org/officeDocument/2006/relationships" xmlns:p="http://schemas.openxmlformats.org/presentationml/2006/main">
  <p:tag name="PA" val="v5.2.3"/>
</p:tagLst>
</file>

<file path=ppt/tags/tag18.xml><?xml version="1.0" encoding="utf-8"?>
<p:tagLst xmlns:a="http://schemas.openxmlformats.org/drawingml/2006/main" xmlns:r="http://schemas.openxmlformats.org/officeDocument/2006/relationships" xmlns:p="http://schemas.openxmlformats.org/presentationml/2006/main">
  <p:tag name="PA" val="v5.2.3"/>
</p:tagLst>
</file>

<file path=ppt/tags/tag19.xml><?xml version="1.0" encoding="utf-8"?>
<p:tagLst xmlns:a="http://schemas.openxmlformats.org/drawingml/2006/main" xmlns:r="http://schemas.openxmlformats.org/officeDocument/2006/relationships" xmlns:p="http://schemas.openxmlformats.org/presentationml/2006/main">
  <p:tag name="PA" val="v5.2.3"/>
</p:tagLst>
</file>

<file path=ppt/tags/tag2.xml><?xml version="1.0" encoding="utf-8"?>
<p:tagLst xmlns:a="http://schemas.openxmlformats.org/drawingml/2006/main" xmlns:r="http://schemas.openxmlformats.org/officeDocument/2006/relationships" xmlns:p="http://schemas.openxmlformats.org/presentationml/2006/main">
  <p:tag name="ISLIDE.VECTOR" val="35f8ada8-d1d5-484b-a646-0693bbf3215b"/>
</p:tagLst>
</file>

<file path=ppt/tags/tag20.xml><?xml version="1.0" encoding="utf-8"?>
<p:tagLst xmlns:a="http://schemas.openxmlformats.org/drawingml/2006/main" xmlns:r="http://schemas.openxmlformats.org/officeDocument/2006/relationships" xmlns:p="http://schemas.openxmlformats.org/presentationml/2006/main">
  <p:tag name="PA" val="v5.2.3"/>
</p:tagLst>
</file>

<file path=ppt/tags/tag21.xml><?xml version="1.0" encoding="utf-8"?>
<p:tagLst xmlns:a="http://schemas.openxmlformats.org/drawingml/2006/main" xmlns:r="http://schemas.openxmlformats.org/officeDocument/2006/relationships" xmlns:p="http://schemas.openxmlformats.org/presentationml/2006/main">
  <p:tag name="PA" val="v5.2.3"/>
</p:tagLst>
</file>

<file path=ppt/tags/tag22.xml><?xml version="1.0" encoding="utf-8"?>
<p:tagLst xmlns:a="http://schemas.openxmlformats.org/drawingml/2006/main" xmlns:r="http://schemas.openxmlformats.org/officeDocument/2006/relationships" xmlns:p="http://schemas.openxmlformats.org/presentationml/2006/main">
  <p:tag name="PA" val="v5.2.3"/>
</p:tagLst>
</file>

<file path=ppt/tags/tag23.xml><?xml version="1.0" encoding="utf-8"?>
<p:tagLst xmlns:a="http://schemas.openxmlformats.org/drawingml/2006/main" xmlns:r="http://schemas.openxmlformats.org/officeDocument/2006/relationships" xmlns:p="http://schemas.openxmlformats.org/presentationml/2006/main">
  <p:tag name="PA" val="v5.2.3"/>
</p:tagLst>
</file>

<file path=ppt/tags/tag24.xml><?xml version="1.0" encoding="utf-8"?>
<p:tagLst xmlns:a="http://schemas.openxmlformats.org/drawingml/2006/main" xmlns:r="http://schemas.openxmlformats.org/officeDocument/2006/relationships" xmlns:p="http://schemas.openxmlformats.org/presentationml/2006/main">
  <p:tag name="PA" val="v5.2.3"/>
</p:tagLst>
</file>

<file path=ppt/tags/tag25.xml><?xml version="1.0" encoding="utf-8"?>
<p:tagLst xmlns:a="http://schemas.openxmlformats.org/drawingml/2006/main" xmlns:r="http://schemas.openxmlformats.org/officeDocument/2006/relationships" xmlns:p="http://schemas.openxmlformats.org/presentationml/2006/main">
  <p:tag name="PA" val="v5.2.3"/>
</p:tagLst>
</file>

<file path=ppt/tags/tag26.xml><?xml version="1.0" encoding="utf-8"?>
<p:tagLst xmlns:a="http://schemas.openxmlformats.org/drawingml/2006/main" xmlns:r="http://schemas.openxmlformats.org/officeDocument/2006/relationships" xmlns:p="http://schemas.openxmlformats.org/presentationml/2006/main">
  <p:tag name="PA" val="v5.2.3"/>
</p:tagLst>
</file>

<file path=ppt/tags/tag27.xml><?xml version="1.0" encoding="utf-8"?>
<p:tagLst xmlns:a="http://schemas.openxmlformats.org/drawingml/2006/main" xmlns:r="http://schemas.openxmlformats.org/officeDocument/2006/relationships" xmlns:p="http://schemas.openxmlformats.org/presentationml/2006/main">
  <p:tag name="PA" val="v5.2.3"/>
</p:tagLst>
</file>

<file path=ppt/tags/tag28.xml><?xml version="1.0" encoding="utf-8"?>
<p:tagLst xmlns:a="http://schemas.openxmlformats.org/drawingml/2006/main" xmlns:r="http://schemas.openxmlformats.org/officeDocument/2006/relationships" xmlns:p="http://schemas.openxmlformats.org/presentationml/2006/main">
  <p:tag name="PA" val="v5.2.3"/>
</p:tagLst>
</file>

<file path=ppt/tags/tag29.xml><?xml version="1.0" encoding="utf-8"?>
<p:tagLst xmlns:a="http://schemas.openxmlformats.org/drawingml/2006/main" xmlns:r="http://schemas.openxmlformats.org/officeDocument/2006/relationships" xmlns:p="http://schemas.openxmlformats.org/presentationml/2006/main">
  <p:tag name="PA" val="v5.2.3"/>
</p:tagLst>
</file>

<file path=ppt/tags/tag3.xml><?xml version="1.0" encoding="utf-8"?>
<p:tagLst xmlns:a="http://schemas.openxmlformats.org/drawingml/2006/main" xmlns:r="http://schemas.openxmlformats.org/officeDocument/2006/relationships" xmlns:p="http://schemas.openxmlformats.org/presentationml/2006/main">
  <p:tag name="ISLIDE.VECTOR" val="35f8ada8-d1d5-484b-a646-0693bbf3215b"/>
</p:tagLst>
</file>

<file path=ppt/tags/tag30.xml><?xml version="1.0" encoding="utf-8"?>
<p:tagLst xmlns:a="http://schemas.openxmlformats.org/drawingml/2006/main" xmlns:r="http://schemas.openxmlformats.org/officeDocument/2006/relationships" xmlns:p="http://schemas.openxmlformats.org/presentationml/2006/main">
  <p:tag name="PA" val="v5.2.3"/>
</p:tagLst>
</file>

<file path=ppt/tags/tag31.xml><?xml version="1.0" encoding="utf-8"?>
<p:tagLst xmlns:a="http://schemas.openxmlformats.org/drawingml/2006/main" xmlns:r="http://schemas.openxmlformats.org/officeDocument/2006/relationships" xmlns:p="http://schemas.openxmlformats.org/presentationml/2006/main">
  <p:tag name="PA" val="v5.2.3"/>
</p:tagLst>
</file>

<file path=ppt/tags/tag32.xml><?xml version="1.0" encoding="utf-8"?>
<p:tagLst xmlns:a="http://schemas.openxmlformats.org/drawingml/2006/main" xmlns:r="http://schemas.openxmlformats.org/officeDocument/2006/relationships" xmlns:p="http://schemas.openxmlformats.org/presentationml/2006/main">
  <p:tag name="PA" val="v5.2.3"/>
</p:tagLst>
</file>

<file path=ppt/tags/tag33.xml><?xml version="1.0" encoding="utf-8"?>
<p:tagLst xmlns:a="http://schemas.openxmlformats.org/drawingml/2006/main" xmlns:r="http://schemas.openxmlformats.org/officeDocument/2006/relationships" xmlns:p="http://schemas.openxmlformats.org/presentationml/2006/main">
  <p:tag name="PA" val="v5.2.3"/>
</p:tagLst>
</file>

<file path=ppt/tags/tag34.xml><?xml version="1.0" encoding="utf-8"?>
<p:tagLst xmlns:a="http://schemas.openxmlformats.org/drawingml/2006/main" xmlns:r="http://schemas.openxmlformats.org/officeDocument/2006/relationships" xmlns:p="http://schemas.openxmlformats.org/presentationml/2006/main">
  <p:tag name="PA" val="v5.2.3"/>
</p:tagLst>
</file>

<file path=ppt/tags/tag35.xml><?xml version="1.0" encoding="utf-8"?>
<p:tagLst xmlns:a="http://schemas.openxmlformats.org/drawingml/2006/main" xmlns:r="http://schemas.openxmlformats.org/officeDocument/2006/relationships" xmlns:p="http://schemas.openxmlformats.org/presentationml/2006/main">
  <p:tag name="PA" val="v5.2.3"/>
</p:tagLst>
</file>

<file path=ppt/tags/tag36.xml><?xml version="1.0" encoding="utf-8"?>
<p:tagLst xmlns:a="http://schemas.openxmlformats.org/drawingml/2006/main" xmlns:r="http://schemas.openxmlformats.org/officeDocument/2006/relationships" xmlns:p="http://schemas.openxmlformats.org/presentationml/2006/main">
  <p:tag name="PA" val="v5.2.3"/>
</p:tagLst>
</file>

<file path=ppt/tags/tag37.xml><?xml version="1.0" encoding="utf-8"?>
<p:tagLst xmlns:a="http://schemas.openxmlformats.org/drawingml/2006/main" xmlns:r="http://schemas.openxmlformats.org/officeDocument/2006/relationships" xmlns:p="http://schemas.openxmlformats.org/presentationml/2006/main">
  <p:tag name="PA" val="v5.2.3"/>
</p:tagLst>
</file>

<file path=ppt/tags/tag38.xml><?xml version="1.0" encoding="utf-8"?>
<p:tagLst xmlns:a="http://schemas.openxmlformats.org/drawingml/2006/main" xmlns:r="http://schemas.openxmlformats.org/officeDocument/2006/relationships" xmlns:p="http://schemas.openxmlformats.org/presentationml/2006/main">
  <p:tag name="PA" val="v5.2.3"/>
</p:tagLst>
</file>

<file path=ppt/tags/tag39.xml><?xml version="1.0" encoding="utf-8"?>
<p:tagLst xmlns:a="http://schemas.openxmlformats.org/drawingml/2006/main" xmlns:r="http://schemas.openxmlformats.org/officeDocument/2006/relationships" xmlns:p="http://schemas.openxmlformats.org/presentationml/2006/main">
  <p:tag name="PA" val="v5.2.3"/>
</p:tagLst>
</file>

<file path=ppt/tags/tag4.xml><?xml version="1.0" encoding="utf-8"?>
<p:tagLst xmlns:a="http://schemas.openxmlformats.org/drawingml/2006/main" xmlns:r="http://schemas.openxmlformats.org/officeDocument/2006/relationships" xmlns:p="http://schemas.openxmlformats.org/presentationml/2006/main">
  <p:tag name="ISLIDE.VECTOR" val="35f8ada8-d1d5-484b-a646-0693bbf3215b"/>
</p:tagLst>
</file>

<file path=ppt/tags/tag40.xml><?xml version="1.0" encoding="utf-8"?>
<p:tagLst xmlns:a="http://schemas.openxmlformats.org/drawingml/2006/main" xmlns:r="http://schemas.openxmlformats.org/officeDocument/2006/relationships" xmlns:p="http://schemas.openxmlformats.org/presentationml/2006/main">
  <p:tag name="PA" val="v5.2.3"/>
</p:tagLst>
</file>

<file path=ppt/tags/tag41.xml><?xml version="1.0" encoding="utf-8"?>
<p:tagLst xmlns:a="http://schemas.openxmlformats.org/drawingml/2006/main" xmlns:r="http://schemas.openxmlformats.org/officeDocument/2006/relationships" xmlns:p="http://schemas.openxmlformats.org/presentationml/2006/main">
  <p:tag name="PA" val="v5.2.3"/>
</p:tagLst>
</file>

<file path=ppt/tags/tag42.xml><?xml version="1.0" encoding="utf-8"?>
<p:tagLst xmlns:a="http://schemas.openxmlformats.org/drawingml/2006/main" xmlns:r="http://schemas.openxmlformats.org/officeDocument/2006/relationships" xmlns:p="http://schemas.openxmlformats.org/presentationml/2006/main">
  <p:tag name="PA" val="v5.2.3"/>
</p:tagLst>
</file>

<file path=ppt/tags/tag43.xml><?xml version="1.0" encoding="utf-8"?>
<p:tagLst xmlns:a="http://schemas.openxmlformats.org/drawingml/2006/main" xmlns:r="http://schemas.openxmlformats.org/officeDocument/2006/relationships" xmlns:p="http://schemas.openxmlformats.org/presentationml/2006/main">
  <p:tag name="PA" val="v5.2.3"/>
</p:tagLst>
</file>

<file path=ppt/tags/tag44.xml><?xml version="1.0" encoding="utf-8"?>
<p:tagLst xmlns:a="http://schemas.openxmlformats.org/drawingml/2006/main" xmlns:r="http://schemas.openxmlformats.org/officeDocument/2006/relationships" xmlns:p="http://schemas.openxmlformats.org/presentationml/2006/main">
  <p:tag name="PA" val="v5.2.3"/>
</p:tagLst>
</file>

<file path=ppt/tags/tag45.xml><?xml version="1.0" encoding="utf-8"?>
<p:tagLst xmlns:a="http://schemas.openxmlformats.org/drawingml/2006/main" xmlns:r="http://schemas.openxmlformats.org/officeDocument/2006/relationships" xmlns:p="http://schemas.openxmlformats.org/presentationml/2006/main">
  <p:tag name="PA" val="v5.2.3"/>
</p:tagLst>
</file>

<file path=ppt/tags/tag46.xml><?xml version="1.0" encoding="utf-8"?>
<p:tagLst xmlns:a="http://schemas.openxmlformats.org/drawingml/2006/main" xmlns:r="http://schemas.openxmlformats.org/officeDocument/2006/relationships" xmlns:p="http://schemas.openxmlformats.org/presentationml/2006/main">
  <p:tag name="PA" val="v5.2.3"/>
</p:tagLst>
</file>

<file path=ppt/tags/tag47.xml><?xml version="1.0" encoding="utf-8"?>
<p:tagLst xmlns:a="http://schemas.openxmlformats.org/drawingml/2006/main" xmlns:r="http://schemas.openxmlformats.org/officeDocument/2006/relationships" xmlns:p="http://schemas.openxmlformats.org/presentationml/2006/main">
  <p:tag name="PA" val="v5.2.3"/>
</p:tagLst>
</file>

<file path=ppt/tags/tag48.xml><?xml version="1.0" encoding="utf-8"?>
<p:tagLst xmlns:a="http://schemas.openxmlformats.org/drawingml/2006/main" xmlns:r="http://schemas.openxmlformats.org/officeDocument/2006/relationships" xmlns:p="http://schemas.openxmlformats.org/presentationml/2006/main">
  <p:tag name="PA" val="v5.2.3"/>
</p:tagLst>
</file>

<file path=ppt/tags/tag49.xml><?xml version="1.0" encoding="utf-8"?>
<p:tagLst xmlns:a="http://schemas.openxmlformats.org/drawingml/2006/main" xmlns:r="http://schemas.openxmlformats.org/officeDocument/2006/relationships" xmlns:p="http://schemas.openxmlformats.org/presentationml/2006/main">
  <p:tag name="PA" val="v5.2.3"/>
</p:tagLst>
</file>

<file path=ppt/tags/tag5.xml><?xml version="1.0" encoding="utf-8"?>
<p:tagLst xmlns:a="http://schemas.openxmlformats.org/drawingml/2006/main" xmlns:r="http://schemas.openxmlformats.org/officeDocument/2006/relationships" xmlns:p="http://schemas.openxmlformats.org/presentationml/2006/main">
  <p:tag name="PA" val="v5.2.3"/>
</p:tagLst>
</file>

<file path=ppt/tags/tag50.xml><?xml version="1.0" encoding="utf-8"?>
<p:tagLst xmlns:a="http://schemas.openxmlformats.org/drawingml/2006/main" xmlns:r="http://schemas.openxmlformats.org/officeDocument/2006/relationships" xmlns:p="http://schemas.openxmlformats.org/presentationml/2006/main">
  <p:tag name="PA" val="v5.2.3"/>
</p:tagLst>
</file>

<file path=ppt/tags/tag6.xml><?xml version="1.0" encoding="utf-8"?>
<p:tagLst xmlns:a="http://schemas.openxmlformats.org/drawingml/2006/main" xmlns:r="http://schemas.openxmlformats.org/officeDocument/2006/relationships" xmlns:p="http://schemas.openxmlformats.org/presentationml/2006/main">
  <p:tag name="PA" val="v5.2.3"/>
</p:tagLst>
</file>

<file path=ppt/tags/tag7.xml><?xml version="1.0" encoding="utf-8"?>
<p:tagLst xmlns:a="http://schemas.openxmlformats.org/drawingml/2006/main" xmlns:r="http://schemas.openxmlformats.org/officeDocument/2006/relationships" xmlns:p="http://schemas.openxmlformats.org/presentationml/2006/main">
  <p:tag name="PA" val="v5.2.3"/>
</p:tagLst>
</file>

<file path=ppt/tags/tag8.xml><?xml version="1.0" encoding="utf-8"?>
<p:tagLst xmlns:a="http://schemas.openxmlformats.org/drawingml/2006/main" xmlns:r="http://schemas.openxmlformats.org/officeDocument/2006/relationships" xmlns:p="http://schemas.openxmlformats.org/presentationml/2006/main">
  <p:tag name="ISLIDE.VECTOR" val="35f8ada8-d1d5-484b-a646-0693bbf3215b"/>
</p:tagLst>
</file>

<file path=ppt/tags/tag9.xml><?xml version="1.0" encoding="utf-8"?>
<p:tagLst xmlns:a="http://schemas.openxmlformats.org/drawingml/2006/main" xmlns:r="http://schemas.openxmlformats.org/officeDocument/2006/relationships" xmlns:p="http://schemas.openxmlformats.org/presentationml/2006/main">
  <p:tag name="PA" val="v5.2.3"/>
</p:tagLst>
</file>

<file path=ppt/theme/theme1.xml><?xml version="1.0" encoding="utf-8"?>
<a:theme xmlns:a="http://schemas.openxmlformats.org/drawingml/2006/main" name="Office 主题​​">
  <a:themeElements>
    <a:clrScheme name="民大">
      <a:dk1>
        <a:sysClr val="windowText" lastClr="000000"/>
      </a:dk1>
      <a:lt1>
        <a:sysClr val="window" lastClr="FFFFFF"/>
      </a:lt1>
      <a:dk2>
        <a:srgbClr val="44546A"/>
      </a:dk2>
      <a:lt2>
        <a:srgbClr val="E7E6E6"/>
      </a:lt2>
      <a:accent1>
        <a:srgbClr val="D7010E"/>
      </a:accent1>
      <a:accent2>
        <a:srgbClr val="CC4226"/>
      </a:accent2>
      <a:accent3>
        <a:srgbClr val="2B948C"/>
      </a:accent3>
      <a:accent4>
        <a:srgbClr val="3B5DCC"/>
      </a:accent4>
      <a:accent5>
        <a:srgbClr val="FCDE99"/>
      </a:accent5>
      <a:accent6>
        <a:srgbClr val="5C448A"/>
      </a:accent6>
      <a:hlink>
        <a:srgbClr val="0563C1"/>
      </a:hlink>
      <a:folHlink>
        <a:srgbClr val="954F72"/>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1047</TotalTime>
  <Words>3112</Words>
  <Application>Microsoft Office PowerPoint</Application>
  <PresentationFormat>宽屏</PresentationFormat>
  <Paragraphs>283</Paragraphs>
  <Slides>42</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42</vt:i4>
      </vt:variant>
    </vt:vector>
  </HeadingPairs>
  <TitlesOfParts>
    <vt:vector size="49" baseType="lpstr">
      <vt:lpstr>Bebas</vt:lpstr>
      <vt:lpstr>等线</vt:lpstr>
      <vt:lpstr>微软雅黑</vt:lpstr>
      <vt:lpstr>Arial</vt:lpstr>
      <vt:lpstr>Cambria Math</vt:lpstr>
      <vt:lpstr>Impact</vt:lpstr>
      <vt:lpstr>Office 主题​​</vt:lpstr>
      <vt:lpstr>尝试构建基于Python的自动估值系统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程序介绍</vt:lpstr>
      <vt:lpstr>PowerPoint 演示文稿</vt:lpstr>
      <vt:lpstr>PowerPoint 演示文稿</vt:lpstr>
      <vt:lpstr>PowerPoint 演示文稿</vt:lpstr>
      <vt:lpstr>PowerPoint 演示文稿</vt:lpstr>
      <vt:lpstr>PowerPoint 演示文稿</vt:lpstr>
      <vt:lpstr>PowerPoint 演示文稿</vt:lpstr>
      <vt:lpstr>程序逻辑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改进空间</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立 陈</dc:creator>
  <cp:lastModifiedBy>李 珂宇</cp:lastModifiedBy>
  <cp:revision>378</cp:revision>
  <dcterms:created xsi:type="dcterms:W3CDTF">2018-12-17T16:17:00Z</dcterms:created>
  <dcterms:modified xsi:type="dcterms:W3CDTF">2021-01-12T12:00:44Z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