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cc01f14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cc01f14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cc01f14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cc01f14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cc01f14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cc01f14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cc01f14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cc01f14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UHh44v7PzaI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Workspace Loading….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innovative assistant and compatible chair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 EVA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Reads Emails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Keeps track of our work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Reminds us for to go for walk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Schedules meeting for us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Completes small tasks without our help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will the Future of Screens look like in 2030? Take a look at one possible future scenario in which a single, personalized, high-end device per user replaces nearly all screens, enabling a multitude of functionality-driven applications.&#10; &#10;For more information click here / Weitere Informationen gibt es hier: www.deloitte.com/de/future-of-screens&#10; &#10; &#10;Follow us on Social Media / Besucht uns auf Social Media: &#10; &#10;● LinkedIn: https://www.linkedin.com/company/deloitte/ &#10;● Twitter: https://twitter.com/DeloitteDE &#10;● XING: https://www.xing.com/company/deloitte &#10;● Facebook: https://www.facebook.com/Deloitte.Deutschland/ &#10;● Instagram: https://www.instagram.com/deloittedeutschlandkarriere/ &#10; &#10;Get more information about Deloitte on our website / Besucht auch unsere offizielle Website für News, aktuelle Studien, Trends, Stellenangebote und Infos rund um Deloitte:  &#10;● Website: https://www2.deloitte.com/de/ &#10;● Karriere: https://www.deloitte.com/de/karriere" id="97" name="Google Shape;97;p15" title="The Future of Screens | Scenario 2: My Personal Assistan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991600" cy="47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 </a:t>
            </a:r>
            <a:r>
              <a:rPr b="1"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Ergonomic</a:t>
            </a:r>
            <a:r>
              <a:rPr b="1"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Chair</a:t>
            </a:r>
            <a:endParaRPr b="1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Adjusts to our spinal posture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Adjusts automatically to reduce pressure on spine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The main goal is to reduce the 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back pain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 which is a top concern in IT employees.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Transform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 into chair to support wall if required.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0"/>
            <a:ext cx="7258049" cy="393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475975" y="4421875"/>
            <a:ext cx="734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The GenZ 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workstation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 in future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