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34"/>
  </p:normalViewPr>
  <p:slideViewPr>
    <p:cSldViewPr snapToGrid="0" snapToObjects="1">
      <p:cViewPr varScale="1">
        <p:scale>
          <a:sx n="90" d="100"/>
          <a:sy n="90" d="100"/>
        </p:scale>
        <p:origin x="232"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7/14/20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7/14/20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7/14/20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7/14/20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7/14/20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7/14/20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oursquare.com/city-gu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25096-8D4D-4A4B-B649-9D71AA085C00}"/>
              </a:ext>
            </a:extLst>
          </p:cNvPr>
          <p:cNvSpPr>
            <a:spLocks noGrp="1"/>
          </p:cNvSpPr>
          <p:nvPr>
            <p:ph type="ctrTitle"/>
          </p:nvPr>
        </p:nvSpPr>
        <p:spPr>
          <a:xfrm>
            <a:off x="965505" y="623571"/>
            <a:ext cx="10260990" cy="3523885"/>
          </a:xfrm>
        </p:spPr>
        <p:txBody>
          <a:bodyPr>
            <a:normAutofit/>
          </a:bodyPr>
          <a:lstStyle/>
          <a:p>
            <a:pPr algn="ctr">
              <a:lnSpc>
                <a:spcPct val="90000"/>
              </a:lnSpc>
            </a:pPr>
            <a:r>
              <a:rPr lang="en-US" sz="6200" b="1"/>
              <a:t>Showing users restaurants based on their location and interests</a:t>
            </a:r>
            <a:br>
              <a:rPr lang="en-US" sz="6200"/>
            </a:br>
            <a:endParaRPr lang="en-US" sz="6200"/>
          </a:p>
        </p:txBody>
      </p:sp>
    </p:spTree>
    <p:extLst>
      <p:ext uri="{BB962C8B-B14F-4D97-AF65-F5344CB8AC3E}">
        <p14:creationId xmlns:p14="http://schemas.microsoft.com/office/powerpoint/2010/main" val="12598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47D7-3950-5F4F-A7B0-5566FFA5EB9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C0D33F2-0042-C14A-A727-320A860B58D1}"/>
              </a:ext>
            </a:extLst>
          </p:cNvPr>
          <p:cNvSpPr>
            <a:spLocks noGrp="1"/>
          </p:cNvSpPr>
          <p:nvPr>
            <p:ph idx="1"/>
          </p:nvPr>
        </p:nvSpPr>
        <p:spPr/>
        <p:txBody>
          <a:bodyPr/>
          <a:lstStyle/>
          <a:p>
            <a:pPr marL="0" indent="0">
              <a:buNone/>
            </a:pPr>
            <a:r>
              <a:rPr lang="en-US" dirty="0"/>
              <a:t>Main problem for people who visit a new place to get restaurants based on their tastes or preferences. Considering their location and interests the results will show a restaurant rating and the ones in the given range. Main purpose of this project is to suggest users’ restaurants depending on the location. Using foursquare website to suggest user restaurants depending on their requirement, there location and the proximity.</a:t>
            </a:r>
          </a:p>
          <a:p>
            <a:pPr marL="0" indent="0">
              <a:buNone/>
            </a:pPr>
            <a:endParaRPr lang="en-US" dirty="0"/>
          </a:p>
        </p:txBody>
      </p:sp>
    </p:spTree>
    <p:extLst>
      <p:ext uri="{BB962C8B-B14F-4D97-AF65-F5344CB8AC3E}">
        <p14:creationId xmlns:p14="http://schemas.microsoft.com/office/powerpoint/2010/main" val="415666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5616-8688-3244-9942-8301032292E6}"/>
              </a:ext>
            </a:extLst>
          </p:cNvPr>
          <p:cNvSpPr>
            <a:spLocks noGrp="1"/>
          </p:cNvSpPr>
          <p:nvPr>
            <p:ph type="title"/>
          </p:nvPr>
        </p:nvSpPr>
        <p:spPr/>
        <p:txBody>
          <a:bodyPr/>
          <a:lstStyle/>
          <a:p>
            <a:pPr lvl="0"/>
            <a:r>
              <a:rPr lang="en-US" dirty="0"/>
              <a:t>Data acquisition:</a:t>
            </a:r>
            <a:br>
              <a:rPr lang="en-US" dirty="0"/>
            </a:br>
            <a:r>
              <a:rPr lang="en-US" dirty="0"/>
              <a:t> </a:t>
            </a:r>
            <a:br>
              <a:rPr lang="en-US" dirty="0"/>
            </a:br>
            <a:endParaRPr lang="en-US" dirty="0"/>
          </a:p>
        </p:txBody>
      </p:sp>
      <p:sp>
        <p:nvSpPr>
          <p:cNvPr id="3" name="Content Placeholder 2">
            <a:extLst>
              <a:ext uri="{FF2B5EF4-FFF2-40B4-BE49-F238E27FC236}">
                <a16:creationId xmlns:a16="http://schemas.microsoft.com/office/drawing/2014/main" id="{F03AC41A-D28B-E548-8570-227E1E6B2FE6}"/>
              </a:ext>
            </a:extLst>
          </p:cNvPr>
          <p:cNvSpPr>
            <a:spLocks noGrp="1"/>
          </p:cNvSpPr>
          <p:nvPr>
            <p:ph idx="1"/>
          </p:nvPr>
        </p:nvSpPr>
        <p:spPr/>
        <p:txBody>
          <a:bodyPr/>
          <a:lstStyle/>
          <a:p>
            <a:pPr marL="0" indent="0">
              <a:buNone/>
            </a:pPr>
            <a:r>
              <a:rPr lang="en-US" dirty="0"/>
              <a:t>In this project I used foursquare website data for doing the operations. Once an admin account is created, we will be able to use the credentials to extract the data depending on the need.</a:t>
            </a:r>
          </a:p>
          <a:p>
            <a:pPr marL="0" indent="0">
              <a:buNone/>
            </a:pPr>
            <a:r>
              <a:rPr lang="en-US" dirty="0"/>
              <a:t>Website: </a:t>
            </a:r>
            <a:r>
              <a:rPr lang="en-US" dirty="0">
                <a:hlinkClick r:id="rId2"/>
              </a:rPr>
              <a:t>https://foursquare.com/city-guide</a:t>
            </a:r>
            <a:endParaRPr lang="en-US" dirty="0"/>
          </a:p>
          <a:p>
            <a:endParaRPr lang="en-US" dirty="0"/>
          </a:p>
        </p:txBody>
      </p:sp>
    </p:spTree>
    <p:extLst>
      <p:ext uri="{BB962C8B-B14F-4D97-AF65-F5344CB8AC3E}">
        <p14:creationId xmlns:p14="http://schemas.microsoft.com/office/powerpoint/2010/main" val="121565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3E9DDFA6-F25C-1E4A-B8CA-F7396CF45080}"/>
              </a:ext>
            </a:extLst>
          </p:cNvPr>
          <p:cNvPicPr/>
          <p:nvPr/>
        </p:nvPicPr>
        <p:blipFill rotWithShape="1">
          <a:blip r:embed="rId3" cstate="print">
            <a:extLst>
              <a:ext uri="{28A0092B-C50C-407E-A947-70E740481C1C}">
                <a14:useLocalDpi xmlns:a14="http://schemas.microsoft.com/office/drawing/2010/main" val="0"/>
              </a:ext>
            </a:extLst>
          </a:blip>
          <a:srcRect l="1649" r="41861" b="1"/>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9" name="Rectangle 8">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ADA050-73DE-3A4E-B311-456BF566719B}"/>
              </a:ext>
            </a:extLst>
          </p:cNvPr>
          <p:cNvSpPr>
            <a:spLocks noGrp="1"/>
          </p:cNvSpPr>
          <p:nvPr>
            <p:ph idx="1"/>
          </p:nvPr>
        </p:nvSpPr>
        <p:spPr>
          <a:xfrm>
            <a:off x="647701" y="2438401"/>
            <a:ext cx="3324141" cy="3809998"/>
          </a:xfrm>
        </p:spPr>
        <p:txBody>
          <a:bodyPr>
            <a:normAutofit/>
          </a:bodyPr>
          <a:lstStyle/>
          <a:p>
            <a:pPr marL="0" indent="0">
              <a:buNone/>
            </a:pPr>
            <a:r>
              <a:rPr lang="en-US" dirty="0"/>
              <a:t>Depending on the results from previous input we can further go ahead and explore the venue to get the ratings of that particular restaurant. </a:t>
            </a:r>
          </a:p>
          <a:p>
            <a:pPr marL="0" indent="0">
              <a:buNone/>
            </a:pPr>
            <a:endParaRPr lang="en-US" dirty="0"/>
          </a:p>
        </p:txBody>
      </p:sp>
    </p:spTree>
    <p:extLst>
      <p:ext uri="{BB962C8B-B14F-4D97-AF65-F5344CB8AC3E}">
        <p14:creationId xmlns:p14="http://schemas.microsoft.com/office/powerpoint/2010/main" val="371791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 name="Picture 5" descr="A screenshot of a social media post&#10;&#10;Description automatically generated">
            <a:extLst>
              <a:ext uri="{FF2B5EF4-FFF2-40B4-BE49-F238E27FC236}">
                <a16:creationId xmlns:a16="http://schemas.microsoft.com/office/drawing/2014/main" id="{618EDC9D-8831-D640-B49B-508A0FB70D9D}"/>
              </a:ext>
            </a:extLst>
          </p:cNvPr>
          <p:cNvPicPr/>
          <p:nvPr/>
        </p:nvPicPr>
        <p:blipFill rotWithShape="1">
          <a:blip r:embed="rId3" cstate="print">
            <a:extLst>
              <a:ext uri="{28A0092B-C50C-407E-A947-70E740481C1C}">
                <a14:useLocalDpi xmlns:a14="http://schemas.microsoft.com/office/drawing/2010/main" val="0"/>
              </a:ext>
            </a:extLst>
          </a:blip>
          <a:srcRect l="9364" r="34146" b="1"/>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35" name="Rectangle 34">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DCE0995-24DF-DC4C-85E7-35A53FCDF0AA}"/>
              </a:ext>
            </a:extLst>
          </p:cNvPr>
          <p:cNvSpPr>
            <a:spLocks noGrp="1"/>
          </p:cNvSpPr>
          <p:nvPr>
            <p:ph idx="1"/>
          </p:nvPr>
        </p:nvSpPr>
        <p:spPr>
          <a:xfrm>
            <a:off x="647701" y="2438401"/>
            <a:ext cx="3324141" cy="3809998"/>
          </a:xfrm>
        </p:spPr>
        <p:txBody>
          <a:bodyPr>
            <a:normAutofit/>
          </a:bodyPr>
          <a:lstStyle/>
          <a:p>
            <a:r>
              <a:rPr lang="en-US" sz="1900"/>
              <a:t>Explore Trending Venues is done to know if there is any very famous or trending place around the user. If there are any the results will be displayed in a map. But as of now there are no trending venues so a map wouldn’t be displayed. </a:t>
            </a:r>
          </a:p>
          <a:p>
            <a:pPr marL="0" indent="0">
              <a:buNone/>
            </a:pPr>
            <a:endParaRPr lang="en-US" sz="1900"/>
          </a:p>
        </p:txBody>
      </p:sp>
    </p:spTree>
    <p:extLst>
      <p:ext uri="{BB962C8B-B14F-4D97-AF65-F5344CB8AC3E}">
        <p14:creationId xmlns:p14="http://schemas.microsoft.com/office/powerpoint/2010/main" val="345151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BC2809-7839-5A44-926B-76A538863854}"/>
              </a:ext>
            </a:extLst>
          </p:cNvPr>
          <p:cNvSpPr>
            <a:spLocks noGrp="1"/>
          </p:cNvSpPr>
          <p:nvPr>
            <p:ph idx="1"/>
          </p:nvPr>
        </p:nvSpPr>
        <p:spPr>
          <a:xfrm>
            <a:off x="471489" y="1400176"/>
            <a:ext cx="5786436" cy="4848224"/>
          </a:xfrm>
        </p:spPr>
        <p:txBody>
          <a:bodyPr>
            <a:normAutofit/>
          </a:bodyPr>
          <a:lstStyle/>
          <a:p>
            <a:pPr marL="0" lvl="0" indent="0">
              <a:lnSpc>
                <a:spcPct val="90000"/>
              </a:lnSpc>
              <a:buNone/>
            </a:pPr>
            <a:r>
              <a:rPr lang="en-US" b="1" dirty="0"/>
              <a:t>Results: </a:t>
            </a:r>
          </a:p>
          <a:p>
            <a:pPr>
              <a:lnSpc>
                <a:spcPct val="90000"/>
              </a:lnSpc>
            </a:pPr>
            <a:r>
              <a:rPr lang="en-US" dirty="0"/>
              <a:t>Results are displayed in a map in the given range depending on the user’s interest and locations. Along with them trending venues data is also displayed. </a:t>
            </a:r>
          </a:p>
          <a:p>
            <a:pPr marL="0" lvl="0" indent="0">
              <a:lnSpc>
                <a:spcPct val="90000"/>
              </a:lnSpc>
              <a:buNone/>
            </a:pPr>
            <a:r>
              <a:rPr lang="en-US" b="1" dirty="0"/>
              <a:t>Conclusion:</a:t>
            </a:r>
          </a:p>
          <a:p>
            <a:pPr>
              <a:lnSpc>
                <a:spcPct val="90000"/>
              </a:lnSpc>
            </a:pPr>
            <a:r>
              <a:rPr lang="en-US" dirty="0"/>
              <a:t> While working on the project I understood how to extract data from a website and display it to user. For clear understanding maps are used. </a:t>
            </a:r>
          </a:p>
          <a:p>
            <a:pPr>
              <a:lnSpc>
                <a:spcPct val="90000"/>
              </a:lnSpc>
            </a:pPr>
            <a:endParaRPr lang="en-US" dirty="0"/>
          </a:p>
        </p:txBody>
      </p:sp>
      <p:pic>
        <p:nvPicPr>
          <p:cNvPr id="7" name="Graphic 6" descr="Marker">
            <a:extLst>
              <a:ext uri="{FF2B5EF4-FFF2-40B4-BE49-F238E27FC236}">
                <a16:creationId xmlns:a16="http://schemas.microsoft.com/office/drawing/2014/main" id="{1D968EB9-C554-40B2-B4B6-8B0F6E3BBB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9637" y="2052213"/>
            <a:ext cx="4196185"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548316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270</Words>
  <Application>Microsoft Macintosh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Showing users restaurants based on their location and interests </vt:lpstr>
      <vt:lpstr>Introduction</vt:lpstr>
      <vt:lpstr>Data acquisition: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Showing users restaurants based on their location and interests </dc:title>
  <dc:creator>Chennapalli, Likhita</dc:creator>
  <cp:lastModifiedBy>Chennapalli, Likhita</cp:lastModifiedBy>
  <cp:revision>1</cp:revision>
  <dcterms:created xsi:type="dcterms:W3CDTF">2020-07-14T22:29:10Z</dcterms:created>
  <dcterms:modified xsi:type="dcterms:W3CDTF">2020-07-14T22:29:19Z</dcterms:modified>
</cp:coreProperties>
</file>