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Machine Learning</a:t>
            </a:r>
            <a:br>
              <a:rPr lang="en-US" dirty="0" smtClean="0"/>
            </a:br>
            <a:r>
              <a:rPr lang="en-US" dirty="0" smtClean="0"/>
              <a:t>(US15CS415)</a:t>
            </a:r>
            <a:endParaRPr lang="en-US" dirty="0"/>
          </a:p>
        </p:txBody>
      </p:sp>
      <p:sp>
        <p:nvSpPr>
          <p:cNvPr id="3" name="Subtitle 2"/>
          <p:cNvSpPr>
            <a:spLocks noGrp="1"/>
          </p:cNvSpPr>
          <p:nvPr>
            <p:ph type="subTitle" idx="1"/>
          </p:nvPr>
        </p:nvSpPr>
        <p:spPr>
          <a:xfrm>
            <a:off x="228600" y="4572000"/>
            <a:ext cx="8610600" cy="1752600"/>
          </a:xfrm>
        </p:spPr>
        <p:txBody>
          <a:bodyPr numCol="1">
            <a:normAutofit/>
          </a:bodyPr>
          <a:lstStyle/>
          <a:p>
            <a:pPr algn="r"/>
            <a:r>
              <a:rPr lang="en-US" sz="2000" dirty="0" err="1" smtClean="0">
                <a:solidFill>
                  <a:schemeClr val="tx1"/>
                </a:solidFill>
              </a:rPr>
              <a:t>Harshita</a:t>
            </a:r>
            <a:r>
              <a:rPr lang="en-US" sz="2000" dirty="0" smtClean="0">
                <a:solidFill>
                  <a:schemeClr val="tx1"/>
                </a:solidFill>
              </a:rPr>
              <a:t> Singh-01FB15ECS123</a:t>
            </a:r>
          </a:p>
          <a:p>
            <a:pPr algn="r"/>
            <a:r>
              <a:rPr lang="en-US" sz="2000" dirty="0" smtClean="0">
                <a:solidFill>
                  <a:schemeClr val="tx1"/>
                </a:solidFill>
              </a:rPr>
              <a:t>Likhita Navali-01FB15ECS156</a:t>
            </a:r>
          </a:p>
          <a:p>
            <a:pPr algn="r"/>
            <a:r>
              <a:rPr lang="en-US" sz="2000" dirty="0" smtClean="0">
                <a:solidFill>
                  <a:schemeClr val="tx1"/>
                </a:solidFill>
              </a:rPr>
              <a:t>Varnika Srivastava-01FB15ECS336</a:t>
            </a:r>
            <a:endParaRPr lang="en-US"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pPr marL="457200" lvl="0" indent="-330200">
              <a:spcBef>
                <a:spcPts val="0"/>
              </a:spcBef>
              <a:buSzPts val="1600"/>
              <a:buNone/>
            </a:pPr>
            <a:r>
              <a:rPr lang="en-US" b="1" dirty="0" smtClean="0"/>
              <a:t>GANs</a:t>
            </a:r>
          </a:p>
          <a:p>
            <a:pPr marL="457200" lvl="0" indent="-330200">
              <a:spcBef>
                <a:spcPts val="0"/>
              </a:spcBef>
              <a:buSzPts val="1600"/>
              <a:buChar char="●"/>
            </a:pPr>
            <a:r>
              <a:rPr lang="en-US" sz="2400" dirty="0" smtClean="0"/>
              <a:t>GANs are class of artificial intelligence algorithms used in Unsupervised Learning. They consist of two neural networks , the generator and the adversarial (the discriminator model), that are pitted against each other in a mini-max framework.</a:t>
            </a:r>
            <a:r>
              <a:rPr lang="en-US" sz="2400" dirty="0" smtClean="0">
                <a:solidFill>
                  <a:schemeClr val="bg2"/>
                </a:solidFill>
              </a:rPr>
              <a:t> </a:t>
            </a:r>
            <a:r>
              <a:rPr lang="en-US" sz="2400" dirty="0" smtClean="0"/>
              <a:t>One network</a:t>
            </a:r>
            <a:r>
              <a:rPr lang="en-US" sz="2400" dirty="0" smtClean="0">
                <a:uFill>
                  <a:noFill/>
                </a:uFill>
              </a:rPr>
              <a:t> generates</a:t>
            </a:r>
            <a:r>
              <a:rPr lang="en-US" sz="2400" dirty="0" smtClean="0"/>
              <a:t> candidates (generative) and the other</a:t>
            </a:r>
            <a:r>
              <a:rPr lang="en-US" sz="2400" dirty="0" smtClean="0">
                <a:uFill>
                  <a:noFill/>
                </a:uFill>
              </a:rPr>
              <a:t> evaluates them</a:t>
            </a:r>
            <a:r>
              <a:rPr lang="en-US" sz="2400" dirty="0" smtClean="0"/>
              <a:t> (discriminative)</a:t>
            </a:r>
          </a:p>
          <a:p>
            <a:pPr marL="457200" lvl="0" indent="-330200">
              <a:spcBef>
                <a:spcPts val="0"/>
              </a:spcBef>
              <a:buSzPts val="1600"/>
              <a:buChar char="●"/>
            </a:pPr>
            <a:r>
              <a:rPr lang="en-US" sz="2400" dirty="0" smtClean="0"/>
              <a:t>The generative network's training objective is to increase the error rate of the discriminative </a:t>
            </a:r>
            <a:r>
              <a:rPr lang="en-US" sz="2400" dirty="0" smtClean="0"/>
              <a:t>network</a:t>
            </a:r>
          </a:p>
          <a:p>
            <a:pPr>
              <a:buNone/>
            </a:pPr>
            <a:r>
              <a:rPr lang="en-US" sz="2400" b="1" dirty="0" smtClean="0"/>
              <a:t>CNNs</a:t>
            </a:r>
          </a:p>
          <a:p>
            <a:r>
              <a:rPr lang="en-US" sz="2400" dirty="0" smtClean="0"/>
              <a:t>CNNs are the </a:t>
            </a:r>
            <a:r>
              <a:rPr lang="en-US" sz="2400" dirty="0" err="1" smtClean="0"/>
              <a:t>convolutional</a:t>
            </a:r>
            <a:r>
              <a:rPr lang="en-US" sz="2400" dirty="0" smtClean="0"/>
              <a:t> neural networks that are used for feature detection using filters.</a:t>
            </a:r>
          </a:p>
          <a:p>
            <a:r>
              <a:rPr lang="en-US" sz="2400" dirty="0" smtClean="0"/>
              <a:t>CNN is one of the main framework used to perform image recognition, image classification, Object detection, recognition of faces etc.</a:t>
            </a:r>
          </a:p>
          <a:p>
            <a:pPr marL="457200" lvl="0" indent="-330200">
              <a:spcBef>
                <a:spcPts val="0"/>
              </a:spcBef>
              <a:buSzPts val="1600"/>
              <a:buChar char="●"/>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 Object Detection</a:t>
            </a:r>
            <a:endParaRPr lang="en-US" dirty="0"/>
          </a:p>
        </p:txBody>
      </p:sp>
      <p:sp>
        <p:nvSpPr>
          <p:cNvPr id="3" name="Content Placeholder 2"/>
          <p:cNvSpPr>
            <a:spLocks noGrp="1"/>
          </p:cNvSpPr>
          <p:nvPr>
            <p:ph idx="1"/>
          </p:nvPr>
        </p:nvSpPr>
        <p:spPr/>
        <p:txBody>
          <a:bodyPr/>
          <a:lstStyle/>
          <a:p>
            <a:pPr>
              <a:buNone/>
            </a:pPr>
            <a:r>
              <a:rPr lang="en-US" sz="2400" dirty="0" smtClean="0"/>
              <a:t>VGG</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 Object Reconstruction</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US" sz="2400" dirty="0" smtClean="0"/>
              <a:t>Trained a GAN on MNIST data. Generated partial images to test the model. This image was reconstructed using the above model. </a:t>
            </a:r>
            <a:r>
              <a:rPr lang="en-US" sz="2400" dirty="0" smtClean="0"/>
              <a:t>The </a:t>
            </a:r>
            <a:r>
              <a:rPr lang="en-US" sz="2400" dirty="0" smtClean="0"/>
              <a:t>images in MNIST are loaded as one-hot format. </a:t>
            </a: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r>
              <a:rPr lang="en-US" sz="2400" dirty="0" smtClean="0"/>
              <a:t>	</a:t>
            </a:r>
            <a:r>
              <a:rPr lang="en-US" sz="2400" dirty="0" smtClean="0"/>
              <a:t>     </a:t>
            </a:r>
            <a:r>
              <a:rPr lang="en-US" sz="2000" dirty="0" smtClean="0"/>
              <a:t>Actual Image	           Partial Image	    Reconstructed Image</a:t>
            </a:r>
            <a:endParaRPr lang="en-US" sz="2400" dirty="0" smtClean="0"/>
          </a:p>
        </p:txBody>
      </p:sp>
      <p:pic>
        <p:nvPicPr>
          <p:cNvPr id="7" name="Picture 6" descr="Screenshot (45).png"/>
          <p:cNvPicPr>
            <a:picLocks noChangeAspect="1"/>
          </p:cNvPicPr>
          <p:nvPr/>
        </p:nvPicPr>
        <p:blipFill>
          <a:blip r:embed="rId2"/>
          <a:stretch>
            <a:fillRect/>
          </a:stretch>
        </p:blipFill>
        <p:spPr>
          <a:xfrm>
            <a:off x="762000" y="2895600"/>
            <a:ext cx="2305050" cy="2295525"/>
          </a:xfrm>
          <a:prstGeom prst="rect">
            <a:avLst/>
          </a:prstGeom>
        </p:spPr>
      </p:pic>
      <p:pic>
        <p:nvPicPr>
          <p:cNvPr id="8" name="Picture 7" descr="Screenshot (46).png"/>
          <p:cNvPicPr>
            <a:picLocks noChangeAspect="1"/>
          </p:cNvPicPr>
          <p:nvPr/>
        </p:nvPicPr>
        <p:blipFill>
          <a:blip r:embed="rId3"/>
          <a:stretch>
            <a:fillRect/>
          </a:stretch>
        </p:blipFill>
        <p:spPr>
          <a:xfrm>
            <a:off x="3429000" y="2895600"/>
            <a:ext cx="2295525" cy="2257425"/>
          </a:xfrm>
          <a:prstGeom prst="rect">
            <a:avLst/>
          </a:prstGeom>
        </p:spPr>
      </p:pic>
      <p:pic>
        <p:nvPicPr>
          <p:cNvPr id="9" name="Picture 8" descr="Screenshot (47).png"/>
          <p:cNvPicPr>
            <a:picLocks noChangeAspect="1"/>
          </p:cNvPicPr>
          <p:nvPr/>
        </p:nvPicPr>
        <p:blipFill>
          <a:blip r:embed="rId4"/>
          <a:stretch>
            <a:fillRect/>
          </a:stretch>
        </p:blipFill>
        <p:spPr>
          <a:xfrm>
            <a:off x="6172200" y="2895600"/>
            <a:ext cx="2333951" cy="23339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smtClean="0"/>
              <a:t> </a:t>
            </a:r>
            <a:r>
              <a:rPr lang="en-US" dirty="0" err="1" smtClean="0"/>
              <a:t>Contd</a:t>
            </a:r>
            <a:r>
              <a:rPr lang="en-US" dirty="0" smtClean="0"/>
              <a:t> Part - 2</a:t>
            </a:r>
            <a:endParaRPr lang="en-US" dirty="0"/>
          </a:p>
        </p:txBody>
      </p:sp>
      <p:sp>
        <p:nvSpPr>
          <p:cNvPr id="7" name="Content Placeholder 6"/>
          <p:cNvSpPr>
            <a:spLocks noGrp="1"/>
          </p:cNvSpPr>
          <p:nvPr>
            <p:ph idx="1"/>
          </p:nvPr>
        </p:nvSpPr>
        <p:spPr>
          <a:xfrm>
            <a:off x="457200" y="1219200"/>
            <a:ext cx="8229600" cy="5105400"/>
          </a:xfrm>
        </p:spPr>
        <p:txBody>
          <a:bodyPr>
            <a:normAutofit/>
          </a:bodyPr>
          <a:lstStyle/>
          <a:p>
            <a:r>
              <a:rPr lang="en-US" sz="2400" dirty="0" smtClean="0"/>
              <a:t>An attempt to convert the chair dataset into MNIST data format is made so that it could be loaded to train the tensor-flow GAN model and not use </a:t>
            </a:r>
            <a:r>
              <a:rPr lang="en-US" sz="2400" dirty="0" smtClean="0"/>
              <a:t>pre-trained </a:t>
            </a:r>
            <a:r>
              <a:rPr lang="en-US" sz="2400" dirty="0" smtClean="0"/>
              <a:t>GAN model. First the chair images dataset were gray scaled. The MNIST dataset is already labeled but the issue with the chair images dataset was that it had to be manually labeled</a:t>
            </a:r>
            <a:r>
              <a:rPr lang="en-US" sz="2400" dirty="0" smtClean="0"/>
              <a:t>.</a:t>
            </a:r>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r>
              <a:rPr lang="en-US" sz="2400" dirty="0" smtClean="0"/>
              <a:t>		       </a:t>
            </a:r>
            <a:r>
              <a:rPr lang="en-US" sz="2000" dirty="0" smtClean="0"/>
              <a:t>Original Image		Gray Scaled Image</a:t>
            </a:r>
          </a:p>
          <a:p>
            <a:pPr>
              <a:buNone/>
            </a:pPr>
            <a:endParaRPr lang="en-US" sz="2400" dirty="0"/>
          </a:p>
        </p:txBody>
      </p:sp>
      <p:pic>
        <p:nvPicPr>
          <p:cNvPr id="8" name="Picture 7" descr="chair36.jpg"/>
          <p:cNvPicPr>
            <a:picLocks noChangeAspect="1"/>
          </p:cNvPicPr>
          <p:nvPr/>
        </p:nvPicPr>
        <p:blipFill>
          <a:blip r:embed="rId2"/>
          <a:stretch>
            <a:fillRect/>
          </a:stretch>
        </p:blipFill>
        <p:spPr>
          <a:xfrm>
            <a:off x="1447800" y="3733800"/>
            <a:ext cx="2495550" cy="1828800"/>
          </a:xfrm>
          <a:prstGeom prst="rect">
            <a:avLst/>
          </a:prstGeom>
        </p:spPr>
      </p:pic>
      <p:pic>
        <p:nvPicPr>
          <p:cNvPr id="9" name="Picture 8" descr="36.jpg"/>
          <p:cNvPicPr>
            <a:picLocks noChangeAspect="1"/>
          </p:cNvPicPr>
          <p:nvPr/>
        </p:nvPicPr>
        <p:blipFill>
          <a:blip r:embed="rId3"/>
          <a:stretch>
            <a:fillRect/>
          </a:stretch>
        </p:blipFill>
        <p:spPr>
          <a:xfrm>
            <a:off x="4876800" y="3733800"/>
            <a:ext cx="2495550" cy="1828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67000"/>
            <a:ext cx="8229600" cy="1143000"/>
          </a:xfrm>
        </p:spPr>
        <p:txBody>
          <a:bodyPr/>
          <a:lstStyle/>
          <a:p>
            <a:r>
              <a:rPr lang="en-US" dirty="0" smtClean="0"/>
              <a:t>Thank You!</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238</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Advanced Machine Learning (US15CS415)</vt:lpstr>
      <vt:lpstr>Introduction</vt:lpstr>
      <vt:lpstr>Part 1 – Object Detection</vt:lpstr>
      <vt:lpstr>Part 2 – Object Reconstruction</vt:lpstr>
      <vt:lpstr>.. Contd Part - 2</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Machine Learning (US15CS415)</dc:title>
  <dc:creator>Likhita Navali</dc:creator>
  <cp:lastModifiedBy>Cool</cp:lastModifiedBy>
  <cp:revision>3</cp:revision>
  <dcterms:created xsi:type="dcterms:W3CDTF">2006-08-16T00:00:00Z</dcterms:created>
  <dcterms:modified xsi:type="dcterms:W3CDTF">2018-11-20T21:07:31Z</dcterms:modified>
</cp:coreProperties>
</file>