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n+Bo3xhbn4y6VvQ6HRqQynaN8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04BF31-E7B6-40A6-B4E0-FA9568E45FDF}">
  <a:tblStyle styleId="{C104BF31-E7B6-40A6-B4E0-FA9568E45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f6bf82ddb7_2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1f6bf82ddb7_2_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922c629d5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f922c629d5_0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922c629d5_2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f922c629d5_2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976553d57_0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976553d57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f976553d57_0_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6bf82ddb7_0_12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6bf82ddb7_0_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f6bf82ddb7_0_1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7b8193b5a_1_3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7b8193b5a_1_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17b8193b5a_1_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6bf82ddb7_0_18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6bf82ddb7_0_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f6bf82ddb7_0_1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1310b7b9b_0_3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1310b7b9b_0_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d1310b7b9b_0_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6bf82ddb7_0_24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6bf82ddb7_0_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f6bf82ddb7_0_2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284" y="0"/>
            <a:ext cx="969816" cy="110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284" y="0"/>
            <a:ext cx="969816" cy="110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JrrfeOi-Ep0" TargetMode="External"/><Relationship Id="rId4" Type="http://schemas.openxmlformats.org/officeDocument/2006/relationships/hyperlink" Target="https://www.youtube.com/watch?v=YXPyB4XeYLA" TargetMode="External"/><Relationship Id="rId5" Type="http://schemas.openxmlformats.org/officeDocument/2006/relationships/hyperlink" Target="https://stackoverflow.com/questions/70443422/good-looking-sphere-in-matplotlib" TargetMode="External"/><Relationship Id="rId6" Type="http://schemas.openxmlformats.org/officeDocument/2006/relationships/hyperlink" Target="https://stackoverflow.com/questions/63922028/how-to-pause-matplotlib-animation-for-some-secondswithout-using-any-mouse-cli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f6bf82ddb7_2_0"/>
          <p:cNvSpPr txBox="1"/>
          <p:nvPr>
            <p:ph type="title"/>
          </p:nvPr>
        </p:nvSpPr>
        <p:spPr>
          <a:xfrm>
            <a:off x="1676400" y="304800"/>
            <a:ext cx="6063922" cy="124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92785" lvl="0" marL="70485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BVRIT HYDERABAD </a:t>
            </a:r>
            <a:br>
              <a:rPr lang="en-IN" sz="2800"/>
            </a:br>
            <a:r>
              <a:rPr lang="en-IN" sz="2800"/>
              <a:t>College of Engineering for Women</a:t>
            </a:r>
            <a:r>
              <a:rPr lang="en-IN" sz="2400"/>
              <a:t> </a:t>
            </a:r>
            <a:br>
              <a:rPr lang="en-IN" sz="2400"/>
            </a:br>
            <a:endParaRPr sz="2400"/>
          </a:p>
        </p:txBody>
      </p:sp>
      <p:pic>
        <p:nvPicPr>
          <p:cNvPr id="51" name="Google Shape;51;g1f6bf82ddb7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27" y="0"/>
            <a:ext cx="1050388" cy="120044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f6bf82ddb7_2_0"/>
          <p:cNvSpPr txBox="1"/>
          <p:nvPr/>
        </p:nvSpPr>
        <p:spPr>
          <a:xfrm>
            <a:off x="0" y="1200450"/>
            <a:ext cx="91440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</a:t>
            </a: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of Computer Science and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IN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BALLOONS IN A BOX</a:t>
            </a:r>
            <a:r>
              <a:rPr b="0" i="0" lang="en-IN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1f6bf82ddb7_2_0"/>
          <p:cNvSpPr txBox="1"/>
          <p:nvPr/>
        </p:nvSpPr>
        <p:spPr>
          <a:xfrm>
            <a:off x="5486400" y="3450875"/>
            <a:ext cx="35112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by: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V.Indu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No: 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KPM SRI MANASWI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(21WH1A0575)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HEMALATHA    </a:t>
            </a:r>
            <a:r>
              <a:rPr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(21WH1A0576)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SRI VRINDA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(21WH1A0577)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LIKHITA V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  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(21WH1A0578)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ANIYA AFNAN</a:t>
            </a:r>
            <a:r>
              <a:rPr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(21WH1A0579)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g1f6bf82ddb7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1066799" cy="13221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f6bf82ddb7_2_0"/>
          <p:cNvSpPr txBox="1"/>
          <p:nvPr/>
        </p:nvSpPr>
        <p:spPr>
          <a:xfrm>
            <a:off x="1024125" y="4114800"/>
            <a:ext cx="8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g1f6bf82ddb7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07800"/>
            <a:ext cx="5023100" cy="37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1556087" y="2567432"/>
            <a:ext cx="6087745" cy="148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/>
              <a:t>THANK YOU</a:t>
            </a:r>
            <a:endParaRPr sz="9600"/>
          </a:p>
        </p:txBody>
      </p:sp>
      <p:sp>
        <p:nvSpPr>
          <p:cNvPr id="144" name="Google Shape;144;p3"/>
          <p:cNvSpPr txBox="1"/>
          <p:nvPr>
            <p:ph idx="10" type="dt"/>
          </p:nvPr>
        </p:nvSpPr>
        <p:spPr>
          <a:xfrm>
            <a:off x="530225" y="6466776"/>
            <a:ext cx="76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10-03-2023</a:t>
            </a:r>
            <a:endParaRPr/>
          </a:p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6" name="Google Shape;146;p3"/>
          <p:cNvSpPr txBox="1"/>
          <p:nvPr>
            <p:ph idx="11" type="ftr"/>
          </p:nvPr>
        </p:nvSpPr>
        <p:spPr>
          <a:xfrm>
            <a:off x="2381500" y="6355925"/>
            <a:ext cx="532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Department of Computer Science and 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922c629d5_0_0"/>
          <p:cNvSpPr txBox="1"/>
          <p:nvPr>
            <p:ph type="title"/>
          </p:nvPr>
        </p:nvSpPr>
        <p:spPr>
          <a:xfrm>
            <a:off x="3421550" y="623200"/>
            <a:ext cx="20283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AGENDA</a:t>
            </a:r>
            <a:endParaRPr sz="4400"/>
          </a:p>
        </p:txBody>
      </p:sp>
      <p:pic>
        <p:nvPicPr>
          <p:cNvPr id="62" name="Google Shape;62;g1f922c629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f922c629d5_0_0"/>
          <p:cNvSpPr txBox="1"/>
          <p:nvPr/>
        </p:nvSpPr>
        <p:spPr>
          <a:xfrm>
            <a:off x="897257" y="1612391"/>
            <a:ext cx="66465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09269" lvl="0" marL="5219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9269" lvl="0" marL="5219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 and Python Packages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 of team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9269" lvl="0" marL="5219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and Challenges Faced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9269" lvl="0" marL="5219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of final code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9269" lvl="0" marL="5219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(links, tutorials)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1f922c629d5_0_0"/>
          <p:cNvSpPr txBox="1"/>
          <p:nvPr>
            <p:ph idx="10" type="dt"/>
          </p:nvPr>
        </p:nvSpPr>
        <p:spPr>
          <a:xfrm>
            <a:off x="530225" y="6466776"/>
            <a:ext cx="76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10-03-2023</a:t>
            </a:r>
            <a:endParaRPr/>
          </a:p>
        </p:txBody>
      </p:sp>
      <p:sp>
        <p:nvSpPr>
          <p:cNvPr id="65" name="Google Shape;65;g1f922c629d5_0_0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g1f922c629d5_0_0"/>
          <p:cNvSpPr txBox="1"/>
          <p:nvPr>
            <p:ph idx="11" type="ftr"/>
          </p:nvPr>
        </p:nvSpPr>
        <p:spPr>
          <a:xfrm>
            <a:off x="1943675" y="6438900"/>
            <a:ext cx="508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922c629d5_2_0"/>
          <p:cNvSpPr txBox="1"/>
          <p:nvPr>
            <p:ph type="title"/>
          </p:nvPr>
        </p:nvSpPr>
        <p:spPr>
          <a:xfrm>
            <a:off x="1708053" y="367150"/>
            <a:ext cx="5727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Problem Statement</a:t>
            </a:r>
            <a:endParaRPr sz="4400"/>
          </a:p>
        </p:txBody>
      </p:sp>
      <p:pic>
        <p:nvPicPr>
          <p:cNvPr id="72" name="Google Shape;72;g1f922c629d5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f922c629d5_2_0"/>
          <p:cNvSpPr txBox="1"/>
          <p:nvPr/>
        </p:nvSpPr>
        <p:spPr>
          <a:xfrm>
            <a:off x="897250" y="1612281"/>
            <a:ext cx="7742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1f922c629d5_2_0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5" name="Google Shape;75;g1f922c629d5_2_0"/>
          <p:cNvSpPr txBox="1"/>
          <p:nvPr/>
        </p:nvSpPr>
        <p:spPr>
          <a:xfrm>
            <a:off x="278700" y="1057150"/>
            <a:ext cx="85866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latin typeface="Calibri"/>
                <a:ea typeface="Calibri"/>
                <a:cs typeface="Calibri"/>
                <a:sym typeface="Calibri"/>
              </a:rPr>
              <a:t>You are given a rectangular box and a set of points.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IN" sz="2300">
                <a:latin typeface="Calibri"/>
                <a:ea typeface="Calibri"/>
                <a:cs typeface="Calibri"/>
                <a:sym typeface="Calibri"/>
              </a:rPr>
              <a:t>Each point represents a position where you might place a balloon.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IN" sz="2300">
                <a:latin typeface="Calibri"/>
                <a:ea typeface="Calibri"/>
                <a:cs typeface="Calibri"/>
                <a:sym typeface="Calibri"/>
              </a:rPr>
              <a:t>Center it at the point and inflate the balloon until it touches a side of the box or a previously placed balloon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is to place balloons in the box in an order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that maximizes the total volume occupied by the balloons.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required to calculate the volume within the box that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is not enclosed by the balloons.</a:t>
            </a:r>
            <a:r>
              <a:rPr lang="en-IN" sz="2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76" name="Google Shape;76;g1f922c629d5_2_0"/>
          <p:cNvSpPr txBox="1"/>
          <p:nvPr>
            <p:ph idx="10" type="dt"/>
          </p:nvPr>
        </p:nvSpPr>
        <p:spPr>
          <a:xfrm>
            <a:off x="60850" y="6466775"/>
            <a:ext cx="182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          1</a:t>
            </a:r>
            <a:r>
              <a:rPr lang="en-IN"/>
              <a:t>0-03-2023</a:t>
            </a:r>
            <a:endParaRPr/>
          </a:p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f922c629d5_2_0"/>
          <p:cNvSpPr txBox="1"/>
          <p:nvPr>
            <p:ph idx="11" type="ftr"/>
          </p:nvPr>
        </p:nvSpPr>
        <p:spPr>
          <a:xfrm>
            <a:off x="1943675" y="6438900"/>
            <a:ext cx="50820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Department of Computer Science and Engineering</a:t>
            </a:r>
            <a:endParaRPr/>
          </a:p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976553d57_0_0"/>
          <p:cNvSpPr txBox="1"/>
          <p:nvPr>
            <p:ph type="title"/>
          </p:nvPr>
        </p:nvSpPr>
        <p:spPr>
          <a:xfrm>
            <a:off x="1974747" y="264925"/>
            <a:ext cx="51945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Modules and Packages</a:t>
            </a:r>
            <a:endParaRPr/>
          </a:p>
        </p:txBody>
      </p:sp>
      <p:sp>
        <p:nvSpPr>
          <p:cNvPr id="84" name="Google Shape;84;g1f976553d57_0_0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85" name="Google Shape;85;g1f976553d57_0_0"/>
          <p:cNvGraphicFramePr/>
          <p:nvPr/>
        </p:nvGraphicFramePr>
        <p:xfrm>
          <a:off x="952500" y="161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{C104BF31-E7B6-40A6-B4E0-FA9568E45FDF}</a:tableStyleId>
              </a:tblPr>
              <a:tblGrid>
                <a:gridCol w="3619500"/>
                <a:gridCol w="3619500"/>
              </a:tblGrid>
              <a:tr h="5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300"/>
                        <a:t>Packages</a:t>
                      </a:r>
                      <a:endParaRPr b="1" sz="2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300"/>
                        <a:t>Modules</a:t>
                      </a:r>
                      <a:endParaRPr b="1" sz="2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23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300"/>
                        <a:t>Matplotlib</a:t>
                      </a:r>
                      <a:endParaRPr sz="2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300"/>
                        <a:t>Matplotlib.pyplot</a:t>
                      </a:r>
                      <a:endParaRPr sz="2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300"/>
                        <a:t>Mpl_toolkits.mplot3d.art3d Poly3DCollection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300"/>
                        <a:t>Tkinter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300">
                          <a:solidFill>
                            <a:schemeClr val="dk1"/>
                          </a:solidFill>
                        </a:rPr>
                        <a:t>NumPy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300"/>
                        <a:t>Playsound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300"/>
                        <a:t>Playsound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300">
                          <a:solidFill>
                            <a:schemeClr val="dk1"/>
                          </a:solidFill>
                        </a:rPr>
                        <a:t>Pygame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300"/>
                        <a:t>Math, Itertools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g1f976553d57_0_0"/>
          <p:cNvSpPr txBox="1"/>
          <p:nvPr/>
        </p:nvSpPr>
        <p:spPr>
          <a:xfrm>
            <a:off x="2049000" y="6328325"/>
            <a:ext cx="504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1f976553d57_0_0"/>
          <p:cNvSpPr txBox="1"/>
          <p:nvPr/>
        </p:nvSpPr>
        <p:spPr>
          <a:xfrm>
            <a:off x="243925" y="6328325"/>
            <a:ext cx="979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0-03-2023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6bf82ddb7_0_12"/>
          <p:cNvSpPr txBox="1"/>
          <p:nvPr>
            <p:ph type="title"/>
          </p:nvPr>
        </p:nvSpPr>
        <p:spPr>
          <a:xfrm>
            <a:off x="1328051" y="269375"/>
            <a:ext cx="65610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100"/>
              <a:t>Contribution of Team</a:t>
            </a:r>
            <a:endParaRPr sz="5300"/>
          </a:p>
        </p:txBody>
      </p:sp>
      <p:graphicFrame>
        <p:nvGraphicFramePr>
          <p:cNvPr id="94" name="Google Shape;94;g1f6bf82ddb7_0_12"/>
          <p:cNvGraphicFramePr/>
          <p:nvPr/>
        </p:nvGraphicFramePr>
        <p:xfrm>
          <a:off x="98125" y="1228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{C104BF31-E7B6-40A6-B4E0-FA9568E45FDF}</a:tableStyleId>
              </a:tblPr>
              <a:tblGrid>
                <a:gridCol w="1690725"/>
                <a:gridCol w="1773050"/>
                <a:gridCol w="5483950"/>
              </a:tblGrid>
              <a:tr h="64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Roll Number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</a:t>
                      </a: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Contribution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21WH1A0575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KPM Sri Manaswi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et_max_volume function using itertools , Creating GUI windows, Linking tkinter files, 3D Simulation, 2D Simulation, Splash Screen window using tkinter, Radius_dict, playsound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21WH1A0577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 Sri Vrinda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Overlapping condition for special cases, </a:t>
                      </a:r>
                      <a:r>
                        <a:rPr lang="en-IN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GUI windows, Linking tkinter files,</a:t>
                      </a: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 Simulation, 2D Simulation, </a:t>
                      </a:r>
                      <a:r>
                        <a:rPr lang="en-IN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playsound,</a:t>
                      </a: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Simulate_points, </a:t>
                      </a:r>
                      <a:r>
                        <a:rPr lang="en-IN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GUI exception handling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21WH1A0578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 Likhita Varma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alculate_volume function, place_balloon function,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GUI windows, Linking tkinter files,</a:t>
                      </a: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Linking Python files, 3D Simulation, 2D Simulation,  Inputs and Output GUI interface, Adding music using pygame.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21WH1A0579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Aniya Afnan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GUI buttons, </a:t>
                      </a: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Adding sounds to buttons, </a:t>
                      </a:r>
                      <a:r>
                        <a:rPr lang="en-IN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GUI backgrounds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21WH1A0576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Hemalatha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Welcome screen, Information gathering, color codes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g1f6bf82ddb7_0_12"/>
          <p:cNvSpPr txBox="1"/>
          <p:nvPr>
            <p:ph idx="10" type="dt"/>
          </p:nvPr>
        </p:nvSpPr>
        <p:spPr>
          <a:xfrm>
            <a:off x="60850" y="6657575"/>
            <a:ext cx="182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          10-03-2023</a:t>
            </a:r>
            <a:endParaRPr/>
          </a:p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f6bf82ddb7_0_12"/>
          <p:cNvSpPr txBox="1"/>
          <p:nvPr>
            <p:ph idx="11" type="ftr"/>
          </p:nvPr>
        </p:nvSpPr>
        <p:spPr>
          <a:xfrm>
            <a:off x="1886650" y="6574100"/>
            <a:ext cx="508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</a:t>
            </a:r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97" name="Google Shape;97;g1f6bf82ddb7_0_12"/>
          <p:cNvSpPr txBox="1"/>
          <p:nvPr/>
        </p:nvSpPr>
        <p:spPr>
          <a:xfrm>
            <a:off x="-1185400" y="3004825"/>
            <a:ext cx="43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f6bf82ddb7_0_12"/>
          <p:cNvSpPr txBox="1"/>
          <p:nvPr/>
        </p:nvSpPr>
        <p:spPr>
          <a:xfrm>
            <a:off x="8229600" y="65126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7b8193b5a_1_3"/>
          <p:cNvSpPr txBox="1"/>
          <p:nvPr>
            <p:ph type="title"/>
          </p:nvPr>
        </p:nvSpPr>
        <p:spPr>
          <a:xfrm>
            <a:off x="1731750" y="277400"/>
            <a:ext cx="56805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Learnings and Challenges</a:t>
            </a:r>
            <a:endParaRPr/>
          </a:p>
        </p:txBody>
      </p:sp>
      <p:sp>
        <p:nvSpPr>
          <p:cNvPr id="105" name="Google Shape;105;g217b8193b5a_1_3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6" name="Google Shape;106;g217b8193b5a_1_3"/>
          <p:cNvSpPr txBox="1"/>
          <p:nvPr/>
        </p:nvSpPr>
        <p:spPr>
          <a:xfrm>
            <a:off x="1000675" y="1640338"/>
            <a:ext cx="7718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Calculating the combination of spheres which would take up the maximum volume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overlapping condition of spheres while calculating volume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IN" sz="2300">
                <a:latin typeface="Calibri"/>
                <a:ea typeface="Calibri"/>
                <a:cs typeface="Calibri"/>
                <a:sym typeface="Calibri"/>
              </a:rPr>
              <a:t>3D simulation of spheres and their expansion inside cuboid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matplotlib 3D simulation into Tkinter input window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two python files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17b8193b5a_1_3"/>
          <p:cNvSpPr txBox="1"/>
          <p:nvPr/>
        </p:nvSpPr>
        <p:spPr>
          <a:xfrm>
            <a:off x="1872750" y="6328325"/>
            <a:ext cx="539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17b8193b5a_1_3"/>
          <p:cNvSpPr txBox="1"/>
          <p:nvPr/>
        </p:nvSpPr>
        <p:spPr>
          <a:xfrm>
            <a:off x="303900" y="6328325"/>
            <a:ext cx="939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0-03-2023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6bf82ddb7_0_18"/>
          <p:cNvSpPr txBox="1"/>
          <p:nvPr>
            <p:ph type="title"/>
          </p:nvPr>
        </p:nvSpPr>
        <p:spPr>
          <a:xfrm>
            <a:off x="1572776" y="264925"/>
            <a:ext cx="67299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Execution of final code</a:t>
            </a:r>
            <a:endParaRPr sz="5600"/>
          </a:p>
        </p:txBody>
      </p:sp>
      <p:sp>
        <p:nvSpPr>
          <p:cNvPr id="115" name="Google Shape;115;g1f6bf82ddb7_0_18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6" name="Google Shape;116;g1f6bf82ddb7_0_18"/>
          <p:cNvSpPr txBox="1"/>
          <p:nvPr>
            <p:ph idx="11" type="ftr"/>
          </p:nvPr>
        </p:nvSpPr>
        <p:spPr>
          <a:xfrm>
            <a:off x="1943675" y="6438900"/>
            <a:ext cx="508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117" name="Google Shape;117;g1f6bf82ddb7_0_18"/>
          <p:cNvSpPr txBox="1"/>
          <p:nvPr>
            <p:ph idx="10" type="dt"/>
          </p:nvPr>
        </p:nvSpPr>
        <p:spPr>
          <a:xfrm>
            <a:off x="530225" y="6466776"/>
            <a:ext cx="76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r>
              <a:rPr lang="en-IN"/>
              <a:t>0-03-2023</a:t>
            </a:r>
            <a:endParaRPr/>
          </a:p>
        </p:txBody>
      </p:sp>
      <p:pic>
        <p:nvPicPr>
          <p:cNvPr id="118" name="Google Shape;118;g1f6bf82ddb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00" y="1542762"/>
            <a:ext cx="4439549" cy="37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f6bf82ddb7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566" y="1690376"/>
            <a:ext cx="3440934" cy="36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1310b7b9b_0_3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6" name="Google Shape;126;g1d1310b7b9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00" y="686300"/>
            <a:ext cx="5708501" cy="55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d1310b7b9b_0_3"/>
          <p:cNvSpPr txBox="1"/>
          <p:nvPr/>
        </p:nvSpPr>
        <p:spPr>
          <a:xfrm>
            <a:off x="128025" y="6359075"/>
            <a:ext cx="89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 1</a:t>
            </a:r>
            <a:r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0-03-2023                                      </a:t>
            </a:r>
            <a:r>
              <a:rPr lang="en-IN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1d1310b7b9b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000" y="921975"/>
            <a:ext cx="5708500" cy="55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6bf82ddb7_0_24"/>
          <p:cNvSpPr txBox="1"/>
          <p:nvPr>
            <p:ph type="title"/>
          </p:nvPr>
        </p:nvSpPr>
        <p:spPr>
          <a:xfrm>
            <a:off x="2585660" y="264933"/>
            <a:ext cx="39726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35" name="Google Shape;135;g1f6bf82ddb7_0_24"/>
          <p:cNvSpPr txBox="1"/>
          <p:nvPr>
            <p:ph idx="12" type="sldNum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g1f6bf82ddb7_0_24"/>
          <p:cNvSpPr txBox="1"/>
          <p:nvPr>
            <p:ph idx="11" type="ftr"/>
          </p:nvPr>
        </p:nvSpPr>
        <p:spPr>
          <a:xfrm>
            <a:off x="1943675" y="6438900"/>
            <a:ext cx="508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137" name="Google Shape;137;g1f6bf82ddb7_0_24"/>
          <p:cNvSpPr txBox="1"/>
          <p:nvPr>
            <p:ph idx="10" type="dt"/>
          </p:nvPr>
        </p:nvSpPr>
        <p:spPr>
          <a:xfrm>
            <a:off x="530225" y="6466776"/>
            <a:ext cx="76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r>
              <a:rPr lang="en-IN"/>
              <a:t>0-03-2023</a:t>
            </a:r>
            <a:endParaRPr/>
          </a:p>
        </p:txBody>
      </p:sp>
      <p:sp>
        <p:nvSpPr>
          <p:cNvPr id="138" name="Google Shape;138;g1f6bf82ddb7_0_24"/>
          <p:cNvSpPr txBox="1"/>
          <p:nvPr/>
        </p:nvSpPr>
        <p:spPr>
          <a:xfrm>
            <a:off x="726350" y="1920250"/>
            <a:ext cx="7682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https://youtu.be/JrrfeOi-Ep0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https://www.youtube.com/watch?v=YXPyB4XeYLA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https://stackoverflow.com/questions/70443422/good-looking-sphere-in-matplotlib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https://stackoverflow.com/questions/63922028/how-to-pause-matplotlib-animation-for-some-secondswithout-using-any-mouse-click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2022-11-12T05:57:52Z</dcterms:created>
  <dc:creator>Praveena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