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9144000" cy="6858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t8AFPKQDM9gZt8S+S55/OTlCG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59c101fff_0_1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59c101fff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59c101fff_0_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f7080afb_0_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df7080afb_0_52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59c101fff_2_4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59c101fff_2_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059c101fff_2_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f7080afb_0_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df7080afb_0_43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df7080afb_0_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edf7080afb_0_9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5119e2b0d_1_1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5119e2b0d_1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05119e2b0d_1_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df7080afb_0_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edf7080afb_0_25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f7080afb_0_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edf7080afb_0_34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5119e2b0d_1_13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5119e2b0d_1_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05119e2b0d_1_1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5119e2b0d_4_19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5119e2b0d_4_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05119e2b0d_4_19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df7080afb_0_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edf7080afb_0_61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VWaP4-ZPzxSNWsLfASLXTxpaNbzogGfp?usp=sharing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hyperlink" Target="https://docs.python.org/3/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title"/>
          </p:nvPr>
        </p:nvSpPr>
        <p:spPr>
          <a:xfrm>
            <a:off x="1676400" y="304800"/>
            <a:ext cx="6063922" cy="124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92785" lvl="0" marL="70485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BVRIT HYDERABAD </a:t>
            </a:r>
            <a:br>
              <a:rPr lang="en-IN" sz="2800"/>
            </a:br>
            <a:r>
              <a:rPr lang="en-IN" sz="2800"/>
              <a:t>College of Engineering for Women</a:t>
            </a:r>
            <a:r>
              <a:rPr lang="en-IN" sz="2400"/>
              <a:t> </a:t>
            </a:r>
            <a:br>
              <a:rPr lang="en-IN" sz="2400"/>
            </a:br>
            <a:endParaRPr sz="2400"/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27" y="0"/>
            <a:ext cx="1050388" cy="120044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0" y="1200450"/>
            <a:ext cx="91440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</a:t>
            </a: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of Computer Science and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IN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BALLOONS IN A BOX</a:t>
            </a:r>
            <a:r>
              <a:rPr b="0" i="0" lang="en-IN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5475000" y="4663275"/>
            <a:ext cx="3511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No: 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LIKHITA VARMA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(21WH1A0578)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KPM SRI MANASWI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(21WH1A0575)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HEMALATHA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(21WH1A0576)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SRI VRINDA</a:t>
            </a: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(21WH1A0577)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ANIYA</a:t>
            </a: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AFNAN    </a:t>
            </a: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(21WH1A0579)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1066799" cy="132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200" y="3817043"/>
            <a:ext cx="4374797" cy="2894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59c101fff_0_1"/>
          <p:cNvSpPr txBox="1"/>
          <p:nvPr>
            <p:ph idx="1" type="body"/>
          </p:nvPr>
        </p:nvSpPr>
        <p:spPr>
          <a:xfrm>
            <a:off x="486852" y="2118233"/>
            <a:ext cx="8170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https://colab.research.google.com/drive/1VWaP4-ZPzxSNWsLfASLXTxpaNbzogGfp?usp=sharing</a:t>
            </a:r>
            <a:endParaRPr/>
          </a:p>
        </p:txBody>
      </p:sp>
      <p:sp>
        <p:nvSpPr>
          <p:cNvPr id="152" name="Google Shape;152;g2059c101fff_0_1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3" name="Google Shape;153;g2059c101fff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f7080afb_0_52"/>
          <p:cNvSpPr txBox="1"/>
          <p:nvPr>
            <p:ph type="title"/>
          </p:nvPr>
        </p:nvSpPr>
        <p:spPr>
          <a:xfrm>
            <a:off x="1770328" y="623200"/>
            <a:ext cx="5727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Status of Completion</a:t>
            </a:r>
            <a:endParaRPr sz="4400"/>
          </a:p>
        </p:txBody>
      </p:sp>
      <p:pic>
        <p:nvPicPr>
          <p:cNvPr id="159" name="Google Shape;159;g1edf7080afb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edf7080afb_0_52"/>
          <p:cNvSpPr txBox="1"/>
          <p:nvPr/>
        </p:nvSpPr>
        <p:spPr>
          <a:xfrm>
            <a:off x="897250" y="1612447"/>
            <a:ext cx="6646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edf7080afb_0_52"/>
          <p:cNvSpPr txBox="1"/>
          <p:nvPr>
            <p:ph idx="10" type="dt"/>
          </p:nvPr>
        </p:nvSpPr>
        <p:spPr>
          <a:xfrm>
            <a:off x="530225" y="6466775"/>
            <a:ext cx="124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Date 04/02/2023</a:t>
            </a:r>
            <a:endParaRPr/>
          </a:p>
        </p:txBody>
      </p:sp>
      <p:sp>
        <p:nvSpPr>
          <p:cNvPr id="162" name="Google Shape;162;g1edf7080afb_0_52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3" name="Google Shape;163;g1edf7080afb_0_52"/>
          <p:cNvSpPr txBox="1"/>
          <p:nvPr>
            <p:ph idx="11" type="ftr"/>
          </p:nvPr>
        </p:nvSpPr>
        <p:spPr>
          <a:xfrm>
            <a:off x="1712750" y="6438900"/>
            <a:ext cx="58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pic>
        <p:nvPicPr>
          <p:cNvPr id="164" name="Google Shape;164;g1edf7080afb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650" y="1475975"/>
            <a:ext cx="7731850" cy="48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edf7080afb_0_52"/>
          <p:cNvSpPr/>
          <p:nvPr/>
        </p:nvSpPr>
        <p:spPr>
          <a:xfrm>
            <a:off x="2623925" y="2301975"/>
            <a:ext cx="16443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59c101fff_2_4"/>
          <p:cNvSpPr txBox="1"/>
          <p:nvPr>
            <p:ph type="title"/>
          </p:nvPr>
        </p:nvSpPr>
        <p:spPr>
          <a:xfrm>
            <a:off x="1116976" y="264925"/>
            <a:ext cx="70365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Challenges Faced</a:t>
            </a:r>
            <a:endParaRPr sz="4400"/>
          </a:p>
        </p:txBody>
      </p:sp>
      <p:sp>
        <p:nvSpPr>
          <p:cNvPr id="172" name="Google Shape;172;g2059c101fff_2_4"/>
          <p:cNvSpPr txBox="1"/>
          <p:nvPr>
            <p:ph idx="1" type="body"/>
          </p:nvPr>
        </p:nvSpPr>
        <p:spPr>
          <a:xfrm>
            <a:off x="486852" y="2118233"/>
            <a:ext cx="8170200" cy="26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Taking input into 3 </a:t>
            </a:r>
            <a:r>
              <a:rPr lang="en-IN"/>
              <a:t>coordinates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Resolved by using map and split functions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Printing output in specific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Used string </a:t>
            </a:r>
            <a:r>
              <a:rPr lang="en-IN"/>
              <a:t>formatting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Calculating radius of balloon by satisfying all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Used numpy</a:t>
            </a:r>
            <a:endParaRPr/>
          </a:p>
        </p:txBody>
      </p:sp>
      <p:sp>
        <p:nvSpPr>
          <p:cNvPr id="173" name="Google Shape;173;g2059c101fff_2_4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4" name="Google Shape;174;g2059c101fff_2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f7080afb_0_43"/>
          <p:cNvSpPr txBox="1"/>
          <p:nvPr>
            <p:ph type="title"/>
          </p:nvPr>
        </p:nvSpPr>
        <p:spPr>
          <a:xfrm>
            <a:off x="1770328" y="623200"/>
            <a:ext cx="5727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References</a:t>
            </a:r>
            <a:endParaRPr sz="4400"/>
          </a:p>
        </p:txBody>
      </p:sp>
      <p:pic>
        <p:nvPicPr>
          <p:cNvPr id="180" name="Google Shape;180;g1edf7080afb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edf7080afb_0_43"/>
          <p:cNvSpPr txBox="1"/>
          <p:nvPr/>
        </p:nvSpPr>
        <p:spPr>
          <a:xfrm>
            <a:off x="897257" y="1612391"/>
            <a:ext cx="6646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edf7080afb_0_43"/>
          <p:cNvSpPr txBox="1"/>
          <p:nvPr>
            <p:ph idx="10" type="dt"/>
          </p:nvPr>
        </p:nvSpPr>
        <p:spPr>
          <a:xfrm>
            <a:off x="530225" y="6466775"/>
            <a:ext cx="1367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Date 04/02/2023</a:t>
            </a:r>
            <a:endParaRPr/>
          </a:p>
        </p:txBody>
      </p:sp>
      <p:sp>
        <p:nvSpPr>
          <p:cNvPr id="183" name="Google Shape;183;g1edf7080afb_0_43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4" name="Google Shape;184;g1edf7080afb_0_43"/>
          <p:cNvSpPr txBox="1"/>
          <p:nvPr/>
        </p:nvSpPr>
        <p:spPr>
          <a:xfrm>
            <a:off x="1898000" y="6282775"/>
            <a:ext cx="572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85" name="Google Shape;185;g1edf7080afb_0_43"/>
          <p:cNvSpPr txBox="1"/>
          <p:nvPr/>
        </p:nvSpPr>
        <p:spPr>
          <a:xfrm>
            <a:off x="1769100" y="2056088"/>
            <a:ext cx="5605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-IN" sz="2600" u="sng">
                <a:solidFill>
                  <a:srgbClr val="1967D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type="title"/>
          </p:nvPr>
        </p:nvSpPr>
        <p:spPr>
          <a:xfrm>
            <a:off x="1556087" y="2567432"/>
            <a:ext cx="60876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/>
              <a:t>THANK YOU</a:t>
            </a:r>
            <a:endParaRPr sz="9600"/>
          </a:p>
        </p:txBody>
      </p:sp>
      <p:sp>
        <p:nvSpPr>
          <p:cNvPr id="191" name="Google Shape;191;p3"/>
          <p:cNvSpPr txBox="1"/>
          <p:nvPr>
            <p:ph idx="10" type="dt"/>
          </p:nvPr>
        </p:nvSpPr>
        <p:spPr>
          <a:xfrm>
            <a:off x="530225" y="6466775"/>
            <a:ext cx="121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Date 04/02/2022</a:t>
            </a:r>
            <a:endParaRPr/>
          </a:p>
        </p:txBody>
      </p:sp>
      <p:sp>
        <p:nvSpPr>
          <p:cNvPr id="192" name="Google Shape;192;p3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3" name="Google Shape;193;p3"/>
          <p:cNvSpPr txBox="1"/>
          <p:nvPr>
            <p:ph idx="11" type="ftr"/>
          </p:nvPr>
        </p:nvSpPr>
        <p:spPr>
          <a:xfrm>
            <a:off x="1847225" y="6324600"/>
            <a:ext cx="5715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421557" y="623199"/>
            <a:ext cx="203136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AGENDA</a:t>
            </a:r>
            <a:endParaRPr sz="4400"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897257" y="1612391"/>
            <a:ext cx="6646500" cy="30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I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I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Packages</a:t>
            </a:r>
            <a:endParaRPr sz="1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I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used from math module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I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I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completion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Faced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I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(links, tutorials)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0" type="dt"/>
          </p:nvPr>
        </p:nvSpPr>
        <p:spPr>
          <a:xfrm>
            <a:off x="530225" y="6466775"/>
            <a:ext cx="1391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Date 04/02/2023</a:t>
            </a:r>
            <a:endParaRPr/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5" name="Google Shape;65;p2"/>
          <p:cNvSpPr txBox="1"/>
          <p:nvPr>
            <p:ph idx="11" type="ftr"/>
          </p:nvPr>
        </p:nvSpPr>
        <p:spPr>
          <a:xfrm>
            <a:off x="1921925" y="6438900"/>
            <a:ext cx="5565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df7080afb_0_9"/>
          <p:cNvSpPr txBox="1"/>
          <p:nvPr>
            <p:ph type="title"/>
          </p:nvPr>
        </p:nvSpPr>
        <p:spPr>
          <a:xfrm>
            <a:off x="1708053" y="367150"/>
            <a:ext cx="5727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Problem Statement</a:t>
            </a:r>
            <a:endParaRPr sz="4400"/>
          </a:p>
        </p:txBody>
      </p:sp>
      <p:pic>
        <p:nvPicPr>
          <p:cNvPr id="71" name="Google Shape;71;g1edf7080af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edf7080afb_0_9"/>
          <p:cNvSpPr txBox="1"/>
          <p:nvPr/>
        </p:nvSpPr>
        <p:spPr>
          <a:xfrm>
            <a:off x="897250" y="1612281"/>
            <a:ext cx="7742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edf7080afb_0_9"/>
          <p:cNvSpPr txBox="1"/>
          <p:nvPr>
            <p:ph idx="10" type="dt"/>
          </p:nvPr>
        </p:nvSpPr>
        <p:spPr>
          <a:xfrm>
            <a:off x="530225" y="6466775"/>
            <a:ext cx="1423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Date 04/02/2023</a:t>
            </a:r>
            <a:endParaRPr/>
          </a:p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edf7080afb_0_9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5" name="Google Shape;75;g1edf7080afb_0_9"/>
          <p:cNvSpPr txBox="1"/>
          <p:nvPr>
            <p:ph idx="11" type="ftr"/>
          </p:nvPr>
        </p:nvSpPr>
        <p:spPr>
          <a:xfrm>
            <a:off x="2168450" y="6420575"/>
            <a:ext cx="521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76" name="Google Shape;76;g1edf7080afb_0_9"/>
          <p:cNvSpPr txBox="1"/>
          <p:nvPr/>
        </p:nvSpPr>
        <p:spPr>
          <a:xfrm>
            <a:off x="278700" y="1057150"/>
            <a:ext cx="85866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You are given a rectangular box and a set of points.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2100"/>
              <a:t>Each point represents a position where you might place a balloon.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2100"/>
              <a:t>Center it at the point and inflate the balloon until it touches a side of the box or a previously placed balloon.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100">
                <a:solidFill>
                  <a:schemeClr val="dk1"/>
                </a:solidFill>
              </a:rPr>
              <a:t>The objective is to place balloons in the box in an order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</a:rPr>
              <a:t>       that maximizes the total volume occupied by the balloons.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100">
                <a:solidFill>
                  <a:schemeClr val="dk1"/>
                </a:solidFill>
              </a:rPr>
              <a:t>You are required to calculate the volume within the box that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</a:rPr>
              <a:t>       is not enclosed by the balloons.</a:t>
            </a:r>
            <a:r>
              <a:rPr lang="en-IN" sz="1900"/>
              <a:t>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5119e2b0d_1_1"/>
          <p:cNvSpPr txBox="1"/>
          <p:nvPr>
            <p:ph idx="1" type="body"/>
          </p:nvPr>
        </p:nvSpPr>
        <p:spPr>
          <a:xfrm>
            <a:off x="458775" y="1298450"/>
            <a:ext cx="8002800" cy="41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700"/>
              <a:t>Input:</a:t>
            </a:r>
            <a:endParaRPr b="1" sz="2700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212121"/>
                </a:solidFill>
                <a:highlight>
                  <a:srgbClr val="FFFFFF"/>
                </a:highlight>
              </a:rPr>
              <a:t>2</a:t>
            </a:r>
            <a:endParaRPr sz="2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    0 0 0</a:t>
            </a:r>
            <a:endParaRPr sz="2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    10 10 10</a:t>
            </a:r>
            <a:endParaRPr sz="2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    3 3 3</a:t>
            </a:r>
            <a:endParaRPr sz="2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    7 7 7</a:t>
            </a:r>
            <a:endParaRPr sz="2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    0</a:t>
            </a:r>
            <a:endParaRPr sz="270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700"/>
              <a:t>Output</a:t>
            </a:r>
            <a:r>
              <a:rPr lang="en-IN" sz="2700"/>
              <a:t>: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/>
              <a:t>Box 1:774</a:t>
            </a:r>
            <a:endParaRPr sz="2700"/>
          </a:p>
        </p:txBody>
      </p:sp>
      <p:sp>
        <p:nvSpPr>
          <p:cNvPr id="83" name="Google Shape;83;g205119e2b0d_1_1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4" name="Google Shape;84;g205119e2b0d_1_1"/>
          <p:cNvSpPr txBox="1"/>
          <p:nvPr/>
        </p:nvSpPr>
        <p:spPr>
          <a:xfrm>
            <a:off x="749825" y="2889500"/>
            <a:ext cx="18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05119e2b0d_1_1"/>
          <p:cNvSpPr txBox="1"/>
          <p:nvPr>
            <p:ph idx="11" type="ftr"/>
          </p:nvPr>
        </p:nvSpPr>
        <p:spPr>
          <a:xfrm>
            <a:off x="1852875" y="6562175"/>
            <a:ext cx="521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86" name="Google Shape;86;g205119e2b0d_1_1"/>
          <p:cNvSpPr txBox="1"/>
          <p:nvPr/>
        </p:nvSpPr>
        <p:spPr>
          <a:xfrm>
            <a:off x="74700" y="6420575"/>
            <a:ext cx="3000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Date 04/02/2023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205119e2b0d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df7080afb_0_25"/>
          <p:cNvSpPr txBox="1"/>
          <p:nvPr>
            <p:ph type="title"/>
          </p:nvPr>
        </p:nvSpPr>
        <p:spPr>
          <a:xfrm>
            <a:off x="1843628" y="367150"/>
            <a:ext cx="5727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Python Packages</a:t>
            </a:r>
            <a:endParaRPr sz="4400"/>
          </a:p>
        </p:txBody>
      </p:sp>
      <p:pic>
        <p:nvPicPr>
          <p:cNvPr id="93" name="Google Shape;93;g1edf7080afb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edf7080afb_0_25"/>
          <p:cNvSpPr txBox="1"/>
          <p:nvPr/>
        </p:nvSpPr>
        <p:spPr>
          <a:xfrm>
            <a:off x="897257" y="1612391"/>
            <a:ext cx="6646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edf7080afb_0_25"/>
          <p:cNvSpPr txBox="1"/>
          <p:nvPr>
            <p:ph idx="10" type="dt"/>
          </p:nvPr>
        </p:nvSpPr>
        <p:spPr>
          <a:xfrm>
            <a:off x="530225" y="6466775"/>
            <a:ext cx="1313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Date 04/02/2023</a:t>
            </a:r>
            <a:endParaRPr/>
          </a:p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edf7080afb_0_25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7" name="Google Shape;97;g1edf7080afb_0_25"/>
          <p:cNvSpPr txBox="1"/>
          <p:nvPr>
            <p:ph idx="11" type="ftr"/>
          </p:nvPr>
        </p:nvSpPr>
        <p:spPr>
          <a:xfrm>
            <a:off x="1944325" y="6438900"/>
            <a:ext cx="572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98" name="Google Shape;98;g1edf7080afb_0_25"/>
          <p:cNvSpPr txBox="1"/>
          <p:nvPr/>
        </p:nvSpPr>
        <p:spPr>
          <a:xfrm>
            <a:off x="446075" y="1204525"/>
            <a:ext cx="8523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Packages used in the code: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b="1" lang="en-IN" sz="2300">
                <a:latin typeface="Calibri"/>
                <a:ea typeface="Calibri"/>
                <a:cs typeface="Calibri"/>
                <a:sym typeface="Calibri"/>
              </a:rPr>
              <a:t>Matplotlib: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is an amazing visualization library in Python for 2D plots of arrays.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Numpy:</a:t>
            </a:r>
            <a:endParaRPr b="1"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2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compatible sparse array library that integrates with Dask and SciPy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sparse linear algebra</a:t>
            </a:r>
            <a:endParaRPr b="1" sz="3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1edf7080afb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288" y="3346700"/>
            <a:ext cx="4387975" cy="28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df7080afb_0_34"/>
          <p:cNvSpPr txBox="1"/>
          <p:nvPr>
            <p:ph type="title"/>
          </p:nvPr>
        </p:nvSpPr>
        <p:spPr>
          <a:xfrm>
            <a:off x="1708053" y="534475"/>
            <a:ext cx="5727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Module</a:t>
            </a:r>
            <a:endParaRPr sz="4400"/>
          </a:p>
        </p:txBody>
      </p:sp>
      <p:pic>
        <p:nvPicPr>
          <p:cNvPr id="105" name="Google Shape;105;g1edf7080afb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edf7080afb_0_34"/>
          <p:cNvSpPr txBox="1"/>
          <p:nvPr/>
        </p:nvSpPr>
        <p:spPr>
          <a:xfrm>
            <a:off x="897257" y="1612391"/>
            <a:ext cx="6646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edf7080afb_0_34"/>
          <p:cNvSpPr txBox="1"/>
          <p:nvPr>
            <p:ph idx="10" type="dt"/>
          </p:nvPr>
        </p:nvSpPr>
        <p:spPr>
          <a:xfrm>
            <a:off x="565350" y="6466775"/>
            <a:ext cx="12051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Date 04/02/2023</a:t>
            </a:r>
            <a:endParaRPr/>
          </a:p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edf7080afb_0_34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9" name="Google Shape;109;g1edf7080afb_0_34"/>
          <p:cNvSpPr txBox="1"/>
          <p:nvPr>
            <p:ph idx="11" type="ftr"/>
          </p:nvPr>
        </p:nvSpPr>
        <p:spPr>
          <a:xfrm>
            <a:off x="1892050" y="6438900"/>
            <a:ext cx="602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110" name="Google Shape;110;g1edf7080afb_0_34"/>
          <p:cNvSpPr txBox="1"/>
          <p:nvPr/>
        </p:nvSpPr>
        <p:spPr>
          <a:xfrm>
            <a:off x="456450" y="2164550"/>
            <a:ext cx="8231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/>
              <a:t>Modules used in the code:</a:t>
            </a:r>
            <a:endParaRPr b="1"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n-IN" sz="2300"/>
              <a:t>Math module</a:t>
            </a:r>
            <a:endParaRPr b="1" sz="2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202124"/>
                </a:solidFill>
                <a:highlight>
                  <a:srgbClr val="FFFFFF"/>
                </a:highlight>
              </a:rPr>
              <a:t>math is a built-in module in the Python 3 standard library that provides</a:t>
            </a:r>
            <a:r>
              <a:rPr b="1" lang="en-IN" sz="2100">
                <a:solidFill>
                  <a:srgbClr val="202124"/>
                </a:solidFill>
                <a:highlight>
                  <a:srgbClr val="FFFFFF"/>
                </a:highlight>
              </a:rPr>
              <a:t> standard mathematical constants and functions</a:t>
            </a:r>
            <a:r>
              <a:rPr lang="en-IN" sz="2100">
                <a:solidFill>
                  <a:srgbClr val="202124"/>
                </a:solidFill>
                <a:highlight>
                  <a:srgbClr val="FFFFFF"/>
                </a:highlight>
              </a:rPr>
              <a:t>. You can use the math module to perform various mathematical calculations, such as numeric, trigonometric, logarithmic, and exponential calculations.</a:t>
            </a:r>
            <a:endParaRPr sz="2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5119e2b0d_1_13"/>
          <p:cNvSpPr txBox="1"/>
          <p:nvPr>
            <p:ph idx="1" type="body"/>
          </p:nvPr>
        </p:nvSpPr>
        <p:spPr>
          <a:xfrm>
            <a:off x="373000" y="1224475"/>
            <a:ext cx="8035500" cy="42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latin typeface="Arial"/>
                <a:ea typeface="Arial"/>
                <a:cs typeface="Arial"/>
                <a:sym typeface="Arial"/>
              </a:rPr>
              <a:t>Functions used from math module: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IN" sz="2300">
                <a:latin typeface="Arial"/>
                <a:ea typeface="Arial"/>
                <a:cs typeface="Arial"/>
                <a:sym typeface="Arial"/>
              </a:rPr>
              <a:t>Pi function: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 is defined as the ratio of the circumference to the diameter of a circle and its value is 3.141592653589793.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     </a:t>
            </a:r>
            <a:r>
              <a:rPr lang="en-IN" sz="2500"/>
              <a:t> </a:t>
            </a:r>
            <a:r>
              <a:rPr lang="en-IN" sz="2300"/>
              <a:t>volume = round(4/3 * math.pi *(r**3))</a:t>
            </a:r>
            <a:endParaRPr sz="23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IN" sz="2300">
                <a:latin typeface="Arial"/>
                <a:ea typeface="Arial"/>
                <a:cs typeface="Arial"/>
                <a:sym typeface="Arial"/>
              </a:rPr>
              <a:t>min function</a:t>
            </a:r>
            <a:r>
              <a:rPr b="1" lang="en-IN" sz="2500">
                <a:latin typeface="Arial"/>
                <a:ea typeface="Arial"/>
                <a:cs typeface="Arial"/>
                <a:sym typeface="Arial"/>
              </a:rPr>
              <a:t>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min() function returns the item with the lowest value, or the item with the lowest value in an iterable.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●"/>
            </a:pPr>
            <a:r>
              <a:rPr b="1" lang="en-IN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function:</a:t>
            </a:r>
            <a:endParaRPr b="1" sz="23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max() function returns the item with the highest value, or the item with the highest value in an iterable.</a:t>
            </a:r>
            <a:endParaRPr sz="33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05119e2b0d_1_13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g205119e2b0d_1_13"/>
          <p:cNvSpPr txBox="1"/>
          <p:nvPr/>
        </p:nvSpPr>
        <p:spPr>
          <a:xfrm>
            <a:off x="208925" y="6442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Date 04/02/2023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05119e2b0d_1_13"/>
          <p:cNvSpPr txBox="1"/>
          <p:nvPr>
            <p:ph idx="11" type="ftr"/>
          </p:nvPr>
        </p:nvSpPr>
        <p:spPr>
          <a:xfrm>
            <a:off x="1892050" y="6438900"/>
            <a:ext cx="602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pic>
        <p:nvPicPr>
          <p:cNvPr id="120" name="Google Shape;120;g205119e2b0d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5119e2b0d_4_19"/>
          <p:cNvSpPr txBox="1"/>
          <p:nvPr>
            <p:ph idx="1" type="body"/>
          </p:nvPr>
        </p:nvSpPr>
        <p:spPr>
          <a:xfrm>
            <a:off x="486902" y="1360908"/>
            <a:ext cx="8170200" cy="36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23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IN" sz="2300">
                <a:latin typeface="Arial"/>
                <a:ea typeface="Arial"/>
                <a:cs typeface="Arial"/>
                <a:sym typeface="Arial"/>
              </a:rPr>
              <a:t>uple</a:t>
            </a:r>
            <a:r>
              <a:rPr b="1" lang="en-IN"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tuple is a collection which is ordered and unchangeable.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Tuples are used to store multiple items in a single variable.</a:t>
            </a:r>
            <a:endParaRPr sz="3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3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IN" sz="2300">
                <a:latin typeface="Arial"/>
                <a:ea typeface="Arial"/>
                <a:cs typeface="Arial"/>
                <a:sym typeface="Arial"/>
              </a:rPr>
              <a:t>bs</a:t>
            </a:r>
            <a:r>
              <a:rPr b="1" lang="en-IN"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abs() function returns the absolute value of the specified number.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2300"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b="1" lang="en-IN"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split() method splits a string into a list. </a:t>
            </a:r>
            <a:endParaRPr sz="3300"/>
          </a:p>
        </p:txBody>
      </p:sp>
      <p:sp>
        <p:nvSpPr>
          <p:cNvPr id="127" name="Google Shape;127;g205119e2b0d_4_19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8" name="Google Shape;128;g205119e2b0d_4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05119e2b0d_4_19"/>
          <p:cNvSpPr txBox="1"/>
          <p:nvPr>
            <p:ph idx="11" type="ftr"/>
          </p:nvPr>
        </p:nvSpPr>
        <p:spPr>
          <a:xfrm>
            <a:off x="1892050" y="6438900"/>
            <a:ext cx="602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130" name="Google Shape;130;g205119e2b0d_4_19"/>
          <p:cNvSpPr txBox="1"/>
          <p:nvPr/>
        </p:nvSpPr>
        <p:spPr>
          <a:xfrm>
            <a:off x="208925" y="6442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Date 04/02/2023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df7080afb_0_61"/>
          <p:cNvSpPr txBox="1"/>
          <p:nvPr>
            <p:ph type="title"/>
          </p:nvPr>
        </p:nvSpPr>
        <p:spPr>
          <a:xfrm>
            <a:off x="1708053" y="623200"/>
            <a:ext cx="5727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Code</a:t>
            </a:r>
            <a:endParaRPr sz="4400"/>
          </a:p>
        </p:txBody>
      </p:sp>
      <p:pic>
        <p:nvPicPr>
          <p:cNvPr id="136" name="Google Shape;136;g1edf7080afb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edf7080afb_0_61"/>
          <p:cNvSpPr txBox="1"/>
          <p:nvPr/>
        </p:nvSpPr>
        <p:spPr>
          <a:xfrm>
            <a:off x="897257" y="1612391"/>
            <a:ext cx="6646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edf7080afb_0_61"/>
          <p:cNvSpPr txBox="1"/>
          <p:nvPr>
            <p:ph idx="10" type="dt"/>
          </p:nvPr>
        </p:nvSpPr>
        <p:spPr>
          <a:xfrm>
            <a:off x="516200" y="5994121"/>
            <a:ext cx="761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Date</a:t>
            </a:r>
            <a:endParaRPr/>
          </a:p>
        </p:txBody>
      </p:sp>
      <p:sp>
        <p:nvSpPr>
          <p:cNvPr id="139" name="Google Shape;139;g1edf7080afb_0_61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0" name="Google Shape;140;g1edf7080afb_0_61"/>
          <p:cNvSpPr txBox="1"/>
          <p:nvPr>
            <p:ph idx="11" type="ftr"/>
          </p:nvPr>
        </p:nvSpPr>
        <p:spPr>
          <a:xfrm>
            <a:off x="1770325" y="6438900"/>
            <a:ext cx="567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141" name="Google Shape;141;g1edf7080afb_0_61"/>
          <p:cNvSpPr txBox="1"/>
          <p:nvPr/>
        </p:nvSpPr>
        <p:spPr>
          <a:xfrm>
            <a:off x="170275" y="1313200"/>
            <a:ext cx="8880000" cy="684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rgbClr val="0000FF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():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n = </a:t>
            </a:r>
            <a:r>
              <a:rPr lang="en-IN" sz="1950">
                <a:solidFill>
                  <a:srgbClr val="257693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())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corner1 = </a:t>
            </a:r>
            <a:r>
              <a:rPr lang="en-IN" sz="1950">
                <a:solidFill>
                  <a:srgbClr val="257693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950">
                <a:solidFill>
                  <a:srgbClr val="257693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().split()))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corner2 = </a:t>
            </a:r>
            <a:r>
              <a:rPr lang="en-IN" sz="1950">
                <a:solidFill>
                  <a:srgbClr val="257693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950">
                <a:solidFill>
                  <a:srgbClr val="257693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().split()))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box_volume = 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abs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(corner1[</a:t>
            </a:r>
            <a:r>
              <a:rPr lang="en-IN" sz="1950">
                <a:solidFill>
                  <a:srgbClr val="09815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]-corner2[</a:t>
            </a:r>
            <a:r>
              <a:rPr lang="en-IN" sz="1950">
                <a:solidFill>
                  <a:srgbClr val="09815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])*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abs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(corner1[</a:t>
            </a:r>
            <a:r>
              <a:rPr lang="en-IN" sz="1950">
                <a:solidFill>
                  <a:srgbClr val="09815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]-corner2[</a:t>
            </a:r>
            <a:r>
              <a:rPr lang="en-IN" sz="1950">
                <a:solidFill>
                  <a:srgbClr val="09815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])*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abs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(corner1[</a:t>
            </a:r>
            <a:r>
              <a:rPr lang="en-IN" sz="1950">
                <a:solidFill>
                  <a:srgbClr val="09815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]-corner2[</a:t>
            </a:r>
            <a:r>
              <a:rPr lang="en-IN" sz="1950">
                <a:solidFill>
                  <a:srgbClr val="09815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])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points = []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1950">
                <a:solidFill>
                  <a:srgbClr val="AF00DB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IN" sz="1950">
                <a:solidFill>
                  <a:srgbClr val="0000FF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(n):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  point = </a:t>
            </a:r>
            <a:r>
              <a:rPr lang="en-IN" sz="1950">
                <a:solidFill>
                  <a:srgbClr val="257693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950">
                <a:solidFill>
                  <a:srgbClr val="257693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().split()))[:</a:t>
            </a:r>
            <a:r>
              <a:rPr lang="en-IN" sz="1950">
                <a:solidFill>
                  <a:srgbClr val="09815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  points.append(point)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1950">
                <a:solidFill>
                  <a:srgbClr val="795E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(box_volume)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get()</a:t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rgbClr val="569CD6"/>
              </a:solidFill>
              <a:highlight>
                <a:srgbClr val="741B4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569CD6"/>
              </a:solidFill>
              <a:highlight>
                <a:srgbClr val="741B4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g1edf7080afb_0_61"/>
          <p:cNvSpPr txBox="1"/>
          <p:nvPr/>
        </p:nvSpPr>
        <p:spPr>
          <a:xfrm>
            <a:off x="86025" y="6374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Date 04/02/2023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edf7080afb_0_61"/>
          <p:cNvSpPr txBox="1"/>
          <p:nvPr/>
        </p:nvSpPr>
        <p:spPr>
          <a:xfrm>
            <a:off x="-1769800" y="2101650"/>
            <a:ext cx="70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edf7080afb_0_61"/>
          <p:cNvSpPr txBox="1"/>
          <p:nvPr>
            <p:ph idx="11" type="ftr"/>
          </p:nvPr>
        </p:nvSpPr>
        <p:spPr>
          <a:xfrm>
            <a:off x="1892050" y="6438900"/>
            <a:ext cx="602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145" name="Google Shape;145;g1edf7080afb_0_61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2022-11-12T05:57:52Z</dcterms:created>
  <dc:creator>Praveena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