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Bebas Neue"/>
      <p:regular r:id="rId23"/>
    </p:embeddedFont>
    <p:embeddedFont>
      <p:font typeface="Baloo 2"/>
      <p:regular r:id="rId24"/>
      <p:bold r:id="rId25"/>
    </p:embeddedFont>
    <p:embeddedFont>
      <p:font typeface="Karl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Baloo2-regular.fntdata"/><Relationship Id="rId23" Type="http://schemas.openxmlformats.org/officeDocument/2006/relationships/font" Target="fonts/Bebas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Karla-regular.fntdata"/><Relationship Id="rId25" Type="http://schemas.openxmlformats.org/officeDocument/2006/relationships/font" Target="fonts/Baloo2-bold.fntdata"/><Relationship Id="rId28" Type="http://schemas.openxmlformats.org/officeDocument/2006/relationships/font" Target="fonts/Karla-italic.fntdata"/><Relationship Id="rId27" Type="http://schemas.openxmlformats.org/officeDocument/2006/relationships/font" Target="fonts/Karl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Karl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99f2f57a7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99f2f57a7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2d00e71d2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2d00e71d2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2d00e71d2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2d00e71d2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2d00e71d2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2d00e71d2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2d00e71d2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2d00e71d2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2d00e71d2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2d00e71d2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2d00e71d2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2d00e71d2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2d00e71d2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22d00e71d2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e65845f0e_1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3e65845f0e_1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3e65845f0e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3e65845f0e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99f2f57a7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99f2f57a7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3e65845f0e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3e65845f0e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f8cf4f0f6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f8cf4f0f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99f2f57a7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99f2f57a7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2d00e71d2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2d00e71d2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2d00e71d2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22d00e71d2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100" y="1257825"/>
            <a:ext cx="5935200" cy="2152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100" y="3409900"/>
            <a:ext cx="3858900" cy="475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5400000">
            <a:off x="691850" y="4627765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5400000">
            <a:off x="-1325422" y="3965211"/>
            <a:ext cx="2482800" cy="2151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6047750" y="4461250"/>
            <a:ext cx="1953600" cy="1692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2450050" y="-1056925"/>
            <a:ext cx="1814700" cy="1572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1161475" y="-638450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6355300" y="-402850"/>
            <a:ext cx="1473300" cy="1276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/>
          <p:nvPr>
            <p:ph hasCustomPrompt="1" type="title"/>
          </p:nvPr>
        </p:nvSpPr>
        <p:spPr>
          <a:xfrm>
            <a:off x="2277750" y="1693550"/>
            <a:ext cx="4588500" cy="1310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/>
          <p:nvPr>
            <p:ph idx="1" type="subTitle"/>
          </p:nvPr>
        </p:nvSpPr>
        <p:spPr>
          <a:xfrm>
            <a:off x="2277750" y="3004437"/>
            <a:ext cx="4588500" cy="4455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9" name="Google Shape;99;p11"/>
          <p:cNvSpPr/>
          <p:nvPr/>
        </p:nvSpPr>
        <p:spPr>
          <a:xfrm rot="5400000">
            <a:off x="-1644912" y="3312055"/>
            <a:ext cx="2803800" cy="24297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1"/>
          <p:cNvSpPr/>
          <p:nvPr/>
        </p:nvSpPr>
        <p:spPr>
          <a:xfrm rot="5400000">
            <a:off x="6529777" y="4403550"/>
            <a:ext cx="2350200" cy="20367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"/>
          <p:cNvSpPr/>
          <p:nvPr/>
        </p:nvSpPr>
        <p:spPr>
          <a:xfrm rot="5400000">
            <a:off x="1366905" y="-1168925"/>
            <a:ext cx="2198100" cy="19050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1"/>
          <p:cNvSpPr/>
          <p:nvPr/>
        </p:nvSpPr>
        <p:spPr>
          <a:xfrm rot="5400000">
            <a:off x="322648" y="-550498"/>
            <a:ext cx="2003100" cy="1736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1"/>
          <p:cNvSpPr/>
          <p:nvPr/>
        </p:nvSpPr>
        <p:spPr>
          <a:xfrm rot="5400000">
            <a:off x="7384500" y="-412675"/>
            <a:ext cx="2681400" cy="2323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1"/>
          <p:cNvSpPr/>
          <p:nvPr/>
        </p:nvSpPr>
        <p:spPr>
          <a:xfrm rot="5400000">
            <a:off x="7980600" y="3282650"/>
            <a:ext cx="2871600" cy="2488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1"/>
          <p:cNvSpPr/>
          <p:nvPr/>
        </p:nvSpPr>
        <p:spPr>
          <a:xfrm rot="5400000">
            <a:off x="6201600" y="-1131275"/>
            <a:ext cx="2111400" cy="18297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1"/>
          <p:cNvSpPr/>
          <p:nvPr/>
        </p:nvSpPr>
        <p:spPr>
          <a:xfrm rot="5400000">
            <a:off x="60000" y="4468041"/>
            <a:ext cx="2201400" cy="19077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1"/>
          <p:cNvSpPr/>
          <p:nvPr/>
        </p:nvSpPr>
        <p:spPr>
          <a:xfrm rot="5400000">
            <a:off x="100200" y="1658625"/>
            <a:ext cx="1225800" cy="1062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1"/>
          <p:cNvSpPr/>
          <p:nvPr/>
        </p:nvSpPr>
        <p:spPr>
          <a:xfrm rot="5400000">
            <a:off x="4303738" y="4168355"/>
            <a:ext cx="1437300" cy="1245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/>
          <p:nvPr>
            <p:ph type="title"/>
          </p:nvPr>
        </p:nvSpPr>
        <p:spPr>
          <a:xfrm>
            <a:off x="720000" y="539400"/>
            <a:ext cx="7704000" cy="6423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idx="1" type="subTitle"/>
          </p:nvPr>
        </p:nvSpPr>
        <p:spPr>
          <a:xfrm>
            <a:off x="1912188" y="1691152"/>
            <a:ext cx="232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2" type="subTitle"/>
          </p:nvPr>
        </p:nvSpPr>
        <p:spPr>
          <a:xfrm>
            <a:off x="5816863" y="1691152"/>
            <a:ext cx="232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idx="3" type="subTitle"/>
          </p:nvPr>
        </p:nvSpPr>
        <p:spPr>
          <a:xfrm>
            <a:off x="1912188" y="2861275"/>
            <a:ext cx="232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4" type="subTitle"/>
          </p:nvPr>
        </p:nvSpPr>
        <p:spPr>
          <a:xfrm>
            <a:off x="5816863" y="2861275"/>
            <a:ext cx="232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hasCustomPrompt="1" idx="5" type="title"/>
          </p:nvPr>
        </p:nvSpPr>
        <p:spPr>
          <a:xfrm>
            <a:off x="1000038" y="1539800"/>
            <a:ext cx="906600" cy="52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/>
          <p:nvPr>
            <p:ph hasCustomPrompt="1" idx="6" type="title"/>
          </p:nvPr>
        </p:nvSpPr>
        <p:spPr>
          <a:xfrm>
            <a:off x="1000038" y="2709925"/>
            <a:ext cx="906600" cy="52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/>
          <p:nvPr>
            <p:ph hasCustomPrompt="1" idx="7" type="title"/>
          </p:nvPr>
        </p:nvSpPr>
        <p:spPr>
          <a:xfrm>
            <a:off x="4910263" y="1539800"/>
            <a:ext cx="906600" cy="52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/>
          <p:nvPr>
            <p:ph hasCustomPrompt="1" idx="8" type="title"/>
          </p:nvPr>
        </p:nvSpPr>
        <p:spPr>
          <a:xfrm>
            <a:off x="4910263" y="2709925"/>
            <a:ext cx="906600" cy="52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idx="9" type="subTitle"/>
          </p:nvPr>
        </p:nvSpPr>
        <p:spPr>
          <a:xfrm>
            <a:off x="1912188" y="1361275"/>
            <a:ext cx="2327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1" name="Google Shape;121;p13"/>
          <p:cNvSpPr txBox="1"/>
          <p:nvPr>
            <p:ph idx="13" type="subTitle"/>
          </p:nvPr>
        </p:nvSpPr>
        <p:spPr>
          <a:xfrm>
            <a:off x="5816863" y="1361275"/>
            <a:ext cx="2327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2" name="Google Shape;122;p13"/>
          <p:cNvSpPr txBox="1"/>
          <p:nvPr>
            <p:ph idx="14" type="subTitle"/>
          </p:nvPr>
        </p:nvSpPr>
        <p:spPr>
          <a:xfrm>
            <a:off x="1912188" y="2531275"/>
            <a:ext cx="2327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15" type="subTitle"/>
          </p:nvPr>
        </p:nvSpPr>
        <p:spPr>
          <a:xfrm>
            <a:off x="5816863" y="2531275"/>
            <a:ext cx="2327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4" name="Google Shape;124;p13"/>
          <p:cNvSpPr txBox="1"/>
          <p:nvPr>
            <p:ph idx="16" type="subTitle"/>
          </p:nvPr>
        </p:nvSpPr>
        <p:spPr>
          <a:xfrm>
            <a:off x="1912188" y="4031400"/>
            <a:ext cx="232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13"/>
          <p:cNvSpPr txBox="1"/>
          <p:nvPr>
            <p:ph idx="17" type="subTitle"/>
          </p:nvPr>
        </p:nvSpPr>
        <p:spPr>
          <a:xfrm>
            <a:off x="5816863" y="4031400"/>
            <a:ext cx="232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13"/>
          <p:cNvSpPr txBox="1"/>
          <p:nvPr>
            <p:ph hasCustomPrompt="1" idx="18" type="title"/>
          </p:nvPr>
        </p:nvSpPr>
        <p:spPr>
          <a:xfrm>
            <a:off x="1000038" y="3880050"/>
            <a:ext cx="906600" cy="52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/>
          <p:nvPr>
            <p:ph hasCustomPrompt="1" idx="19" type="title"/>
          </p:nvPr>
        </p:nvSpPr>
        <p:spPr>
          <a:xfrm>
            <a:off x="4910263" y="3880050"/>
            <a:ext cx="906600" cy="527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/>
          <p:nvPr>
            <p:ph idx="20" type="subTitle"/>
          </p:nvPr>
        </p:nvSpPr>
        <p:spPr>
          <a:xfrm>
            <a:off x="1912188" y="3701400"/>
            <a:ext cx="2327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13"/>
          <p:cNvSpPr txBox="1"/>
          <p:nvPr>
            <p:ph idx="21" type="subTitle"/>
          </p:nvPr>
        </p:nvSpPr>
        <p:spPr>
          <a:xfrm>
            <a:off x="5816863" y="3701400"/>
            <a:ext cx="2327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0" name="Google Shape;130;p13"/>
          <p:cNvSpPr/>
          <p:nvPr/>
        </p:nvSpPr>
        <p:spPr>
          <a:xfrm rot="5400000">
            <a:off x="-886675" y="3324140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3"/>
          <p:cNvSpPr/>
          <p:nvPr/>
        </p:nvSpPr>
        <p:spPr>
          <a:xfrm rot="5400000">
            <a:off x="3692101" y="4877804"/>
            <a:ext cx="1677900" cy="1454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 rot="5400000">
            <a:off x="8268300" y="1510525"/>
            <a:ext cx="1677000" cy="14532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"/>
          <p:cNvSpPr/>
          <p:nvPr/>
        </p:nvSpPr>
        <p:spPr>
          <a:xfrm rot="5400000">
            <a:off x="8528503" y="2326272"/>
            <a:ext cx="1531800" cy="1327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3"/>
          <p:cNvSpPr/>
          <p:nvPr/>
        </p:nvSpPr>
        <p:spPr>
          <a:xfrm rot="5400000">
            <a:off x="-786198" y="2303273"/>
            <a:ext cx="1419900" cy="1230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2075838" y="4072200"/>
            <a:ext cx="4992300" cy="531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7" name="Google Shape;137;p14"/>
          <p:cNvSpPr txBox="1"/>
          <p:nvPr>
            <p:ph idx="1" type="subTitle"/>
          </p:nvPr>
        </p:nvSpPr>
        <p:spPr>
          <a:xfrm>
            <a:off x="2075850" y="3014100"/>
            <a:ext cx="4992300" cy="10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8" name="Google Shape;138;p14"/>
          <p:cNvSpPr/>
          <p:nvPr/>
        </p:nvSpPr>
        <p:spPr>
          <a:xfrm rot="5400000">
            <a:off x="1998450" y="166051"/>
            <a:ext cx="1347600" cy="1167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 rot="5400000">
            <a:off x="909193" y="4326931"/>
            <a:ext cx="1535100" cy="13302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 rot="5400000">
            <a:off x="-362441" y="3217963"/>
            <a:ext cx="1955100" cy="16944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/>
          <p:nvPr/>
        </p:nvSpPr>
        <p:spPr>
          <a:xfrm rot="5400000">
            <a:off x="7341600" y="3067755"/>
            <a:ext cx="2178600" cy="18882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 rot="5400000">
            <a:off x="6770904" y="4380405"/>
            <a:ext cx="1538400" cy="13332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713100" y="1116088"/>
            <a:ext cx="3042600" cy="19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15"/>
          <p:cNvSpPr txBox="1"/>
          <p:nvPr>
            <p:ph idx="1" type="subTitle"/>
          </p:nvPr>
        </p:nvSpPr>
        <p:spPr>
          <a:xfrm>
            <a:off x="713100" y="3047613"/>
            <a:ext cx="30426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15"/>
          <p:cNvSpPr/>
          <p:nvPr>
            <p:ph idx="2" type="pic"/>
          </p:nvPr>
        </p:nvSpPr>
        <p:spPr>
          <a:xfrm rot="5400000">
            <a:off x="4638450" y="802625"/>
            <a:ext cx="4046700" cy="35382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sp>
      <p:sp>
        <p:nvSpPr>
          <p:cNvPr id="147" name="Google Shape;147;p15"/>
          <p:cNvSpPr/>
          <p:nvPr/>
        </p:nvSpPr>
        <p:spPr>
          <a:xfrm rot="5400000">
            <a:off x="-1901697" y="2626861"/>
            <a:ext cx="2482800" cy="2151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 rot="5400000">
            <a:off x="7010950" y="4297625"/>
            <a:ext cx="1953600" cy="1692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 rot="5400000">
            <a:off x="1436700" y="-1140125"/>
            <a:ext cx="1814700" cy="1572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 rot="5400000">
            <a:off x="8723950" y="1504450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 rot="5400000">
            <a:off x="4572100" y="4829627"/>
            <a:ext cx="2386800" cy="2068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 rot="5400000">
            <a:off x="5159800" y="-98022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 rot="5400000">
            <a:off x="-130050" y="4725115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 rot="5400000">
            <a:off x="6185650" y="-1086575"/>
            <a:ext cx="1473300" cy="1276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4572000" y="1881025"/>
            <a:ext cx="3528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16"/>
          <p:cNvSpPr txBox="1"/>
          <p:nvPr>
            <p:ph idx="1" type="subTitle"/>
          </p:nvPr>
        </p:nvSpPr>
        <p:spPr>
          <a:xfrm>
            <a:off x="4572000" y="2453725"/>
            <a:ext cx="3528900" cy="8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6"/>
          <p:cNvSpPr/>
          <p:nvPr/>
        </p:nvSpPr>
        <p:spPr>
          <a:xfrm rot="5400000">
            <a:off x="-1711197" y="3350761"/>
            <a:ext cx="2482800" cy="2151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 rot="5400000">
            <a:off x="6802750" y="4621475"/>
            <a:ext cx="1953600" cy="1692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 rot="5400000">
            <a:off x="8376225" y="503875"/>
            <a:ext cx="1814700" cy="1572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 rot="5400000">
            <a:off x="328050" y="-107037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 rot="5400000">
            <a:off x="6623800" y="-496775"/>
            <a:ext cx="1473300" cy="1276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 rot="5400000">
            <a:off x="4705450" y="4257677"/>
            <a:ext cx="2386800" cy="2068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 rot="5400000">
            <a:off x="5597950" y="-107037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 rot="5400000">
            <a:off x="-261600" y="4528015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1029350" y="1794450"/>
            <a:ext cx="3216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8" name="Google Shape;168;p17"/>
          <p:cNvSpPr txBox="1"/>
          <p:nvPr>
            <p:ph idx="1" type="subTitle"/>
          </p:nvPr>
        </p:nvSpPr>
        <p:spPr>
          <a:xfrm>
            <a:off x="1029350" y="2367150"/>
            <a:ext cx="3216000" cy="9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7"/>
          <p:cNvSpPr/>
          <p:nvPr/>
        </p:nvSpPr>
        <p:spPr>
          <a:xfrm rot="5400000">
            <a:off x="-1287847" y="3528311"/>
            <a:ext cx="2482800" cy="2151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"/>
          <p:cNvSpPr/>
          <p:nvPr/>
        </p:nvSpPr>
        <p:spPr>
          <a:xfrm rot="5400000">
            <a:off x="6596700" y="3989400"/>
            <a:ext cx="3668400" cy="31788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"/>
          <p:cNvSpPr/>
          <p:nvPr/>
        </p:nvSpPr>
        <p:spPr>
          <a:xfrm rot="5400000">
            <a:off x="7004800" y="-1122450"/>
            <a:ext cx="2046000" cy="17730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 rot="5400000">
            <a:off x="5247744" y="-873730"/>
            <a:ext cx="1864500" cy="16158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 rot="5400000">
            <a:off x="699250" y="-710750"/>
            <a:ext cx="1473300" cy="1276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 rot="5400000">
            <a:off x="5289250" y="4866302"/>
            <a:ext cx="2386800" cy="2068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 rot="5400000">
            <a:off x="-386475" y="-1025800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 rot="5400000">
            <a:off x="427525" y="4505540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>
            <a:off x="4815738" y="1794450"/>
            <a:ext cx="3410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1" type="subTitle"/>
          </p:nvPr>
        </p:nvSpPr>
        <p:spPr>
          <a:xfrm>
            <a:off x="4815750" y="2367150"/>
            <a:ext cx="3410400" cy="9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/>
          <p:nvPr/>
        </p:nvSpPr>
        <p:spPr>
          <a:xfrm rot="5400000">
            <a:off x="8493631" y="2292928"/>
            <a:ext cx="1934700" cy="16767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 rot="5400000">
            <a:off x="427235" y="4385964"/>
            <a:ext cx="2433900" cy="210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 rot="5400000">
            <a:off x="-678813" y="3730800"/>
            <a:ext cx="1938300" cy="16797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 rot="5400000">
            <a:off x="8301599" y="4041213"/>
            <a:ext cx="1938900" cy="1680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 rot="5400000">
            <a:off x="-713082" y="-937208"/>
            <a:ext cx="2451900" cy="2124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 rot="5400000">
            <a:off x="1059299" y="-967046"/>
            <a:ext cx="2008200" cy="1740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 rot="5400000">
            <a:off x="6416549" y="-1270212"/>
            <a:ext cx="1938900" cy="1680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_2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720000" y="539400"/>
            <a:ext cx="77040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720000" y="1215751"/>
            <a:ext cx="7704000" cy="12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9"/>
          <p:cNvSpPr/>
          <p:nvPr/>
        </p:nvSpPr>
        <p:spPr>
          <a:xfrm rot="5400000">
            <a:off x="8446854" y="3360390"/>
            <a:ext cx="1494000" cy="12948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 rot="5400000">
            <a:off x="586200" y="4881700"/>
            <a:ext cx="1902900" cy="1649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 rot="5400000">
            <a:off x="-694200" y="4598100"/>
            <a:ext cx="1515300" cy="131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 rot="5400000">
            <a:off x="7682261" y="4704012"/>
            <a:ext cx="1497300" cy="1297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 rot="5400000">
            <a:off x="4911000" y="-1116900"/>
            <a:ext cx="1515300" cy="131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_3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type="title"/>
          </p:nvPr>
        </p:nvSpPr>
        <p:spPr>
          <a:xfrm>
            <a:off x="720075" y="539400"/>
            <a:ext cx="77040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7" name="Google Shape;197;p20"/>
          <p:cNvSpPr txBox="1"/>
          <p:nvPr>
            <p:ph idx="1" type="subTitle"/>
          </p:nvPr>
        </p:nvSpPr>
        <p:spPr>
          <a:xfrm>
            <a:off x="899275" y="2200100"/>
            <a:ext cx="22521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20"/>
          <p:cNvSpPr txBox="1"/>
          <p:nvPr>
            <p:ph idx="2" type="subTitle"/>
          </p:nvPr>
        </p:nvSpPr>
        <p:spPr>
          <a:xfrm>
            <a:off x="3446025" y="2200100"/>
            <a:ext cx="22521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9" name="Google Shape;199;p20"/>
          <p:cNvSpPr txBox="1"/>
          <p:nvPr>
            <p:ph idx="3" type="subTitle"/>
          </p:nvPr>
        </p:nvSpPr>
        <p:spPr>
          <a:xfrm>
            <a:off x="5992750" y="2200100"/>
            <a:ext cx="22521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20"/>
          <p:cNvSpPr txBox="1"/>
          <p:nvPr>
            <p:ph idx="4" type="subTitle"/>
          </p:nvPr>
        </p:nvSpPr>
        <p:spPr>
          <a:xfrm>
            <a:off x="899275" y="1881475"/>
            <a:ext cx="2252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201" name="Google Shape;201;p20"/>
          <p:cNvSpPr txBox="1"/>
          <p:nvPr>
            <p:ph idx="5" type="subTitle"/>
          </p:nvPr>
        </p:nvSpPr>
        <p:spPr>
          <a:xfrm>
            <a:off x="3446029" y="1881475"/>
            <a:ext cx="2252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202" name="Google Shape;202;p20"/>
          <p:cNvSpPr txBox="1"/>
          <p:nvPr>
            <p:ph idx="6" type="subTitle"/>
          </p:nvPr>
        </p:nvSpPr>
        <p:spPr>
          <a:xfrm>
            <a:off x="5992751" y="1881475"/>
            <a:ext cx="2252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203" name="Google Shape;203;p20"/>
          <p:cNvSpPr/>
          <p:nvPr/>
        </p:nvSpPr>
        <p:spPr>
          <a:xfrm rot="5400000">
            <a:off x="430450" y="4627765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 rot="5400000">
            <a:off x="-1325422" y="3755661"/>
            <a:ext cx="2482800" cy="2151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 rot="5400000">
            <a:off x="6597025" y="4523050"/>
            <a:ext cx="1953600" cy="1692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 rot="5400000">
            <a:off x="1020925" y="-1313450"/>
            <a:ext cx="1814700" cy="1572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 rot="5400000">
            <a:off x="2637450" y="-1324250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 rot="5400000">
            <a:off x="7941900" y="-835500"/>
            <a:ext cx="1473300" cy="1276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 rot="5400000">
            <a:off x="7735500" y="3952702"/>
            <a:ext cx="2386800" cy="2068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 rot="5400000">
            <a:off x="4070550" y="490377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713100" y="2343250"/>
            <a:ext cx="4330200" cy="156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2273975" y="1163900"/>
            <a:ext cx="12087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713100" y="3904750"/>
            <a:ext cx="4330200" cy="434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3"/>
          <p:cNvSpPr/>
          <p:nvPr/>
        </p:nvSpPr>
        <p:spPr>
          <a:xfrm rot="5400000">
            <a:off x="-951703" y="393747"/>
            <a:ext cx="1818300" cy="1575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rot="5400000">
            <a:off x="4645051" y="4508906"/>
            <a:ext cx="2026200" cy="1755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rot="5400000">
            <a:off x="3741819" y="4766900"/>
            <a:ext cx="1430700" cy="1239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rot="5400000">
            <a:off x="35097" y="-375340"/>
            <a:ext cx="1427700" cy="12372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rot="5400000">
            <a:off x="4890047" y="-699328"/>
            <a:ext cx="1818300" cy="1575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_2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720075" y="539400"/>
            <a:ext cx="77040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3" name="Google Shape;213;p21"/>
          <p:cNvSpPr txBox="1"/>
          <p:nvPr>
            <p:ph idx="1" type="subTitle"/>
          </p:nvPr>
        </p:nvSpPr>
        <p:spPr>
          <a:xfrm>
            <a:off x="1700700" y="3943800"/>
            <a:ext cx="21753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21"/>
          <p:cNvSpPr txBox="1"/>
          <p:nvPr>
            <p:ph idx="2" type="subTitle"/>
          </p:nvPr>
        </p:nvSpPr>
        <p:spPr>
          <a:xfrm>
            <a:off x="5267972" y="3943800"/>
            <a:ext cx="21753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5" name="Google Shape;215;p21"/>
          <p:cNvSpPr txBox="1"/>
          <p:nvPr>
            <p:ph idx="3" type="subTitle"/>
          </p:nvPr>
        </p:nvSpPr>
        <p:spPr>
          <a:xfrm>
            <a:off x="1700700" y="1415775"/>
            <a:ext cx="21753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216" name="Google Shape;216;p21"/>
          <p:cNvSpPr txBox="1"/>
          <p:nvPr>
            <p:ph idx="4" type="subTitle"/>
          </p:nvPr>
        </p:nvSpPr>
        <p:spPr>
          <a:xfrm>
            <a:off x="5267975" y="1415775"/>
            <a:ext cx="21753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217" name="Google Shape;217;p21"/>
          <p:cNvSpPr/>
          <p:nvPr/>
        </p:nvSpPr>
        <p:spPr>
          <a:xfrm rot="5400000">
            <a:off x="-1322825" y="3398727"/>
            <a:ext cx="2386800" cy="2068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 rot="5400000">
            <a:off x="8502603" y="2810286"/>
            <a:ext cx="2482800" cy="2151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 rot="5400000">
            <a:off x="-12450" y="4487875"/>
            <a:ext cx="1953600" cy="1692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/>
          <p:nvPr/>
        </p:nvSpPr>
        <p:spPr>
          <a:xfrm rot="5400000">
            <a:off x="-1081600" y="-891725"/>
            <a:ext cx="1814700" cy="1572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1"/>
          <p:cNvSpPr/>
          <p:nvPr/>
        </p:nvSpPr>
        <p:spPr>
          <a:xfrm rot="5400000">
            <a:off x="137550" y="-116052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"/>
          <p:cNvSpPr/>
          <p:nvPr/>
        </p:nvSpPr>
        <p:spPr>
          <a:xfrm rot="5400000">
            <a:off x="8433550" y="-477725"/>
            <a:ext cx="1473300" cy="1276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"/>
          <p:cNvSpPr/>
          <p:nvPr/>
        </p:nvSpPr>
        <p:spPr>
          <a:xfrm rot="5400000">
            <a:off x="7124850" y="-1243700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"/>
          <p:cNvSpPr/>
          <p:nvPr/>
        </p:nvSpPr>
        <p:spPr>
          <a:xfrm rot="5400000">
            <a:off x="7813800" y="4272615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type="title"/>
          </p:nvPr>
        </p:nvSpPr>
        <p:spPr>
          <a:xfrm>
            <a:off x="720000" y="539400"/>
            <a:ext cx="77040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1" type="subTitle"/>
          </p:nvPr>
        </p:nvSpPr>
        <p:spPr>
          <a:xfrm>
            <a:off x="1732125" y="2239000"/>
            <a:ext cx="26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8" name="Google Shape;228;p22"/>
          <p:cNvSpPr txBox="1"/>
          <p:nvPr>
            <p:ph idx="2" type="subTitle"/>
          </p:nvPr>
        </p:nvSpPr>
        <p:spPr>
          <a:xfrm>
            <a:off x="4795475" y="2239000"/>
            <a:ext cx="26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" name="Google Shape;229;p22"/>
          <p:cNvSpPr txBox="1"/>
          <p:nvPr>
            <p:ph idx="3" type="subTitle"/>
          </p:nvPr>
        </p:nvSpPr>
        <p:spPr>
          <a:xfrm>
            <a:off x="1732125" y="3672951"/>
            <a:ext cx="26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0" name="Google Shape;230;p22"/>
          <p:cNvSpPr txBox="1"/>
          <p:nvPr>
            <p:ph idx="4" type="subTitle"/>
          </p:nvPr>
        </p:nvSpPr>
        <p:spPr>
          <a:xfrm>
            <a:off x="4795475" y="3672951"/>
            <a:ext cx="261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1" name="Google Shape;231;p22"/>
          <p:cNvSpPr txBox="1"/>
          <p:nvPr>
            <p:ph idx="5" type="subTitle"/>
          </p:nvPr>
        </p:nvSpPr>
        <p:spPr>
          <a:xfrm>
            <a:off x="1732126" y="1920400"/>
            <a:ext cx="26166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232" name="Google Shape;232;p22"/>
          <p:cNvSpPr txBox="1"/>
          <p:nvPr>
            <p:ph idx="6" type="subTitle"/>
          </p:nvPr>
        </p:nvSpPr>
        <p:spPr>
          <a:xfrm>
            <a:off x="4795475" y="1920400"/>
            <a:ext cx="26166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233" name="Google Shape;233;p22"/>
          <p:cNvSpPr txBox="1"/>
          <p:nvPr>
            <p:ph idx="7" type="subTitle"/>
          </p:nvPr>
        </p:nvSpPr>
        <p:spPr>
          <a:xfrm>
            <a:off x="1732126" y="3354348"/>
            <a:ext cx="26166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234" name="Google Shape;234;p22"/>
          <p:cNvSpPr txBox="1"/>
          <p:nvPr>
            <p:ph idx="8" type="subTitle"/>
          </p:nvPr>
        </p:nvSpPr>
        <p:spPr>
          <a:xfrm>
            <a:off x="4795475" y="3354348"/>
            <a:ext cx="26166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235" name="Google Shape;235;p22"/>
          <p:cNvSpPr/>
          <p:nvPr/>
        </p:nvSpPr>
        <p:spPr>
          <a:xfrm rot="5400000">
            <a:off x="-1879647" y="3528311"/>
            <a:ext cx="2482800" cy="2151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"/>
          <p:cNvSpPr/>
          <p:nvPr/>
        </p:nvSpPr>
        <p:spPr>
          <a:xfrm rot="5400000">
            <a:off x="6711750" y="4782125"/>
            <a:ext cx="1953600" cy="1692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/>
          <p:nvPr/>
        </p:nvSpPr>
        <p:spPr>
          <a:xfrm rot="5400000">
            <a:off x="-973650" y="-1140125"/>
            <a:ext cx="1814700" cy="1572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"/>
          <p:cNvSpPr/>
          <p:nvPr/>
        </p:nvSpPr>
        <p:spPr>
          <a:xfrm rot="5400000">
            <a:off x="137550" y="-116052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"/>
          <p:cNvSpPr/>
          <p:nvPr/>
        </p:nvSpPr>
        <p:spPr>
          <a:xfrm rot="5400000">
            <a:off x="7258950" y="-1228825"/>
            <a:ext cx="1473300" cy="1276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"/>
          <p:cNvSpPr/>
          <p:nvPr/>
        </p:nvSpPr>
        <p:spPr>
          <a:xfrm rot="5400000">
            <a:off x="8375850" y="3995902"/>
            <a:ext cx="2386800" cy="2068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"/>
          <p:cNvSpPr/>
          <p:nvPr/>
        </p:nvSpPr>
        <p:spPr>
          <a:xfrm rot="5400000">
            <a:off x="7952475" y="-116052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"/>
          <p:cNvSpPr/>
          <p:nvPr/>
        </p:nvSpPr>
        <p:spPr>
          <a:xfrm rot="5400000">
            <a:off x="-765175" y="4560315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/>
          <p:nvPr>
            <p:ph type="title"/>
          </p:nvPr>
        </p:nvSpPr>
        <p:spPr>
          <a:xfrm>
            <a:off x="720000" y="539400"/>
            <a:ext cx="77040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5" name="Google Shape;245;p23"/>
          <p:cNvSpPr txBox="1"/>
          <p:nvPr>
            <p:ph idx="1" type="subTitle"/>
          </p:nvPr>
        </p:nvSpPr>
        <p:spPr>
          <a:xfrm>
            <a:off x="875688" y="2293200"/>
            <a:ext cx="213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" name="Google Shape;246;p23"/>
          <p:cNvSpPr txBox="1"/>
          <p:nvPr>
            <p:ph idx="2" type="subTitle"/>
          </p:nvPr>
        </p:nvSpPr>
        <p:spPr>
          <a:xfrm>
            <a:off x="3505952" y="2293200"/>
            <a:ext cx="213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7" name="Google Shape;247;p23"/>
          <p:cNvSpPr txBox="1"/>
          <p:nvPr>
            <p:ph idx="3" type="subTitle"/>
          </p:nvPr>
        </p:nvSpPr>
        <p:spPr>
          <a:xfrm>
            <a:off x="875688" y="4031400"/>
            <a:ext cx="213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" name="Google Shape;248;p23"/>
          <p:cNvSpPr txBox="1"/>
          <p:nvPr>
            <p:ph idx="4" type="subTitle"/>
          </p:nvPr>
        </p:nvSpPr>
        <p:spPr>
          <a:xfrm>
            <a:off x="3505952" y="4031400"/>
            <a:ext cx="213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9" name="Google Shape;249;p23"/>
          <p:cNvSpPr txBox="1"/>
          <p:nvPr>
            <p:ph idx="5" type="subTitle"/>
          </p:nvPr>
        </p:nvSpPr>
        <p:spPr>
          <a:xfrm>
            <a:off x="6136212" y="2293200"/>
            <a:ext cx="213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0" name="Google Shape;250;p23"/>
          <p:cNvSpPr txBox="1"/>
          <p:nvPr>
            <p:ph idx="6" type="subTitle"/>
          </p:nvPr>
        </p:nvSpPr>
        <p:spPr>
          <a:xfrm>
            <a:off x="6136212" y="4031400"/>
            <a:ext cx="213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1" name="Google Shape;251;p23"/>
          <p:cNvSpPr txBox="1"/>
          <p:nvPr>
            <p:ph idx="7" type="subTitle"/>
          </p:nvPr>
        </p:nvSpPr>
        <p:spPr>
          <a:xfrm>
            <a:off x="3505952" y="1974600"/>
            <a:ext cx="2132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252" name="Google Shape;252;p23"/>
          <p:cNvSpPr txBox="1"/>
          <p:nvPr>
            <p:ph idx="8" type="subTitle"/>
          </p:nvPr>
        </p:nvSpPr>
        <p:spPr>
          <a:xfrm>
            <a:off x="3505952" y="3712800"/>
            <a:ext cx="2132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253" name="Google Shape;253;p23"/>
          <p:cNvSpPr txBox="1"/>
          <p:nvPr>
            <p:ph idx="9" type="subTitle"/>
          </p:nvPr>
        </p:nvSpPr>
        <p:spPr>
          <a:xfrm>
            <a:off x="6136212" y="1974600"/>
            <a:ext cx="2132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254" name="Google Shape;254;p23"/>
          <p:cNvSpPr txBox="1"/>
          <p:nvPr>
            <p:ph idx="13" type="subTitle"/>
          </p:nvPr>
        </p:nvSpPr>
        <p:spPr>
          <a:xfrm>
            <a:off x="6136212" y="3712800"/>
            <a:ext cx="2132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255" name="Google Shape;255;p23"/>
          <p:cNvSpPr txBox="1"/>
          <p:nvPr>
            <p:ph idx="14" type="subTitle"/>
          </p:nvPr>
        </p:nvSpPr>
        <p:spPr>
          <a:xfrm>
            <a:off x="875688" y="1974600"/>
            <a:ext cx="2132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256" name="Google Shape;256;p23"/>
          <p:cNvSpPr txBox="1"/>
          <p:nvPr>
            <p:ph idx="15" type="subTitle"/>
          </p:nvPr>
        </p:nvSpPr>
        <p:spPr>
          <a:xfrm>
            <a:off x="875688" y="3712800"/>
            <a:ext cx="2132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257" name="Google Shape;257;p23"/>
          <p:cNvSpPr/>
          <p:nvPr/>
        </p:nvSpPr>
        <p:spPr>
          <a:xfrm rot="5400000">
            <a:off x="-1765347" y="3528311"/>
            <a:ext cx="2482800" cy="2151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 rot="5400000">
            <a:off x="7227000" y="4773875"/>
            <a:ext cx="1953600" cy="1692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 rot="5400000">
            <a:off x="1020925" y="-1313450"/>
            <a:ext cx="1814700" cy="1572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 rot="5400000">
            <a:off x="137550" y="-116052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 rot="5400000">
            <a:off x="7042900" y="-992075"/>
            <a:ext cx="1473300" cy="1276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 rot="5400000">
            <a:off x="8433000" y="3842052"/>
            <a:ext cx="2386800" cy="2068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 rot="5400000">
            <a:off x="5957175" y="-130712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3"/>
          <p:cNvSpPr/>
          <p:nvPr/>
        </p:nvSpPr>
        <p:spPr>
          <a:xfrm rot="5400000">
            <a:off x="-677375" y="4775665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"/>
          <p:cNvSpPr txBox="1"/>
          <p:nvPr>
            <p:ph type="title"/>
          </p:nvPr>
        </p:nvSpPr>
        <p:spPr>
          <a:xfrm>
            <a:off x="720075" y="539400"/>
            <a:ext cx="77040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7" name="Google Shape;267;p24"/>
          <p:cNvSpPr txBox="1"/>
          <p:nvPr>
            <p:ph hasCustomPrompt="1" idx="2" type="title"/>
          </p:nvPr>
        </p:nvSpPr>
        <p:spPr>
          <a:xfrm>
            <a:off x="1271750" y="4108475"/>
            <a:ext cx="1507200" cy="44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68" name="Google Shape;268;p24"/>
          <p:cNvSpPr txBox="1"/>
          <p:nvPr>
            <p:ph hasCustomPrompt="1" idx="3" type="title"/>
          </p:nvPr>
        </p:nvSpPr>
        <p:spPr>
          <a:xfrm>
            <a:off x="3816775" y="4108550"/>
            <a:ext cx="1507200" cy="44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69" name="Google Shape;269;p24"/>
          <p:cNvSpPr txBox="1"/>
          <p:nvPr>
            <p:ph hasCustomPrompt="1" idx="4" type="title"/>
          </p:nvPr>
        </p:nvSpPr>
        <p:spPr>
          <a:xfrm>
            <a:off x="6361700" y="4108550"/>
            <a:ext cx="1507200" cy="44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0" name="Google Shape;270;p24"/>
          <p:cNvSpPr txBox="1"/>
          <p:nvPr>
            <p:ph idx="1" type="subTitle"/>
          </p:nvPr>
        </p:nvSpPr>
        <p:spPr>
          <a:xfrm>
            <a:off x="899275" y="2588850"/>
            <a:ext cx="22521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1" name="Google Shape;271;p24"/>
          <p:cNvSpPr txBox="1"/>
          <p:nvPr>
            <p:ph idx="5" type="subTitle"/>
          </p:nvPr>
        </p:nvSpPr>
        <p:spPr>
          <a:xfrm>
            <a:off x="3446025" y="2588850"/>
            <a:ext cx="22521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2" name="Google Shape;272;p24"/>
          <p:cNvSpPr txBox="1"/>
          <p:nvPr>
            <p:ph idx="6" type="subTitle"/>
          </p:nvPr>
        </p:nvSpPr>
        <p:spPr>
          <a:xfrm>
            <a:off x="5992750" y="2588850"/>
            <a:ext cx="22521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3" name="Google Shape;273;p24"/>
          <p:cNvSpPr txBox="1"/>
          <p:nvPr>
            <p:ph idx="7" type="subTitle"/>
          </p:nvPr>
        </p:nvSpPr>
        <p:spPr>
          <a:xfrm>
            <a:off x="899275" y="2270225"/>
            <a:ext cx="2252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274" name="Google Shape;274;p24"/>
          <p:cNvSpPr txBox="1"/>
          <p:nvPr>
            <p:ph idx="8" type="subTitle"/>
          </p:nvPr>
        </p:nvSpPr>
        <p:spPr>
          <a:xfrm>
            <a:off x="3446029" y="2270225"/>
            <a:ext cx="2252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275" name="Google Shape;275;p24"/>
          <p:cNvSpPr txBox="1"/>
          <p:nvPr>
            <p:ph idx="9" type="subTitle"/>
          </p:nvPr>
        </p:nvSpPr>
        <p:spPr>
          <a:xfrm>
            <a:off x="5992751" y="2270225"/>
            <a:ext cx="2252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276" name="Google Shape;276;p24"/>
          <p:cNvSpPr/>
          <p:nvPr/>
        </p:nvSpPr>
        <p:spPr>
          <a:xfrm rot="5400000">
            <a:off x="-1901697" y="2626861"/>
            <a:ext cx="2482800" cy="2151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/>
          <p:nvPr/>
        </p:nvSpPr>
        <p:spPr>
          <a:xfrm rot="5400000">
            <a:off x="7738550" y="4680425"/>
            <a:ext cx="1953600" cy="1692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4"/>
          <p:cNvSpPr/>
          <p:nvPr/>
        </p:nvSpPr>
        <p:spPr>
          <a:xfrm rot="5400000">
            <a:off x="7808000" y="-1297075"/>
            <a:ext cx="1814700" cy="1572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"/>
          <p:cNvSpPr/>
          <p:nvPr/>
        </p:nvSpPr>
        <p:spPr>
          <a:xfrm rot="5400000">
            <a:off x="8723950" y="148482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"/>
          <p:cNvSpPr/>
          <p:nvPr/>
        </p:nvSpPr>
        <p:spPr>
          <a:xfrm rot="5400000">
            <a:off x="4572100" y="4829627"/>
            <a:ext cx="2386800" cy="2068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"/>
          <p:cNvSpPr/>
          <p:nvPr/>
        </p:nvSpPr>
        <p:spPr>
          <a:xfrm rot="5400000">
            <a:off x="3613825" y="-126717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4"/>
          <p:cNvSpPr/>
          <p:nvPr/>
        </p:nvSpPr>
        <p:spPr>
          <a:xfrm rot="5400000">
            <a:off x="-130050" y="4725115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4"/>
          <p:cNvSpPr/>
          <p:nvPr/>
        </p:nvSpPr>
        <p:spPr>
          <a:xfrm rot="5400000">
            <a:off x="1205075" y="-1086575"/>
            <a:ext cx="1473300" cy="1276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"/>
          <p:cNvSpPr txBox="1"/>
          <p:nvPr>
            <p:ph type="title"/>
          </p:nvPr>
        </p:nvSpPr>
        <p:spPr>
          <a:xfrm>
            <a:off x="720000" y="539400"/>
            <a:ext cx="77040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6" name="Google Shape;286;p25"/>
          <p:cNvSpPr/>
          <p:nvPr/>
        </p:nvSpPr>
        <p:spPr>
          <a:xfrm rot="5400000">
            <a:off x="-1765347" y="3528311"/>
            <a:ext cx="2482800" cy="2151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5"/>
          <p:cNvSpPr/>
          <p:nvPr/>
        </p:nvSpPr>
        <p:spPr>
          <a:xfrm rot="5400000">
            <a:off x="7227000" y="4773875"/>
            <a:ext cx="1953600" cy="1692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5"/>
          <p:cNvSpPr/>
          <p:nvPr/>
        </p:nvSpPr>
        <p:spPr>
          <a:xfrm rot="5400000">
            <a:off x="1020925" y="-1313450"/>
            <a:ext cx="1814700" cy="1572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5"/>
          <p:cNvSpPr/>
          <p:nvPr/>
        </p:nvSpPr>
        <p:spPr>
          <a:xfrm rot="5400000">
            <a:off x="137550" y="-116052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5"/>
          <p:cNvSpPr/>
          <p:nvPr/>
        </p:nvSpPr>
        <p:spPr>
          <a:xfrm rot="5400000">
            <a:off x="7042900" y="-992075"/>
            <a:ext cx="1473300" cy="1276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5"/>
          <p:cNvSpPr/>
          <p:nvPr/>
        </p:nvSpPr>
        <p:spPr>
          <a:xfrm rot="5400000">
            <a:off x="8433000" y="3842052"/>
            <a:ext cx="2386800" cy="2068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5"/>
          <p:cNvSpPr/>
          <p:nvPr/>
        </p:nvSpPr>
        <p:spPr>
          <a:xfrm rot="5400000">
            <a:off x="5957175" y="-130712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5"/>
          <p:cNvSpPr/>
          <p:nvPr/>
        </p:nvSpPr>
        <p:spPr>
          <a:xfrm rot="5400000">
            <a:off x="-677375" y="4775665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"/>
          <p:cNvSpPr txBox="1"/>
          <p:nvPr>
            <p:ph type="title"/>
          </p:nvPr>
        </p:nvSpPr>
        <p:spPr>
          <a:xfrm>
            <a:off x="720000" y="539400"/>
            <a:ext cx="77040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6" name="Google Shape;296;p26"/>
          <p:cNvSpPr/>
          <p:nvPr/>
        </p:nvSpPr>
        <p:spPr>
          <a:xfrm rot="5400000">
            <a:off x="5489316" y="4931161"/>
            <a:ext cx="2482800" cy="2151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"/>
          <p:cNvSpPr/>
          <p:nvPr/>
        </p:nvSpPr>
        <p:spPr>
          <a:xfrm rot="5400000">
            <a:off x="-130350" y="5000125"/>
            <a:ext cx="1953600" cy="1692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6"/>
          <p:cNvSpPr/>
          <p:nvPr/>
        </p:nvSpPr>
        <p:spPr>
          <a:xfrm rot="5400000">
            <a:off x="314300" y="-1320425"/>
            <a:ext cx="1814700" cy="1572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6"/>
          <p:cNvSpPr/>
          <p:nvPr/>
        </p:nvSpPr>
        <p:spPr>
          <a:xfrm rot="5400000">
            <a:off x="-1218400" y="-5700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6"/>
          <p:cNvSpPr/>
          <p:nvPr/>
        </p:nvSpPr>
        <p:spPr>
          <a:xfrm rot="5400000">
            <a:off x="8325550" y="-677075"/>
            <a:ext cx="1473300" cy="1276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6"/>
          <p:cNvSpPr/>
          <p:nvPr/>
        </p:nvSpPr>
        <p:spPr>
          <a:xfrm rot="5400000">
            <a:off x="-1345900" y="4369350"/>
            <a:ext cx="1908600" cy="1653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6"/>
          <p:cNvSpPr/>
          <p:nvPr/>
        </p:nvSpPr>
        <p:spPr>
          <a:xfrm rot="5400000">
            <a:off x="6461700" y="-125067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6"/>
          <p:cNvSpPr/>
          <p:nvPr/>
        </p:nvSpPr>
        <p:spPr>
          <a:xfrm rot="5400000">
            <a:off x="7676475" y="4734140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 txBox="1"/>
          <p:nvPr>
            <p:ph type="title"/>
          </p:nvPr>
        </p:nvSpPr>
        <p:spPr>
          <a:xfrm>
            <a:off x="5430900" y="678375"/>
            <a:ext cx="3000000" cy="8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6" name="Google Shape;306;p27"/>
          <p:cNvSpPr txBox="1"/>
          <p:nvPr>
            <p:ph idx="1" type="subTitle"/>
          </p:nvPr>
        </p:nvSpPr>
        <p:spPr>
          <a:xfrm>
            <a:off x="5430900" y="1551375"/>
            <a:ext cx="3000000" cy="13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27"/>
          <p:cNvSpPr txBox="1"/>
          <p:nvPr/>
        </p:nvSpPr>
        <p:spPr>
          <a:xfrm>
            <a:off x="5430900" y="33570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includes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08" name="Google Shape;308;p27"/>
          <p:cNvSpPr/>
          <p:nvPr/>
        </p:nvSpPr>
        <p:spPr>
          <a:xfrm rot="5400000">
            <a:off x="553950" y="4454127"/>
            <a:ext cx="2386800" cy="2068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7"/>
          <p:cNvSpPr/>
          <p:nvPr/>
        </p:nvSpPr>
        <p:spPr>
          <a:xfrm rot="5400000">
            <a:off x="8721203" y="2543586"/>
            <a:ext cx="2482800" cy="2151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 rot="5400000">
            <a:off x="-526800" y="3757650"/>
            <a:ext cx="1953600" cy="1692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 rot="5400000">
            <a:off x="-1081600" y="-891725"/>
            <a:ext cx="1814700" cy="1572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/>
          <p:nvPr/>
        </p:nvSpPr>
        <p:spPr>
          <a:xfrm rot="5400000">
            <a:off x="137550" y="-116052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"/>
          <p:cNvSpPr/>
          <p:nvPr/>
        </p:nvSpPr>
        <p:spPr>
          <a:xfrm rot="5400000">
            <a:off x="3887550" y="-116052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"/>
          <p:cNvSpPr/>
          <p:nvPr/>
        </p:nvSpPr>
        <p:spPr>
          <a:xfrm rot="5400000">
            <a:off x="8401900" y="4160465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8"/>
          <p:cNvSpPr/>
          <p:nvPr/>
        </p:nvSpPr>
        <p:spPr>
          <a:xfrm rot="5400000">
            <a:off x="-1711197" y="3350761"/>
            <a:ext cx="2482800" cy="2151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8"/>
          <p:cNvSpPr/>
          <p:nvPr/>
        </p:nvSpPr>
        <p:spPr>
          <a:xfrm rot="5400000">
            <a:off x="6802750" y="4621475"/>
            <a:ext cx="1953600" cy="1692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8"/>
          <p:cNvSpPr/>
          <p:nvPr/>
        </p:nvSpPr>
        <p:spPr>
          <a:xfrm rot="5400000">
            <a:off x="8376225" y="503875"/>
            <a:ext cx="1814700" cy="1572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8"/>
          <p:cNvSpPr/>
          <p:nvPr/>
        </p:nvSpPr>
        <p:spPr>
          <a:xfrm rot="5400000">
            <a:off x="328050" y="-107037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8"/>
          <p:cNvSpPr/>
          <p:nvPr/>
        </p:nvSpPr>
        <p:spPr>
          <a:xfrm rot="5400000">
            <a:off x="6623800" y="-496775"/>
            <a:ext cx="1473300" cy="1276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8"/>
          <p:cNvSpPr/>
          <p:nvPr/>
        </p:nvSpPr>
        <p:spPr>
          <a:xfrm rot="5400000">
            <a:off x="4705450" y="4257677"/>
            <a:ext cx="2386800" cy="2068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"/>
          <p:cNvSpPr/>
          <p:nvPr/>
        </p:nvSpPr>
        <p:spPr>
          <a:xfrm rot="5400000">
            <a:off x="5597950" y="-107037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8"/>
          <p:cNvSpPr/>
          <p:nvPr/>
        </p:nvSpPr>
        <p:spPr>
          <a:xfrm rot="5400000">
            <a:off x="-261600" y="4528015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9"/>
          <p:cNvSpPr/>
          <p:nvPr/>
        </p:nvSpPr>
        <p:spPr>
          <a:xfrm rot="5400000">
            <a:off x="8493631" y="2292928"/>
            <a:ext cx="1934700" cy="16767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9"/>
          <p:cNvSpPr/>
          <p:nvPr/>
        </p:nvSpPr>
        <p:spPr>
          <a:xfrm rot="5400000">
            <a:off x="427235" y="4385964"/>
            <a:ext cx="2433900" cy="210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9"/>
          <p:cNvSpPr/>
          <p:nvPr/>
        </p:nvSpPr>
        <p:spPr>
          <a:xfrm rot="5400000">
            <a:off x="-678813" y="3730800"/>
            <a:ext cx="1938300" cy="16797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9"/>
          <p:cNvSpPr/>
          <p:nvPr/>
        </p:nvSpPr>
        <p:spPr>
          <a:xfrm rot="5400000">
            <a:off x="8301599" y="4041213"/>
            <a:ext cx="1938900" cy="1680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9"/>
          <p:cNvSpPr/>
          <p:nvPr/>
        </p:nvSpPr>
        <p:spPr>
          <a:xfrm rot="5400000">
            <a:off x="-713082" y="-937208"/>
            <a:ext cx="2451900" cy="2124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9"/>
          <p:cNvSpPr/>
          <p:nvPr/>
        </p:nvSpPr>
        <p:spPr>
          <a:xfrm rot="5400000">
            <a:off x="1059299" y="-967046"/>
            <a:ext cx="2008200" cy="1740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9"/>
          <p:cNvSpPr/>
          <p:nvPr/>
        </p:nvSpPr>
        <p:spPr>
          <a:xfrm rot="5400000">
            <a:off x="6416549" y="-1270212"/>
            <a:ext cx="1938900" cy="1680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2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"/>
          <p:cNvSpPr/>
          <p:nvPr/>
        </p:nvSpPr>
        <p:spPr>
          <a:xfrm rot="5400000">
            <a:off x="-1765347" y="3528311"/>
            <a:ext cx="2482800" cy="2151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0"/>
          <p:cNvSpPr/>
          <p:nvPr/>
        </p:nvSpPr>
        <p:spPr>
          <a:xfrm rot="5400000">
            <a:off x="7227000" y="4773875"/>
            <a:ext cx="1953600" cy="1692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0"/>
          <p:cNvSpPr/>
          <p:nvPr/>
        </p:nvSpPr>
        <p:spPr>
          <a:xfrm rot="5400000">
            <a:off x="1020925" y="-1313450"/>
            <a:ext cx="1814700" cy="1572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0"/>
          <p:cNvSpPr/>
          <p:nvPr/>
        </p:nvSpPr>
        <p:spPr>
          <a:xfrm rot="5400000">
            <a:off x="137550" y="-116052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0"/>
          <p:cNvSpPr/>
          <p:nvPr/>
        </p:nvSpPr>
        <p:spPr>
          <a:xfrm rot="5400000">
            <a:off x="7042900" y="-992075"/>
            <a:ext cx="1473300" cy="1276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0"/>
          <p:cNvSpPr/>
          <p:nvPr/>
        </p:nvSpPr>
        <p:spPr>
          <a:xfrm rot="5400000">
            <a:off x="8433000" y="3842052"/>
            <a:ext cx="2386800" cy="2068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0"/>
          <p:cNvSpPr/>
          <p:nvPr/>
        </p:nvSpPr>
        <p:spPr>
          <a:xfrm rot="5400000">
            <a:off x="5957175" y="-130712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0"/>
          <p:cNvSpPr/>
          <p:nvPr/>
        </p:nvSpPr>
        <p:spPr>
          <a:xfrm rot="5400000">
            <a:off x="-677375" y="4775665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720000" y="539400"/>
            <a:ext cx="77040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9" name="Google Shape;29;p4"/>
          <p:cNvSpPr/>
          <p:nvPr/>
        </p:nvSpPr>
        <p:spPr>
          <a:xfrm rot="5400000">
            <a:off x="-1751850" y="3569852"/>
            <a:ext cx="2386800" cy="2068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 rot="5400000">
            <a:off x="7189503" y="3686586"/>
            <a:ext cx="2482800" cy="2151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 rot="5400000">
            <a:off x="-130350" y="4796550"/>
            <a:ext cx="1953600" cy="1692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 rot="5400000">
            <a:off x="-1217850" y="-511950"/>
            <a:ext cx="1814700" cy="1572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 rot="5400000">
            <a:off x="19650" y="-1243700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 rot="5400000">
            <a:off x="8433550" y="-477725"/>
            <a:ext cx="1473300" cy="1276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 rot="5400000">
            <a:off x="7124850" y="-1243700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 rot="5400000">
            <a:off x="5946900" y="4539315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3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"/>
          <p:cNvSpPr/>
          <p:nvPr/>
        </p:nvSpPr>
        <p:spPr>
          <a:xfrm rot="5400000">
            <a:off x="5489316" y="4931161"/>
            <a:ext cx="2482800" cy="2151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1"/>
          <p:cNvSpPr/>
          <p:nvPr/>
        </p:nvSpPr>
        <p:spPr>
          <a:xfrm rot="5400000">
            <a:off x="-130350" y="5000125"/>
            <a:ext cx="1953600" cy="1692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1"/>
          <p:cNvSpPr/>
          <p:nvPr/>
        </p:nvSpPr>
        <p:spPr>
          <a:xfrm rot="5400000">
            <a:off x="314300" y="-1320425"/>
            <a:ext cx="1814700" cy="1572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1"/>
          <p:cNvSpPr/>
          <p:nvPr/>
        </p:nvSpPr>
        <p:spPr>
          <a:xfrm rot="5400000">
            <a:off x="-1218400" y="-5700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1"/>
          <p:cNvSpPr/>
          <p:nvPr/>
        </p:nvSpPr>
        <p:spPr>
          <a:xfrm rot="5400000">
            <a:off x="8325550" y="-677075"/>
            <a:ext cx="1473300" cy="1276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1"/>
          <p:cNvSpPr/>
          <p:nvPr/>
        </p:nvSpPr>
        <p:spPr>
          <a:xfrm rot="5400000">
            <a:off x="-1345900" y="4369350"/>
            <a:ext cx="1908600" cy="1653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1"/>
          <p:cNvSpPr/>
          <p:nvPr/>
        </p:nvSpPr>
        <p:spPr>
          <a:xfrm rot="5400000">
            <a:off x="6461700" y="-125067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1"/>
          <p:cNvSpPr/>
          <p:nvPr/>
        </p:nvSpPr>
        <p:spPr>
          <a:xfrm rot="5400000">
            <a:off x="7676475" y="4734140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720000" y="539400"/>
            <a:ext cx="77040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2554647" y="2161086"/>
            <a:ext cx="4997400" cy="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" name="Google Shape;40;p5"/>
          <p:cNvSpPr txBox="1"/>
          <p:nvPr>
            <p:ph idx="2" type="subTitle"/>
          </p:nvPr>
        </p:nvSpPr>
        <p:spPr>
          <a:xfrm>
            <a:off x="1592025" y="3482429"/>
            <a:ext cx="4997400" cy="6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" name="Google Shape;41;p5"/>
          <p:cNvSpPr txBox="1"/>
          <p:nvPr>
            <p:ph idx="3" type="subTitle"/>
          </p:nvPr>
        </p:nvSpPr>
        <p:spPr>
          <a:xfrm>
            <a:off x="2554647" y="1842475"/>
            <a:ext cx="49974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4" type="subTitle"/>
          </p:nvPr>
        </p:nvSpPr>
        <p:spPr>
          <a:xfrm>
            <a:off x="1592038" y="3163818"/>
            <a:ext cx="49974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aloo 2"/>
              <a:buNone/>
              <a:defRPr b="1" sz="2000"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43" name="Google Shape;43;p5"/>
          <p:cNvSpPr/>
          <p:nvPr/>
        </p:nvSpPr>
        <p:spPr>
          <a:xfrm rot="5400000">
            <a:off x="-1322825" y="3398727"/>
            <a:ext cx="2386800" cy="2068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/>
          <p:nvPr/>
        </p:nvSpPr>
        <p:spPr>
          <a:xfrm rot="5400000">
            <a:off x="8502603" y="2810286"/>
            <a:ext cx="2482800" cy="2151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 rot="5400000">
            <a:off x="-12450" y="4487875"/>
            <a:ext cx="1953600" cy="1692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 rot="5400000">
            <a:off x="-1081600" y="-891725"/>
            <a:ext cx="1814700" cy="1572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 rot="5400000">
            <a:off x="137550" y="-116052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 rot="5400000">
            <a:off x="8433550" y="-477725"/>
            <a:ext cx="1473300" cy="1276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 rot="5400000">
            <a:off x="7124850" y="-1243700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/>
          <p:nvPr/>
        </p:nvSpPr>
        <p:spPr>
          <a:xfrm rot="5400000">
            <a:off x="7813800" y="4272615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720000" y="539400"/>
            <a:ext cx="77040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6"/>
          <p:cNvSpPr/>
          <p:nvPr/>
        </p:nvSpPr>
        <p:spPr>
          <a:xfrm rot="5400000">
            <a:off x="8446854" y="2777865"/>
            <a:ext cx="1494000" cy="12948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 rot="5400000">
            <a:off x="214025" y="4881700"/>
            <a:ext cx="1902900" cy="1649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6"/>
          <p:cNvSpPr/>
          <p:nvPr/>
        </p:nvSpPr>
        <p:spPr>
          <a:xfrm rot="5400000">
            <a:off x="-650525" y="4369500"/>
            <a:ext cx="1515300" cy="131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"/>
          <p:cNvSpPr/>
          <p:nvPr/>
        </p:nvSpPr>
        <p:spPr>
          <a:xfrm rot="5400000">
            <a:off x="8640286" y="3701412"/>
            <a:ext cx="1497300" cy="1297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6"/>
          <p:cNvSpPr/>
          <p:nvPr/>
        </p:nvSpPr>
        <p:spPr>
          <a:xfrm rot="5400000">
            <a:off x="-433839" y="-753288"/>
            <a:ext cx="1497300" cy="1297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/>
          <p:nvPr/>
        </p:nvSpPr>
        <p:spPr>
          <a:xfrm rot="5400000">
            <a:off x="7673250" y="-1078800"/>
            <a:ext cx="1515300" cy="131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idx="1" type="body"/>
          </p:nvPr>
        </p:nvSpPr>
        <p:spPr>
          <a:xfrm>
            <a:off x="4661800" y="1723563"/>
            <a:ext cx="3768900" cy="22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type="title"/>
          </p:nvPr>
        </p:nvSpPr>
        <p:spPr>
          <a:xfrm>
            <a:off x="4661800" y="1134838"/>
            <a:ext cx="37689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" name="Google Shape;62;p7"/>
          <p:cNvSpPr/>
          <p:nvPr/>
        </p:nvSpPr>
        <p:spPr>
          <a:xfrm rot="5400000">
            <a:off x="-1711197" y="3350761"/>
            <a:ext cx="2482800" cy="2151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7"/>
          <p:cNvSpPr/>
          <p:nvPr/>
        </p:nvSpPr>
        <p:spPr>
          <a:xfrm rot="5400000">
            <a:off x="6802750" y="4621475"/>
            <a:ext cx="1953600" cy="1692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7"/>
          <p:cNvSpPr/>
          <p:nvPr/>
        </p:nvSpPr>
        <p:spPr>
          <a:xfrm rot="5400000">
            <a:off x="-980550" y="-644825"/>
            <a:ext cx="1814700" cy="1572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7"/>
          <p:cNvSpPr/>
          <p:nvPr/>
        </p:nvSpPr>
        <p:spPr>
          <a:xfrm rot="5400000">
            <a:off x="495750" y="-107037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"/>
          <p:cNvSpPr/>
          <p:nvPr/>
        </p:nvSpPr>
        <p:spPr>
          <a:xfrm rot="5400000">
            <a:off x="3250900" y="-607625"/>
            <a:ext cx="1729200" cy="14982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7"/>
          <p:cNvSpPr/>
          <p:nvPr/>
        </p:nvSpPr>
        <p:spPr>
          <a:xfrm rot="5400000">
            <a:off x="4705450" y="4257677"/>
            <a:ext cx="2386800" cy="2068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 rot="5400000">
            <a:off x="8320650" y="-57507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 rot="5400000">
            <a:off x="-261600" y="4528015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type="title"/>
          </p:nvPr>
        </p:nvSpPr>
        <p:spPr>
          <a:xfrm>
            <a:off x="2114550" y="2571750"/>
            <a:ext cx="4914900" cy="2032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2" name="Google Shape;72;p8"/>
          <p:cNvSpPr/>
          <p:nvPr/>
        </p:nvSpPr>
        <p:spPr>
          <a:xfrm rot="5400000">
            <a:off x="-1604097" y="2569711"/>
            <a:ext cx="2482800" cy="2151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8"/>
          <p:cNvSpPr/>
          <p:nvPr/>
        </p:nvSpPr>
        <p:spPr>
          <a:xfrm rot="5400000">
            <a:off x="7454100" y="4261325"/>
            <a:ext cx="1953600" cy="1692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/>
          <p:nvPr/>
        </p:nvSpPr>
        <p:spPr>
          <a:xfrm rot="5400000">
            <a:off x="7331750" y="-926575"/>
            <a:ext cx="1814700" cy="1572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/>
          <p:nvPr/>
        </p:nvSpPr>
        <p:spPr>
          <a:xfrm rot="5400000">
            <a:off x="8514400" y="173247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/>
          <p:nvPr/>
        </p:nvSpPr>
        <p:spPr>
          <a:xfrm rot="5400000">
            <a:off x="4412850" y="4709227"/>
            <a:ext cx="2386800" cy="2068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 rot="5400000">
            <a:off x="193800" y="4496515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 rot="5400000">
            <a:off x="614700" y="-530875"/>
            <a:ext cx="1473300" cy="1276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type="title"/>
          </p:nvPr>
        </p:nvSpPr>
        <p:spPr>
          <a:xfrm>
            <a:off x="2241450" y="1520250"/>
            <a:ext cx="4661100" cy="841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1" name="Google Shape;81;p9"/>
          <p:cNvSpPr txBox="1"/>
          <p:nvPr>
            <p:ph idx="1" type="subTitle"/>
          </p:nvPr>
        </p:nvSpPr>
        <p:spPr>
          <a:xfrm>
            <a:off x="2241550" y="2362050"/>
            <a:ext cx="46611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2" name="Google Shape;82;p9"/>
          <p:cNvSpPr/>
          <p:nvPr/>
        </p:nvSpPr>
        <p:spPr>
          <a:xfrm rot="5400000">
            <a:off x="669375" y="4107440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/>
          <p:nvPr/>
        </p:nvSpPr>
        <p:spPr>
          <a:xfrm rot="5400000">
            <a:off x="-831297" y="2737361"/>
            <a:ext cx="2482800" cy="2151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"/>
          <p:cNvSpPr/>
          <p:nvPr/>
        </p:nvSpPr>
        <p:spPr>
          <a:xfrm rot="5400000">
            <a:off x="7423800" y="2821300"/>
            <a:ext cx="2766600" cy="2397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9"/>
          <p:cNvSpPr/>
          <p:nvPr/>
        </p:nvSpPr>
        <p:spPr>
          <a:xfrm rot="5400000">
            <a:off x="6265100" y="3873800"/>
            <a:ext cx="1953600" cy="1692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"/>
          <p:cNvSpPr/>
          <p:nvPr/>
        </p:nvSpPr>
        <p:spPr>
          <a:xfrm rot="5400000">
            <a:off x="4195150" y="-907825"/>
            <a:ext cx="2189700" cy="1897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9"/>
          <p:cNvSpPr/>
          <p:nvPr/>
        </p:nvSpPr>
        <p:spPr>
          <a:xfrm rot="5400000">
            <a:off x="2775400" y="-1066010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/>
          <p:nvPr>
            <p:ph type="title"/>
          </p:nvPr>
        </p:nvSpPr>
        <p:spPr>
          <a:xfrm>
            <a:off x="4384225" y="539400"/>
            <a:ext cx="4039800" cy="11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0"/>
          <p:cNvSpPr/>
          <p:nvPr/>
        </p:nvSpPr>
        <p:spPr>
          <a:xfrm rot="5400000">
            <a:off x="547503" y="3799486"/>
            <a:ext cx="2482800" cy="2151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0"/>
          <p:cNvSpPr/>
          <p:nvPr/>
        </p:nvSpPr>
        <p:spPr>
          <a:xfrm rot="5400000">
            <a:off x="1750575" y="-1154250"/>
            <a:ext cx="1814700" cy="15726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0"/>
          <p:cNvSpPr/>
          <p:nvPr/>
        </p:nvSpPr>
        <p:spPr>
          <a:xfrm rot="5400000">
            <a:off x="709050" y="-708425"/>
            <a:ext cx="1653600" cy="14331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0"/>
          <p:cNvSpPr/>
          <p:nvPr/>
        </p:nvSpPr>
        <p:spPr>
          <a:xfrm rot="5400000">
            <a:off x="7237500" y="3793027"/>
            <a:ext cx="2386800" cy="2068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0"/>
          <p:cNvSpPr/>
          <p:nvPr/>
        </p:nvSpPr>
        <p:spPr>
          <a:xfrm rot="5400000">
            <a:off x="-1000050" y="3471115"/>
            <a:ext cx="1949400" cy="16893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0"/>
          <p:cNvSpPr/>
          <p:nvPr/>
        </p:nvSpPr>
        <p:spPr>
          <a:xfrm rot="5400000">
            <a:off x="5975200" y="4440875"/>
            <a:ext cx="1953600" cy="16929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642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"/>
              <a:buNone/>
              <a:defRPr b="1" sz="3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"/>
              <a:buNone/>
              <a:defRPr b="1" sz="3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"/>
              <a:buNone/>
              <a:defRPr b="1" sz="3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"/>
              <a:buNone/>
              <a:defRPr b="1" sz="3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"/>
              <a:buNone/>
              <a:defRPr b="1" sz="3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"/>
              <a:buNone/>
              <a:defRPr b="1" sz="3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"/>
              <a:buNone/>
              <a:defRPr b="1" sz="3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"/>
              <a:buNone/>
              <a:defRPr b="1" sz="3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"/>
              <a:buNone/>
              <a:defRPr b="1" sz="3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8.png"/><Relationship Id="rId8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8.png"/><Relationship Id="rId8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2"/>
          <p:cNvSpPr txBox="1"/>
          <p:nvPr>
            <p:ph type="ctrTitle"/>
          </p:nvPr>
        </p:nvSpPr>
        <p:spPr>
          <a:xfrm>
            <a:off x="713100" y="1257825"/>
            <a:ext cx="5935200" cy="215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chemeClr val="dk1"/>
                </a:solidFill>
              </a:rPr>
              <a:t>SOLAR PANELS P</a:t>
            </a:r>
            <a:r>
              <a:rPr lang="en" sz="5300"/>
              <a:t>OWER OUTPUT PREDICTION</a:t>
            </a:r>
            <a:endParaRPr b="0" sz="4100">
              <a:solidFill>
                <a:schemeClr val="accent1"/>
              </a:solidFill>
            </a:endParaRPr>
          </a:p>
        </p:txBody>
      </p:sp>
      <p:sp>
        <p:nvSpPr>
          <p:cNvPr id="355" name="Google Shape;355;p32"/>
          <p:cNvSpPr txBox="1"/>
          <p:nvPr>
            <p:ph idx="1" type="subTitle"/>
          </p:nvPr>
        </p:nvSpPr>
        <p:spPr>
          <a:xfrm>
            <a:off x="3954275" y="3467825"/>
            <a:ext cx="20472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-Likhit Chilamakuru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- 002702326</a:t>
            </a:r>
            <a:endParaRPr/>
          </a:p>
        </p:txBody>
      </p:sp>
      <p:sp>
        <p:nvSpPr>
          <p:cNvPr id="356" name="Google Shape;356;p32"/>
          <p:cNvSpPr/>
          <p:nvPr/>
        </p:nvSpPr>
        <p:spPr>
          <a:xfrm rot="5400000">
            <a:off x="6173050" y="820050"/>
            <a:ext cx="4211100" cy="36498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7" name="Google Shape;3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9075" y="746400"/>
            <a:ext cx="2874924" cy="365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1"/>
          <p:cNvSpPr txBox="1"/>
          <p:nvPr>
            <p:ph type="title"/>
          </p:nvPr>
        </p:nvSpPr>
        <p:spPr>
          <a:xfrm>
            <a:off x="648725" y="768491"/>
            <a:ext cx="47025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FEATURE SELECTION </a:t>
            </a:r>
            <a:endParaRPr sz="2200"/>
          </a:p>
        </p:txBody>
      </p:sp>
      <p:sp>
        <p:nvSpPr>
          <p:cNvPr id="514" name="Google Shape;514;p41"/>
          <p:cNvSpPr txBox="1"/>
          <p:nvPr>
            <p:ph idx="1" type="subTitle"/>
          </p:nvPr>
        </p:nvSpPr>
        <p:spPr>
          <a:xfrm>
            <a:off x="713100" y="1657158"/>
            <a:ext cx="6170100" cy="15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Altitude is dropped because it has a high correlation with Pressure but does not change for a given location while pressure is more dynamic.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Longitude is dropped because it has zero correlation with the target variable.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Time, Hour, Month and Date are dropped because they have strong correlations with the engineered cyclic features but low correlation with the target variable.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2"/>
          <p:cNvSpPr txBox="1"/>
          <p:nvPr>
            <p:ph type="title"/>
          </p:nvPr>
        </p:nvSpPr>
        <p:spPr>
          <a:xfrm>
            <a:off x="648725" y="768491"/>
            <a:ext cx="47025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MODEL - KNN                                     WHY?</a:t>
            </a:r>
            <a:endParaRPr sz="2200"/>
          </a:p>
        </p:txBody>
      </p:sp>
      <p:sp>
        <p:nvSpPr>
          <p:cNvPr id="520" name="Google Shape;520;p42"/>
          <p:cNvSpPr txBox="1"/>
          <p:nvPr>
            <p:ph idx="1" type="subTitle"/>
          </p:nvPr>
        </p:nvSpPr>
        <p:spPr>
          <a:xfrm>
            <a:off x="713100" y="1657144"/>
            <a:ext cx="6170100" cy="28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To</a:t>
            </a:r>
            <a:r>
              <a:rPr lang="en"/>
              <a:t> capture complex </a:t>
            </a:r>
            <a:r>
              <a:rPr b="1" lang="en"/>
              <a:t>nonlinear</a:t>
            </a:r>
            <a:r>
              <a:rPr lang="en"/>
              <a:t> relationships between the input features and the target variable, without making any assumptions about the underlying data distribution.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To Find the </a:t>
            </a:r>
            <a:r>
              <a:rPr b="1" lang="en"/>
              <a:t>k-nearest</a:t>
            </a:r>
            <a:r>
              <a:rPr lang="en"/>
              <a:t> training examples to a given test example in feature space, and then predicting the target variable based on the average (or weighted average) of the target values of the k-nearest neighbors.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KNN is a </a:t>
            </a:r>
            <a:r>
              <a:rPr b="1" lang="en"/>
              <a:t>non-parametric</a:t>
            </a:r>
            <a:r>
              <a:rPr lang="en"/>
              <a:t> algorithm, which means that it does not require assumptions about the underlying data distribution, and it can capture arbitrary nonlinear relationships between the input features and the target variable.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3"/>
          <p:cNvSpPr txBox="1"/>
          <p:nvPr>
            <p:ph type="title"/>
          </p:nvPr>
        </p:nvSpPr>
        <p:spPr>
          <a:xfrm>
            <a:off x="648725" y="768491"/>
            <a:ext cx="47025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Model</a:t>
            </a:r>
            <a:endParaRPr sz="2200"/>
          </a:p>
        </p:txBody>
      </p:sp>
      <p:sp>
        <p:nvSpPr>
          <p:cNvPr id="526" name="Google Shape;526;p43"/>
          <p:cNvSpPr txBox="1"/>
          <p:nvPr>
            <p:ph idx="1" type="subTitle"/>
          </p:nvPr>
        </p:nvSpPr>
        <p:spPr>
          <a:xfrm>
            <a:off x="713100" y="1657144"/>
            <a:ext cx="6170100" cy="28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7" name="Google Shape;52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101" y="1548425"/>
            <a:ext cx="5138599" cy="3031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4"/>
          <p:cNvSpPr txBox="1"/>
          <p:nvPr>
            <p:ph type="title"/>
          </p:nvPr>
        </p:nvSpPr>
        <p:spPr>
          <a:xfrm>
            <a:off x="648725" y="768491"/>
            <a:ext cx="47025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TEST and ACCURACY</a:t>
            </a:r>
            <a:endParaRPr sz="2200"/>
          </a:p>
        </p:txBody>
      </p:sp>
      <p:sp>
        <p:nvSpPr>
          <p:cNvPr id="533" name="Google Shape;533;p44"/>
          <p:cNvSpPr txBox="1"/>
          <p:nvPr>
            <p:ph idx="1" type="subTitle"/>
          </p:nvPr>
        </p:nvSpPr>
        <p:spPr>
          <a:xfrm>
            <a:off x="713100" y="1657144"/>
            <a:ext cx="6170100" cy="28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4" name="Google Shape;53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250" y="1492950"/>
            <a:ext cx="4743500" cy="315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5"/>
          <p:cNvSpPr txBox="1"/>
          <p:nvPr>
            <p:ph type="title"/>
          </p:nvPr>
        </p:nvSpPr>
        <p:spPr>
          <a:xfrm>
            <a:off x="629425" y="684791"/>
            <a:ext cx="47025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BEST FEATURES</a:t>
            </a:r>
            <a:endParaRPr sz="2200"/>
          </a:p>
        </p:txBody>
      </p:sp>
      <p:pic>
        <p:nvPicPr>
          <p:cNvPr id="540" name="Google Shape;540;p45"/>
          <p:cNvPicPr preferRelativeResize="0"/>
          <p:nvPr/>
        </p:nvPicPr>
        <p:blipFill rotWithShape="1">
          <a:blip r:embed="rId3">
            <a:alphaModFix/>
          </a:blip>
          <a:srcRect b="2066" l="0" r="0" t="0"/>
          <a:stretch/>
        </p:blipFill>
        <p:spPr>
          <a:xfrm>
            <a:off x="2420750" y="1252525"/>
            <a:ext cx="2479050" cy="372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6"/>
          <p:cNvSpPr txBox="1"/>
          <p:nvPr>
            <p:ph type="title"/>
          </p:nvPr>
        </p:nvSpPr>
        <p:spPr>
          <a:xfrm>
            <a:off x="648725" y="768491"/>
            <a:ext cx="47025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EVALUATION</a:t>
            </a:r>
            <a:endParaRPr sz="2200"/>
          </a:p>
        </p:txBody>
      </p:sp>
      <p:pic>
        <p:nvPicPr>
          <p:cNvPr id="546" name="Google Shape;54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092" y="1645400"/>
            <a:ext cx="2117875" cy="4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1575" y="1413450"/>
            <a:ext cx="2759050" cy="86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8960" y="2689950"/>
            <a:ext cx="1772150" cy="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7000" y="2571750"/>
            <a:ext cx="2688200" cy="6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96100" y="3624550"/>
            <a:ext cx="1957182" cy="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13028" y="3425275"/>
            <a:ext cx="2596149" cy="78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2" name="Google Shape;552;p46"/>
          <p:cNvGrpSpPr/>
          <p:nvPr/>
        </p:nvGrpSpPr>
        <p:grpSpPr>
          <a:xfrm>
            <a:off x="7599630" y="3930549"/>
            <a:ext cx="505880" cy="505885"/>
            <a:chOff x="7600555" y="3930536"/>
            <a:chExt cx="505880" cy="505885"/>
          </a:xfrm>
        </p:grpSpPr>
        <p:sp>
          <p:nvSpPr>
            <p:cNvPr id="553" name="Google Shape;553;p46"/>
            <p:cNvSpPr/>
            <p:nvPr/>
          </p:nvSpPr>
          <p:spPr>
            <a:xfrm>
              <a:off x="7854097" y="3930536"/>
              <a:ext cx="252039" cy="198667"/>
            </a:xfrm>
            <a:custGeom>
              <a:rect b="b" l="l" r="r" t="t"/>
              <a:pathLst>
                <a:path extrusionOk="0" h="5844" w="7414">
                  <a:moveTo>
                    <a:pt x="2177" y="0"/>
                  </a:moveTo>
                  <a:cubicBezTo>
                    <a:pt x="1445" y="0"/>
                    <a:pt x="856" y="589"/>
                    <a:pt x="856" y="1321"/>
                  </a:cubicBezTo>
                  <a:lnTo>
                    <a:pt x="856" y="1535"/>
                  </a:lnTo>
                  <a:lnTo>
                    <a:pt x="589" y="1535"/>
                  </a:lnTo>
                  <a:cubicBezTo>
                    <a:pt x="348" y="1535"/>
                    <a:pt x="161" y="1722"/>
                    <a:pt x="143" y="1954"/>
                  </a:cubicBezTo>
                  <a:lnTo>
                    <a:pt x="0" y="4372"/>
                  </a:lnTo>
                  <a:cubicBezTo>
                    <a:pt x="500" y="4559"/>
                    <a:pt x="856" y="5032"/>
                    <a:pt x="856" y="5594"/>
                  </a:cubicBezTo>
                  <a:lnTo>
                    <a:pt x="856" y="5844"/>
                  </a:lnTo>
                  <a:lnTo>
                    <a:pt x="1695" y="4782"/>
                  </a:lnTo>
                  <a:cubicBezTo>
                    <a:pt x="1909" y="4514"/>
                    <a:pt x="2221" y="4345"/>
                    <a:pt x="2560" y="4291"/>
                  </a:cubicBezTo>
                  <a:lnTo>
                    <a:pt x="2418" y="1945"/>
                  </a:lnTo>
                  <a:cubicBezTo>
                    <a:pt x="2409" y="1722"/>
                    <a:pt x="2212" y="1535"/>
                    <a:pt x="1981" y="1535"/>
                  </a:cubicBezTo>
                  <a:lnTo>
                    <a:pt x="1731" y="1535"/>
                  </a:lnTo>
                  <a:lnTo>
                    <a:pt x="1731" y="1330"/>
                  </a:lnTo>
                  <a:cubicBezTo>
                    <a:pt x="1731" y="1080"/>
                    <a:pt x="1936" y="875"/>
                    <a:pt x="2186" y="875"/>
                  </a:cubicBezTo>
                  <a:lnTo>
                    <a:pt x="6985" y="875"/>
                  </a:lnTo>
                  <a:cubicBezTo>
                    <a:pt x="7226" y="875"/>
                    <a:pt x="7413" y="678"/>
                    <a:pt x="7413" y="438"/>
                  </a:cubicBezTo>
                  <a:cubicBezTo>
                    <a:pt x="7413" y="197"/>
                    <a:pt x="7226" y="0"/>
                    <a:pt x="6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6"/>
            <p:cNvSpPr/>
            <p:nvPr/>
          </p:nvSpPr>
          <p:spPr>
            <a:xfrm>
              <a:off x="7733989" y="4276888"/>
              <a:ext cx="60375" cy="57961"/>
            </a:xfrm>
            <a:custGeom>
              <a:rect b="b" l="l" r="r" t="t"/>
              <a:pathLst>
                <a:path extrusionOk="0" h="1705" w="1776">
                  <a:moveTo>
                    <a:pt x="1776" y="0"/>
                  </a:moveTo>
                  <a:cubicBezTo>
                    <a:pt x="1651" y="0"/>
                    <a:pt x="1517" y="9"/>
                    <a:pt x="1374" y="27"/>
                  </a:cubicBezTo>
                  <a:cubicBezTo>
                    <a:pt x="696" y="89"/>
                    <a:pt x="437" y="268"/>
                    <a:pt x="339" y="366"/>
                  </a:cubicBezTo>
                  <a:cubicBezTo>
                    <a:pt x="179" y="526"/>
                    <a:pt x="0" y="758"/>
                    <a:pt x="107" y="1062"/>
                  </a:cubicBezTo>
                  <a:lnTo>
                    <a:pt x="268" y="901"/>
                  </a:lnTo>
                  <a:cubicBezTo>
                    <a:pt x="352" y="812"/>
                    <a:pt x="468" y="767"/>
                    <a:pt x="585" y="767"/>
                  </a:cubicBezTo>
                  <a:cubicBezTo>
                    <a:pt x="678" y="767"/>
                    <a:pt x="772" y="797"/>
                    <a:pt x="848" y="857"/>
                  </a:cubicBezTo>
                  <a:cubicBezTo>
                    <a:pt x="1062" y="1026"/>
                    <a:pt x="1071" y="1329"/>
                    <a:pt x="892" y="1508"/>
                  </a:cubicBezTo>
                  <a:lnTo>
                    <a:pt x="723" y="1677"/>
                  </a:lnTo>
                  <a:cubicBezTo>
                    <a:pt x="768" y="1686"/>
                    <a:pt x="812" y="1695"/>
                    <a:pt x="866" y="1704"/>
                  </a:cubicBezTo>
                  <a:cubicBezTo>
                    <a:pt x="873" y="1704"/>
                    <a:pt x="881" y="1705"/>
                    <a:pt x="889" y="1705"/>
                  </a:cubicBezTo>
                  <a:cubicBezTo>
                    <a:pt x="1052" y="1705"/>
                    <a:pt x="1231" y="1615"/>
                    <a:pt x="1410" y="1436"/>
                  </a:cubicBezTo>
                  <a:cubicBezTo>
                    <a:pt x="1677" y="1169"/>
                    <a:pt x="1758" y="500"/>
                    <a:pt x="1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6"/>
            <p:cNvSpPr/>
            <p:nvPr/>
          </p:nvSpPr>
          <p:spPr>
            <a:xfrm>
              <a:off x="7600555" y="4106432"/>
              <a:ext cx="505880" cy="329989"/>
            </a:xfrm>
            <a:custGeom>
              <a:rect b="b" l="l" r="r" t="t"/>
              <a:pathLst>
                <a:path extrusionOk="0" h="9707" w="14881">
                  <a:moveTo>
                    <a:pt x="9198" y="4854"/>
                  </a:moveTo>
                  <a:cubicBezTo>
                    <a:pt x="9439" y="4854"/>
                    <a:pt x="9626" y="5050"/>
                    <a:pt x="9626" y="5291"/>
                  </a:cubicBezTo>
                  <a:cubicBezTo>
                    <a:pt x="9626" y="5532"/>
                    <a:pt x="9439" y="5719"/>
                    <a:pt x="9198" y="5719"/>
                  </a:cubicBezTo>
                  <a:lnTo>
                    <a:pt x="8314" y="5719"/>
                  </a:lnTo>
                  <a:cubicBezTo>
                    <a:pt x="8074" y="5719"/>
                    <a:pt x="7886" y="5532"/>
                    <a:pt x="7886" y="5291"/>
                  </a:cubicBezTo>
                  <a:cubicBezTo>
                    <a:pt x="7886" y="5050"/>
                    <a:pt x="8074" y="4854"/>
                    <a:pt x="8314" y="4854"/>
                  </a:cubicBezTo>
                  <a:close/>
                  <a:moveTo>
                    <a:pt x="12097" y="4854"/>
                  </a:moveTo>
                  <a:cubicBezTo>
                    <a:pt x="12338" y="4854"/>
                    <a:pt x="12525" y="5050"/>
                    <a:pt x="12525" y="5291"/>
                  </a:cubicBezTo>
                  <a:cubicBezTo>
                    <a:pt x="12525" y="5532"/>
                    <a:pt x="12338" y="5719"/>
                    <a:pt x="12097" y="5719"/>
                  </a:cubicBezTo>
                  <a:lnTo>
                    <a:pt x="11214" y="5719"/>
                  </a:lnTo>
                  <a:cubicBezTo>
                    <a:pt x="10973" y="5719"/>
                    <a:pt x="10786" y="5532"/>
                    <a:pt x="10786" y="5291"/>
                  </a:cubicBezTo>
                  <a:cubicBezTo>
                    <a:pt x="10786" y="5050"/>
                    <a:pt x="10973" y="4854"/>
                    <a:pt x="11214" y="4854"/>
                  </a:cubicBezTo>
                  <a:close/>
                  <a:moveTo>
                    <a:pt x="9198" y="6593"/>
                  </a:moveTo>
                  <a:cubicBezTo>
                    <a:pt x="9439" y="6593"/>
                    <a:pt x="9626" y="6789"/>
                    <a:pt x="9626" y="7030"/>
                  </a:cubicBezTo>
                  <a:cubicBezTo>
                    <a:pt x="9626" y="7271"/>
                    <a:pt x="9439" y="7467"/>
                    <a:pt x="9198" y="7467"/>
                  </a:cubicBezTo>
                  <a:lnTo>
                    <a:pt x="8314" y="7467"/>
                  </a:lnTo>
                  <a:cubicBezTo>
                    <a:pt x="8074" y="7467"/>
                    <a:pt x="7886" y="7271"/>
                    <a:pt x="7886" y="7030"/>
                  </a:cubicBezTo>
                  <a:cubicBezTo>
                    <a:pt x="7886" y="6789"/>
                    <a:pt x="8074" y="6593"/>
                    <a:pt x="8314" y="6593"/>
                  </a:cubicBezTo>
                  <a:close/>
                  <a:moveTo>
                    <a:pt x="12097" y="6593"/>
                  </a:moveTo>
                  <a:cubicBezTo>
                    <a:pt x="12338" y="6593"/>
                    <a:pt x="12525" y="6789"/>
                    <a:pt x="12525" y="7030"/>
                  </a:cubicBezTo>
                  <a:cubicBezTo>
                    <a:pt x="12525" y="7271"/>
                    <a:pt x="12338" y="7467"/>
                    <a:pt x="12097" y="7467"/>
                  </a:cubicBezTo>
                  <a:lnTo>
                    <a:pt x="11214" y="7467"/>
                  </a:lnTo>
                  <a:cubicBezTo>
                    <a:pt x="10973" y="7467"/>
                    <a:pt x="10786" y="7271"/>
                    <a:pt x="10786" y="7030"/>
                  </a:cubicBezTo>
                  <a:cubicBezTo>
                    <a:pt x="10786" y="6789"/>
                    <a:pt x="10973" y="6593"/>
                    <a:pt x="11214" y="6593"/>
                  </a:cubicBezTo>
                  <a:close/>
                  <a:moveTo>
                    <a:pt x="5798" y="4136"/>
                  </a:moveTo>
                  <a:cubicBezTo>
                    <a:pt x="5981" y="4136"/>
                    <a:pt x="6112" y="4144"/>
                    <a:pt x="6156" y="4149"/>
                  </a:cubicBezTo>
                  <a:cubicBezTo>
                    <a:pt x="6370" y="4167"/>
                    <a:pt x="6548" y="4336"/>
                    <a:pt x="6557" y="4550"/>
                  </a:cubicBezTo>
                  <a:cubicBezTo>
                    <a:pt x="6575" y="4738"/>
                    <a:pt x="6664" y="6352"/>
                    <a:pt x="5950" y="7066"/>
                  </a:cubicBezTo>
                  <a:cubicBezTo>
                    <a:pt x="5531" y="7485"/>
                    <a:pt x="5121" y="7592"/>
                    <a:pt x="4817" y="7592"/>
                  </a:cubicBezTo>
                  <a:cubicBezTo>
                    <a:pt x="4791" y="7592"/>
                    <a:pt x="4755" y="7592"/>
                    <a:pt x="4728" y="7583"/>
                  </a:cubicBezTo>
                  <a:cubicBezTo>
                    <a:pt x="4478" y="7566"/>
                    <a:pt x="4238" y="7485"/>
                    <a:pt x="4006" y="7334"/>
                  </a:cubicBezTo>
                  <a:lnTo>
                    <a:pt x="3452" y="7896"/>
                  </a:lnTo>
                  <a:cubicBezTo>
                    <a:pt x="3363" y="7976"/>
                    <a:pt x="3256" y="8021"/>
                    <a:pt x="3140" y="8021"/>
                  </a:cubicBezTo>
                  <a:cubicBezTo>
                    <a:pt x="3033" y="8021"/>
                    <a:pt x="2917" y="7976"/>
                    <a:pt x="2837" y="7896"/>
                  </a:cubicBezTo>
                  <a:cubicBezTo>
                    <a:pt x="2667" y="7726"/>
                    <a:pt x="2667" y="7450"/>
                    <a:pt x="2837" y="7271"/>
                  </a:cubicBezTo>
                  <a:lnTo>
                    <a:pt x="3390" y="6718"/>
                  </a:lnTo>
                  <a:cubicBezTo>
                    <a:pt x="2971" y="6076"/>
                    <a:pt x="3051" y="5353"/>
                    <a:pt x="3649" y="4755"/>
                  </a:cubicBezTo>
                  <a:cubicBezTo>
                    <a:pt x="4187" y="4217"/>
                    <a:pt x="5237" y="4136"/>
                    <a:pt x="5798" y="4136"/>
                  </a:cubicBezTo>
                  <a:close/>
                  <a:moveTo>
                    <a:pt x="2810" y="1"/>
                  </a:moveTo>
                  <a:cubicBezTo>
                    <a:pt x="2667" y="1"/>
                    <a:pt x="2543" y="63"/>
                    <a:pt x="2462" y="179"/>
                  </a:cubicBezTo>
                  <a:lnTo>
                    <a:pt x="0" y="3631"/>
                  </a:lnTo>
                  <a:lnTo>
                    <a:pt x="0" y="9707"/>
                  </a:lnTo>
                  <a:lnTo>
                    <a:pt x="14880" y="9707"/>
                  </a:lnTo>
                  <a:lnTo>
                    <a:pt x="14880" y="438"/>
                  </a:lnTo>
                  <a:cubicBezTo>
                    <a:pt x="14880" y="197"/>
                    <a:pt x="14693" y="1"/>
                    <a:pt x="14452" y="1"/>
                  </a:cubicBezTo>
                  <a:lnTo>
                    <a:pt x="13926" y="1"/>
                  </a:lnTo>
                  <a:cubicBezTo>
                    <a:pt x="13792" y="1"/>
                    <a:pt x="13667" y="63"/>
                    <a:pt x="13587" y="161"/>
                  </a:cubicBezTo>
                  <a:lnTo>
                    <a:pt x="11160" y="3275"/>
                  </a:lnTo>
                  <a:lnTo>
                    <a:pt x="11160" y="438"/>
                  </a:lnTo>
                  <a:cubicBezTo>
                    <a:pt x="11160" y="197"/>
                    <a:pt x="10964" y="1"/>
                    <a:pt x="10732" y="1"/>
                  </a:cubicBezTo>
                  <a:lnTo>
                    <a:pt x="10170" y="1"/>
                  </a:lnTo>
                  <a:cubicBezTo>
                    <a:pt x="10036" y="1"/>
                    <a:pt x="9911" y="63"/>
                    <a:pt x="9822" y="161"/>
                  </a:cubicBezTo>
                  <a:lnTo>
                    <a:pt x="7440" y="3221"/>
                  </a:lnTo>
                  <a:lnTo>
                    <a:pt x="7440" y="438"/>
                  </a:lnTo>
                  <a:cubicBezTo>
                    <a:pt x="7440" y="197"/>
                    <a:pt x="7244" y="1"/>
                    <a:pt x="7012" y="1"/>
                  </a:cubicBezTo>
                  <a:lnTo>
                    <a:pt x="6477" y="1"/>
                  </a:lnTo>
                  <a:cubicBezTo>
                    <a:pt x="6343" y="1"/>
                    <a:pt x="6218" y="63"/>
                    <a:pt x="6138" y="161"/>
                  </a:cubicBezTo>
                  <a:lnTo>
                    <a:pt x="3756" y="3221"/>
                  </a:lnTo>
                  <a:lnTo>
                    <a:pt x="3756" y="438"/>
                  </a:lnTo>
                  <a:cubicBezTo>
                    <a:pt x="3756" y="197"/>
                    <a:pt x="3560" y="1"/>
                    <a:pt x="3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7"/>
          <p:cNvSpPr txBox="1"/>
          <p:nvPr>
            <p:ph type="title"/>
          </p:nvPr>
        </p:nvSpPr>
        <p:spPr>
          <a:xfrm>
            <a:off x="648725" y="768491"/>
            <a:ext cx="4702500" cy="4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EVALUATION</a:t>
            </a:r>
            <a:endParaRPr sz="2200"/>
          </a:p>
        </p:txBody>
      </p:sp>
      <p:pic>
        <p:nvPicPr>
          <p:cNvPr id="561" name="Google Shape;56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092" y="1645400"/>
            <a:ext cx="2117875" cy="4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1575" y="1413450"/>
            <a:ext cx="2759050" cy="86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8960" y="2689950"/>
            <a:ext cx="1772150" cy="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7000" y="2571750"/>
            <a:ext cx="2688200" cy="6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96100" y="3624550"/>
            <a:ext cx="1957182" cy="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13028" y="3425275"/>
            <a:ext cx="2596149" cy="78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7" name="Google Shape;567;p47"/>
          <p:cNvGrpSpPr/>
          <p:nvPr/>
        </p:nvGrpSpPr>
        <p:grpSpPr>
          <a:xfrm>
            <a:off x="7599630" y="3930549"/>
            <a:ext cx="505880" cy="505885"/>
            <a:chOff x="7600555" y="3930536"/>
            <a:chExt cx="505880" cy="505885"/>
          </a:xfrm>
        </p:grpSpPr>
        <p:sp>
          <p:nvSpPr>
            <p:cNvPr id="568" name="Google Shape;568;p47"/>
            <p:cNvSpPr/>
            <p:nvPr/>
          </p:nvSpPr>
          <p:spPr>
            <a:xfrm>
              <a:off x="7854097" y="3930536"/>
              <a:ext cx="252039" cy="198667"/>
            </a:xfrm>
            <a:custGeom>
              <a:rect b="b" l="l" r="r" t="t"/>
              <a:pathLst>
                <a:path extrusionOk="0" h="5844" w="7414">
                  <a:moveTo>
                    <a:pt x="2177" y="0"/>
                  </a:moveTo>
                  <a:cubicBezTo>
                    <a:pt x="1445" y="0"/>
                    <a:pt x="856" y="589"/>
                    <a:pt x="856" y="1321"/>
                  </a:cubicBezTo>
                  <a:lnTo>
                    <a:pt x="856" y="1535"/>
                  </a:lnTo>
                  <a:lnTo>
                    <a:pt x="589" y="1535"/>
                  </a:lnTo>
                  <a:cubicBezTo>
                    <a:pt x="348" y="1535"/>
                    <a:pt x="161" y="1722"/>
                    <a:pt x="143" y="1954"/>
                  </a:cubicBezTo>
                  <a:lnTo>
                    <a:pt x="0" y="4372"/>
                  </a:lnTo>
                  <a:cubicBezTo>
                    <a:pt x="500" y="4559"/>
                    <a:pt x="856" y="5032"/>
                    <a:pt x="856" y="5594"/>
                  </a:cubicBezTo>
                  <a:lnTo>
                    <a:pt x="856" y="5844"/>
                  </a:lnTo>
                  <a:lnTo>
                    <a:pt x="1695" y="4782"/>
                  </a:lnTo>
                  <a:cubicBezTo>
                    <a:pt x="1909" y="4514"/>
                    <a:pt x="2221" y="4345"/>
                    <a:pt x="2560" y="4291"/>
                  </a:cubicBezTo>
                  <a:lnTo>
                    <a:pt x="2418" y="1945"/>
                  </a:lnTo>
                  <a:cubicBezTo>
                    <a:pt x="2409" y="1722"/>
                    <a:pt x="2212" y="1535"/>
                    <a:pt x="1981" y="1535"/>
                  </a:cubicBezTo>
                  <a:lnTo>
                    <a:pt x="1731" y="1535"/>
                  </a:lnTo>
                  <a:lnTo>
                    <a:pt x="1731" y="1330"/>
                  </a:lnTo>
                  <a:cubicBezTo>
                    <a:pt x="1731" y="1080"/>
                    <a:pt x="1936" y="875"/>
                    <a:pt x="2186" y="875"/>
                  </a:cubicBezTo>
                  <a:lnTo>
                    <a:pt x="6985" y="875"/>
                  </a:lnTo>
                  <a:cubicBezTo>
                    <a:pt x="7226" y="875"/>
                    <a:pt x="7413" y="678"/>
                    <a:pt x="7413" y="438"/>
                  </a:cubicBezTo>
                  <a:cubicBezTo>
                    <a:pt x="7413" y="197"/>
                    <a:pt x="7226" y="0"/>
                    <a:pt x="6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7"/>
            <p:cNvSpPr/>
            <p:nvPr/>
          </p:nvSpPr>
          <p:spPr>
            <a:xfrm>
              <a:off x="7733989" y="4276888"/>
              <a:ext cx="60375" cy="57961"/>
            </a:xfrm>
            <a:custGeom>
              <a:rect b="b" l="l" r="r" t="t"/>
              <a:pathLst>
                <a:path extrusionOk="0" h="1705" w="1776">
                  <a:moveTo>
                    <a:pt x="1776" y="0"/>
                  </a:moveTo>
                  <a:cubicBezTo>
                    <a:pt x="1651" y="0"/>
                    <a:pt x="1517" y="9"/>
                    <a:pt x="1374" y="27"/>
                  </a:cubicBezTo>
                  <a:cubicBezTo>
                    <a:pt x="696" y="89"/>
                    <a:pt x="437" y="268"/>
                    <a:pt x="339" y="366"/>
                  </a:cubicBezTo>
                  <a:cubicBezTo>
                    <a:pt x="179" y="526"/>
                    <a:pt x="0" y="758"/>
                    <a:pt x="107" y="1062"/>
                  </a:cubicBezTo>
                  <a:lnTo>
                    <a:pt x="268" y="901"/>
                  </a:lnTo>
                  <a:cubicBezTo>
                    <a:pt x="352" y="812"/>
                    <a:pt x="468" y="767"/>
                    <a:pt x="585" y="767"/>
                  </a:cubicBezTo>
                  <a:cubicBezTo>
                    <a:pt x="678" y="767"/>
                    <a:pt x="772" y="797"/>
                    <a:pt x="848" y="857"/>
                  </a:cubicBezTo>
                  <a:cubicBezTo>
                    <a:pt x="1062" y="1026"/>
                    <a:pt x="1071" y="1329"/>
                    <a:pt x="892" y="1508"/>
                  </a:cubicBezTo>
                  <a:lnTo>
                    <a:pt x="723" y="1677"/>
                  </a:lnTo>
                  <a:cubicBezTo>
                    <a:pt x="768" y="1686"/>
                    <a:pt x="812" y="1695"/>
                    <a:pt x="866" y="1704"/>
                  </a:cubicBezTo>
                  <a:cubicBezTo>
                    <a:pt x="873" y="1704"/>
                    <a:pt x="881" y="1705"/>
                    <a:pt x="889" y="1705"/>
                  </a:cubicBezTo>
                  <a:cubicBezTo>
                    <a:pt x="1052" y="1705"/>
                    <a:pt x="1231" y="1615"/>
                    <a:pt x="1410" y="1436"/>
                  </a:cubicBezTo>
                  <a:cubicBezTo>
                    <a:pt x="1677" y="1169"/>
                    <a:pt x="1758" y="500"/>
                    <a:pt x="1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7"/>
            <p:cNvSpPr/>
            <p:nvPr/>
          </p:nvSpPr>
          <p:spPr>
            <a:xfrm>
              <a:off x="7600555" y="4106432"/>
              <a:ext cx="505880" cy="329989"/>
            </a:xfrm>
            <a:custGeom>
              <a:rect b="b" l="l" r="r" t="t"/>
              <a:pathLst>
                <a:path extrusionOk="0" h="9707" w="14881">
                  <a:moveTo>
                    <a:pt x="9198" y="4854"/>
                  </a:moveTo>
                  <a:cubicBezTo>
                    <a:pt x="9439" y="4854"/>
                    <a:pt x="9626" y="5050"/>
                    <a:pt x="9626" y="5291"/>
                  </a:cubicBezTo>
                  <a:cubicBezTo>
                    <a:pt x="9626" y="5532"/>
                    <a:pt x="9439" y="5719"/>
                    <a:pt x="9198" y="5719"/>
                  </a:cubicBezTo>
                  <a:lnTo>
                    <a:pt x="8314" y="5719"/>
                  </a:lnTo>
                  <a:cubicBezTo>
                    <a:pt x="8074" y="5719"/>
                    <a:pt x="7886" y="5532"/>
                    <a:pt x="7886" y="5291"/>
                  </a:cubicBezTo>
                  <a:cubicBezTo>
                    <a:pt x="7886" y="5050"/>
                    <a:pt x="8074" y="4854"/>
                    <a:pt x="8314" y="4854"/>
                  </a:cubicBezTo>
                  <a:close/>
                  <a:moveTo>
                    <a:pt x="12097" y="4854"/>
                  </a:moveTo>
                  <a:cubicBezTo>
                    <a:pt x="12338" y="4854"/>
                    <a:pt x="12525" y="5050"/>
                    <a:pt x="12525" y="5291"/>
                  </a:cubicBezTo>
                  <a:cubicBezTo>
                    <a:pt x="12525" y="5532"/>
                    <a:pt x="12338" y="5719"/>
                    <a:pt x="12097" y="5719"/>
                  </a:cubicBezTo>
                  <a:lnTo>
                    <a:pt x="11214" y="5719"/>
                  </a:lnTo>
                  <a:cubicBezTo>
                    <a:pt x="10973" y="5719"/>
                    <a:pt x="10786" y="5532"/>
                    <a:pt x="10786" y="5291"/>
                  </a:cubicBezTo>
                  <a:cubicBezTo>
                    <a:pt x="10786" y="5050"/>
                    <a:pt x="10973" y="4854"/>
                    <a:pt x="11214" y="4854"/>
                  </a:cubicBezTo>
                  <a:close/>
                  <a:moveTo>
                    <a:pt x="9198" y="6593"/>
                  </a:moveTo>
                  <a:cubicBezTo>
                    <a:pt x="9439" y="6593"/>
                    <a:pt x="9626" y="6789"/>
                    <a:pt x="9626" y="7030"/>
                  </a:cubicBezTo>
                  <a:cubicBezTo>
                    <a:pt x="9626" y="7271"/>
                    <a:pt x="9439" y="7467"/>
                    <a:pt x="9198" y="7467"/>
                  </a:cubicBezTo>
                  <a:lnTo>
                    <a:pt x="8314" y="7467"/>
                  </a:lnTo>
                  <a:cubicBezTo>
                    <a:pt x="8074" y="7467"/>
                    <a:pt x="7886" y="7271"/>
                    <a:pt x="7886" y="7030"/>
                  </a:cubicBezTo>
                  <a:cubicBezTo>
                    <a:pt x="7886" y="6789"/>
                    <a:pt x="8074" y="6593"/>
                    <a:pt x="8314" y="6593"/>
                  </a:cubicBezTo>
                  <a:close/>
                  <a:moveTo>
                    <a:pt x="12097" y="6593"/>
                  </a:moveTo>
                  <a:cubicBezTo>
                    <a:pt x="12338" y="6593"/>
                    <a:pt x="12525" y="6789"/>
                    <a:pt x="12525" y="7030"/>
                  </a:cubicBezTo>
                  <a:cubicBezTo>
                    <a:pt x="12525" y="7271"/>
                    <a:pt x="12338" y="7467"/>
                    <a:pt x="12097" y="7467"/>
                  </a:cubicBezTo>
                  <a:lnTo>
                    <a:pt x="11214" y="7467"/>
                  </a:lnTo>
                  <a:cubicBezTo>
                    <a:pt x="10973" y="7467"/>
                    <a:pt x="10786" y="7271"/>
                    <a:pt x="10786" y="7030"/>
                  </a:cubicBezTo>
                  <a:cubicBezTo>
                    <a:pt x="10786" y="6789"/>
                    <a:pt x="10973" y="6593"/>
                    <a:pt x="11214" y="6593"/>
                  </a:cubicBezTo>
                  <a:close/>
                  <a:moveTo>
                    <a:pt x="5798" y="4136"/>
                  </a:moveTo>
                  <a:cubicBezTo>
                    <a:pt x="5981" y="4136"/>
                    <a:pt x="6112" y="4144"/>
                    <a:pt x="6156" y="4149"/>
                  </a:cubicBezTo>
                  <a:cubicBezTo>
                    <a:pt x="6370" y="4167"/>
                    <a:pt x="6548" y="4336"/>
                    <a:pt x="6557" y="4550"/>
                  </a:cubicBezTo>
                  <a:cubicBezTo>
                    <a:pt x="6575" y="4738"/>
                    <a:pt x="6664" y="6352"/>
                    <a:pt x="5950" y="7066"/>
                  </a:cubicBezTo>
                  <a:cubicBezTo>
                    <a:pt x="5531" y="7485"/>
                    <a:pt x="5121" y="7592"/>
                    <a:pt x="4817" y="7592"/>
                  </a:cubicBezTo>
                  <a:cubicBezTo>
                    <a:pt x="4791" y="7592"/>
                    <a:pt x="4755" y="7592"/>
                    <a:pt x="4728" y="7583"/>
                  </a:cubicBezTo>
                  <a:cubicBezTo>
                    <a:pt x="4478" y="7566"/>
                    <a:pt x="4238" y="7485"/>
                    <a:pt x="4006" y="7334"/>
                  </a:cubicBezTo>
                  <a:lnTo>
                    <a:pt x="3452" y="7896"/>
                  </a:lnTo>
                  <a:cubicBezTo>
                    <a:pt x="3363" y="7976"/>
                    <a:pt x="3256" y="8021"/>
                    <a:pt x="3140" y="8021"/>
                  </a:cubicBezTo>
                  <a:cubicBezTo>
                    <a:pt x="3033" y="8021"/>
                    <a:pt x="2917" y="7976"/>
                    <a:pt x="2837" y="7896"/>
                  </a:cubicBezTo>
                  <a:cubicBezTo>
                    <a:pt x="2667" y="7726"/>
                    <a:pt x="2667" y="7450"/>
                    <a:pt x="2837" y="7271"/>
                  </a:cubicBezTo>
                  <a:lnTo>
                    <a:pt x="3390" y="6718"/>
                  </a:lnTo>
                  <a:cubicBezTo>
                    <a:pt x="2971" y="6076"/>
                    <a:pt x="3051" y="5353"/>
                    <a:pt x="3649" y="4755"/>
                  </a:cubicBezTo>
                  <a:cubicBezTo>
                    <a:pt x="4187" y="4217"/>
                    <a:pt x="5237" y="4136"/>
                    <a:pt x="5798" y="4136"/>
                  </a:cubicBezTo>
                  <a:close/>
                  <a:moveTo>
                    <a:pt x="2810" y="1"/>
                  </a:moveTo>
                  <a:cubicBezTo>
                    <a:pt x="2667" y="1"/>
                    <a:pt x="2543" y="63"/>
                    <a:pt x="2462" y="179"/>
                  </a:cubicBezTo>
                  <a:lnTo>
                    <a:pt x="0" y="3631"/>
                  </a:lnTo>
                  <a:lnTo>
                    <a:pt x="0" y="9707"/>
                  </a:lnTo>
                  <a:lnTo>
                    <a:pt x="14880" y="9707"/>
                  </a:lnTo>
                  <a:lnTo>
                    <a:pt x="14880" y="438"/>
                  </a:lnTo>
                  <a:cubicBezTo>
                    <a:pt x="14880" y="197"/>
                    <a:pt x="14693" y="1"/>
                    <a:pt x="14452" y="1"/>
                  </a:cubicBezTo>
                  <a:lnTo>
                    <a:pt x="13926" y="1"/>
                  </a:lnTo>
                  <a:cubicBezTo>
                    <a:pt x="13792" y="1"/>
                    <a:pt x="13667" y="63"/>
                    <a:pt x="13587" y="161"/>
                  </a:cubicBezTo>
                  <a:lnTo>
                    <a:pt x="11160" y="3275"/>
                  </a:lnTo>
                  <a:lnTo>
                    <a:pt x="11160" y="438"/>
                  </a:lnTo>
                  <a:cubicBezTo>
                    <a:pt x="11160" y="197"/>
                    <a:pt x="10964" y="1"/>
                    <a:pt x="10732" y="1"/>
                  </a:cubicBezTo>
                  <a:lnTo>
                    <a:pt x="10170" y="1"/>
                  </a:lnTo>
                  <a:cubicBezTo>
                    <a:pt x="10036" y="1"/>
                    <a:pt x="9911" y="63"/>
                    <a:pt x="9822" y="161"/>
                  </a:cubicBezTo>
                  <a:lnTo>
                    <a:pt x="7440" y="3221"/>
                  </a:lnTo>
                  <a:lnTo>
                    <a:pt x="7440" y="438"/>
                  </a:lnTo>
                  <a:cubicBezTo>
                    <a:pt x="7440" y="197"/>
                    <a:pt x="7244" y="1"/>
                    <a:pt x="7012" y="1"/>
                  </a:cubicBezTo>
                  <a:lnTo>
                    <a:pt x="6477" y="1"/>
                  </a:lnTo>
                  <a:cubicBezTo>
                    <a:pt x="6343" y="1"/>
                    <a:pt x="6218" y="63"/>
                    <a:pt x="6138" y="161"/>
                  </a:cubicBezTo>
                  <a:lnTo>
                    <a:pt x="3756" y="3221"/>
                  </a:lnTo>
                  <a:lnTo>
                    <a:pt x="3756" y="438"/>
                  </a:lnTo>
                  <a:cubicBezTo>
                    <a:pt x="3756" y="197"/>
                    <a:pt x="3560" y="1"/>
                    <a:pt x="3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8"/>
          <p:cNvSpPr txBox="1"/>
          <p:nvPr>
            <p:ph type="title"/>
          </p:nvPr>
        </p:nvSpPr>
        <p:spPr>
          <a:xfrm>
            <a:off x="3794700" y="2339550"/>
            <a:ext cx="1554600" cy="4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Thank You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3"/>
          <p:cNvSpPr/>
          <p:nvPr/>
        </p:nvSpPr>
        <p:spPr>
          <a:xfrm rot="5400000">
            <a:off x="4958575" y="3792975"/>
            <a:ext cx="810000" cy="7020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3"/>
          <p:cNvSpPr/>
          <p:nvPr/>
        </p:nvSpPr>
        <p:spPr>
          <a:xfrm rot="5400000">
            <a:off x="4958575" y="2622800"/>
            <a:ext cx="810000" cy="7020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3"/>
          <p:cNvSpPr/>
          <p:nvPr/>
        </p:nvSpPr>
        <p:spPr>
          <a:xfrm rot="5400000">
            <a:off x="4958575" y="1452625"/>
            <a:ext cx="810000" cy="7020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3"/>
          <p:cNvSpPr/>
          <p:nvPr/>
        </p:nvSpPr>
        <p:spPr>
          <a:xfrm rot="5400000">
            <a:off x="1048350" y="3792975"/>
            <a:ext cx="810000" cy="7020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3"/>
          <p:cNvSpPr/>
          <p:nvPr/>
        </p:nvSpPr>
        <p:spPr>
          <a:xfrm rot="5400000">
            <a:off x="1048350" y="2622800"/>
            <a:ext cx="810000" cy="7020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3"/>
          <p:cNvSpPr/>
          <p:nvPr/>
        </p:nvSpPr>
        <p:spPr>
          <a:xfrm rot="5400000">
            <a:off x="1048350" y="1452625"/>
            <a:ext cx="810000" cy="7020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3"/>
          <p:cNvSpPr txBox="1"/>
          <p:nvPr>
            <p:ph type="title"/>
          </p:nvPr>
        </p:nvSpPr>
        <p:spPr>
          <a:xfrm>
            <a:off x="720000" y="539400"/>
            <a:ext cx="77040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69" name="Google Shape;369;p33"/>
          <p:cNvSpPr txBox="1"/>
          <p:nvPr>
            <p:ph idx="5" type="title"/>
          </p:nvPr>
        </p:nvSpPr>
        <p:spPr>
          <a:xfrm>
            <a:off x="1000038" y="1539800"/>
            <a:ext cx="90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0" name="Google Shape;370;p33"/>
          <p:cNvSpPr txBox="1"/>
          <p:nvPr>
            <p:ph idx="6" type="title"/>
          </p:nvPr>
        </p:nvSpPr>
        <p:spPr>
          <a:xfrm>
            <a:off x="1000038" y="2709925"/>
            <a:ext cx="90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1" name="Google Shape;371;p33"/>
          <p:cNvSpPr txBox="1"/>
          <p:nvPr>
            <p:ph idx="7" type="title"/>
          </p:nvPr>
        </p:nvSpPr>
        <p:spPr>
          <a:xfrm>
            <a:off x="4910263" y="1539800"/>
            <a:ext cx="90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2" name="Google Shape;372;p33"/>
          <p:cNvSpPr txBox="1"/>
          <p:nvPr>
            <p:ph idx="8" type="title"/>
          </p:nvPr>
        </p:nvSpPr>
        <p:spPr>
          <a:xfrm>
            <a:off x="4910263" y="2709925"/>
            <a:ext cx="90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3" name="Google Shape;373;p33"/>
          <p:cNvSpPr txBox="1"/>
          <p:nvPr>
            <p:ph idx="9" type="subTitle"/>
          </p:nvPr>
        </p:nvSpPr>
        <p:spPr>
          <a:xfrm>
            <a:off x="1912188" y="1600550"/>
            <a:ext cx="2327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374" name="Google Shape;374;p33"/>
          <p:cNvSpPr txBox="1"/>
          <p:nvPr>
            <p:ph idx="13" type="subTitle"/>
          </p:nvPr>
        </p:nvSpPr>
        <p:spPr>
          <a:xfrm>
            <a:off x="5816863" y="1600550"/>
            <a:ext cx="2327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375" name="Google Shape;375;p33"/>
          <p:cNvSpPr txBox="1"/>
          <p:nvPr>
            <p:ph idx="14" type="subTitle"/>
          </p:nvPr>
        </p:nvSpPr>
        <p:spPr>
          <a:xfrm>
            <a:off x="1912188" y="2770675"/>
            <a:ext cx="2327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376" name="Google Shape;376;p33"/>
          <p:cNvSpPr txBox="1"/>
          <p:nvPr>
            <p:ph idx="15" type="subTitle"/>
          </p:nvPr>
        </p:nvSpPr>
        <p:spPr>
          <a:xfrm>
            <a:off x="5816863" y="2770675"/>
            <a:ext cx="2327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377" name="Google Shape;377;p33"/>
          <p:cNvSpPr txBox="1"/>
          <p:nvPr>
            <p:ph idx="18" type="title"/>
          </p:nvPr>
        </p:nvSpPr>
        <p:spPr>
          <a:xfrm>
            <a:off x="1000038" y="3880050"/>
            <a:ext cx="90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8" name="Google Shape;378;p33"/>
          <p:cNvSpPr txBox="1"/>
          <p:nvPr>
            <p:ph idx="19" type="title"/>
          </p:nvPr>
        </p:nvSpPr>
        <p:spPr>
          <a:xfrm>
            <a:off x="4910263" y="3880050"/>
            <a:ext cx="90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9" name="Google Shape;379;p33"/>
          <p:cNvSpPr txBox="1"/>
          <p:nvPr>
            <p:ph idx="20" type="subTitle"/>
          </p:nvPr>
        </p:nvSpPr>
        <p:spPr>
          <a:xfrm>
            <a:off x="1944388" y="3940800"/>
            <a:ext cx="2327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380" name="Google Shape;380;p33"/>
          <p:cNvSpPr txBox="1"/>
          <p:nvPr>
            <p:ph idx="21" type="subTitle"/>
          </p:nvPr>
        </p:nvSpPr>
        <p:spPr>
          <a:xfrm>
            <a:off x="5842613" y="3940800"/>
            <a:ext cx="2327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4"/>
          <p:cNvSpPr txBox="1"/>
          <p:nvPr>
            <p:ph type="title"/>
          </p:nvPr>
        </p:nvSpPr>
        <p:spPr>
          <a:xfrm>
            <a:off x="720075" y="539400"/>
            <a:ext cx="77040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 Photovoltaic Power Output Data</a:t>
            </a:r>
            <a:endParaRPr/>
          </a:p>
        </p:txBody>
      </p:sp>
      <p:sp>
        <p:nvSpPr>
          <p:cNvPr id="386" name="Google Shape;386;p34"/>
          <p:cNvSpPr txBox="1"/>
          <p:nvPr>
            <p:ph idx="1" type="subTitle"/>
          </p:nvPr>
        </p:nvSpPr>
        <p:spPr>
          <a:xfrm>
            <a:off x="899275" y="2200100"/>
            <a:ext cx="22521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</a:t>
            </a:r>
            <a:r>
              <a:rPr lang="en" sz="1300"/>
              <a:t>ontains power output from photovoltaic panels located at 12 Northern hemisphere sites over 14 months</a:t>
            </a:r>
            <a:endParaRPr sz="1300"/>
          </a:p>
        </p:txBody>
      </p:sp>
      <p:sp>
        <p:nvSpPr>
          <p:cNvPr id="387" name="Google Shape;387;p34"/>
          <p:cNvSpPr txBox="1"/>
          <p:nvPr>
            <p:ph idx="2" type="subTitle"/>
          </p:nvPr>
        </p:nvSpPr>
        <p:spPr>
          <a:xfrm>
            <a:off x="3446013" y="2200100"/>
            <a:ext cx="22521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location, date, time sampled, latitude, longitude, altitude, year and month,season, humidity, ambient temperature, wind speed, visibility, pressure, and cloud ceiling</a:t>
            </a:r>
            <a:endParaRPr/>
          </a:p>
        </p:txBody>
      </p:sp>
      <p:sp>
        <p:nvSpPr>
          <p:cNvPr id="388" name="Google Shape;388;p34"/>
          <p:cNvSpPr txBox="1"/>
          <p:nvPr>
            <p:ph idx="3" type="subTitle"/>
          </p:nvPr>
        </p:nvSpPr>
        <p:spPr>
          <a:xfrm>
            <a:off x="5992750" y="2200100"/>
            <a:ext cx="22521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ower output from the solar panel</a:t>
            </a:r>
            <a:endParaRPr/>
          </a:p>
        </p:txBody>
      </p:sp>
      <p:sp>
        <p:nvSpPr>
          <p:cNvPr id="389" name="Google Shape;389;p34"/>
          <p:cNvSpPr txBox="1"/>
          <p:nvPr>
            <p:ph idx="4" type="subTitle"/>
          </p:nvPr>
        </p:nvSpPr>
        <p:spPr>
          <a:xfrm>
            <a:off x="899275" y="1881475"/>
            <a:ext cx="2252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 Locations</a:t>
            </a:r>
            <a:endParaRPr/>
          </a:p>
        </p:txBody>
      </p:sp>
      <p:sp>
        <p:nvSpPr>
          <p:cNvPr id="390" name="Google Shape;390;p34"/>
          <p:cNvSpPr txBox="1"/>
          <p:nvPr>
            <p:ph idx="5" type="subTitle"/>
          </p:nvPr>
        </p:nvSpPr>
        <p:spPr>
          <a:xfrm>
            <a:off x="3446029" y="1881475"/>
            <a:ext cx="2252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16 Features</a:t>
            </a:r>
            <a:endParaRPr/>
          </a:p>
        </p:txBody>
      </p:sp>
      <p:sp>
        <p:nvSpPr>
          <p:cNvPr id="391" name="Google Shape;391;p34"/>
          <p:cNvSpPr txBox="1"/>
          <p:nvPr>
            <p:ph idx="6" type="subTitle"/>
          </p:nvPr>
        </p:nvSpPr>
        <p:spPr>
          <a:xfrm>
            <a:off x="5992751" y="1881475"/>
            <a:ext cx="2252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Feature</a:t>
            </a:r>
            <a:endParaRPr/>
          </a:p>
        </p:txBody>
      </p:sp>
      <p:sp>
        <p:nvSpPr>
          <p:cNvPr id="392" name="Google Shape;392;p34"/>
          <p:cNvSpPr/>
          <p:nvPr/>
        </p:nvSpPr>
        <p:spPr>
          <a:xfrm rot="5400000">
            <a:off x="1573925" y="3571325"/>
            <a:ext cx="903000" cy="7824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4"/>
          <p:cNvSpPr/>
          <p:nvPr/>
        </p:nvSpPr>
        <p:spPr>
          <a:xfrm rot="5400000">
            <a:off x="6699488" y="3571338"/>
            <a:ext cx="903000" cy="7824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4" name="Google Shape;394;p34"/>
          <p:cNvGrpSpPr/>
          <p:nvPr/>
        </p:nvGrpSpPr>
        <p:grpSpPr>
          <a:xfrm>
            <a:off x="1800556" y="3737915"/>
            <a:ext cx="449234" cy="449234"/>
            <a:chOff x="1037856" y="1348126"/>
            <a:chExt cx="505894" cy="505894"/>
          </a:xfrm>
        </p:grpSpPr>
        <p:sp>
          <p:nvSpPr>
            <p:cNvPr id="395" name="Google Shape;395;p34"/>
            <p:cNvSpPr/>
            <p:nvPr/>
          </p:nvSpPr>
          <p:spPr>
            <a:xfrm>
              <a:off x="1155210" y="1795786"/>
              <a:ext cx="110756" cy="58233"/>
            </a:xfrm>
            <a:custGeom>
              <a:rect b="b" l="l" r="r" t="t"/>
              <a:pathLst>
                <a:path extrusionOk="0" h="1713" w="3258">
                  <a:moveTo>
                    <a:pt x="492" y="0"/>
                  </a:moveTo>
                  <a:cubicBezTo>
                    <a:pt x="343" y="0"/>
                    <a:pt x="200" y="80"/>
                    <a:pt x="117" y="223"/>
                  </a:cubicBezTo>
                  <a:cubicBezTo>
                    <a:pt x="1" y="428"/>
                    <a:pt x="72" y="704"/>
                    <a:pt x="278" y="820"/>
                  </a:cubicBezTo>
                  <a:cubicBezTo>
                    <a:pt x="840" y="1141"/>
                    <a:pt x="1446" y="1391"/>
                    <a:pt x="2071" y="1561"/>
                  </a:cubicBezTo>
                  <a:cubicBezTo>
                    <a:pt x="2285" y="1623"/>
                    <a:pt x="2499" y="1668"/>
                    <a:pt x="2704" y="1703"/>
                  </a:cubicBezTo>
                  <a:cubicBezTo>
                    <a:pt x="2731" y="1712"/>
                    <a:pt x="2758" y="1712"/>
                    <a:pt x="2784" y="1712"/>
                  </a:cubicBezTo>
                  <a:cubicBezTo>
                    <a:pt x="2990" y="1712"/>
                    <a:pt x="3177" y="1561"/>
                    <a:pt x="3213" y="1347"/>
                  </a:cubicBezTo>
                  <a:cubicBezTo>
                    <a:pt x="3257" y="1115"/>
                    <a:pt x="3097" y="883"/>
                    <a:pt x="2856" y="838"/>
                  </a:cubicBezTo>
                  <a:cubicBezTo>
                    <a:pt x="2668" y="811"/>
                    <a:pt x="2481" y="767"/>
                    <a:pt x="2303" y="713"/>
                  </a:cubicBezTo>
                  <a:cubicBezTo>
                    <a:pt x="1741" y="562"/>
                    <a:pt x="1205" y="347"/>
                    <a:pt x="715" y="62"/>
                  </a:cubicBezTo>
                  <a:cubicBezTo>
                    <a:pt x="643" y="20"/>
                    <a:pt x="567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4"/>
            <p:cNvSpPr/>
            <p:nvPr/>
          </p:nvSpPr>
          <p:spPr>
            <a:xfrm>
              <a:off x="1316556" y="1795378"/>
              <a:ext cx="110756" cy="58641"/>
            </a:xfrm>
            <a:custGeom>
              <a:rect b="b" l="l" r="r" t="t"/>
              <a:pathLst>
                <a:path extrusionOk="0" h="1725" w="3258">
                  <a:moveTo>
                    <a:pt x="2747" y="1"/>
                  </a:moveTo>
                  <a:cubicBezTo>
                    <a:pt x="2674" y="1"/>
                    <a:pt x="2601" y="18"/>
                    <a:pt x="2535" y="56"/>
                  </a:cubicBezTo>
                  <a:cubicBezTo>
                    <a:pt x="1865" y="449"/>
                    <a:pt x="1143" y="716"/>
                    <a:pt x="394" y="850"/>
                  </a:cubicBezTo>
                  <a:cubicBezTo>
                    <a:pt x="153" y="895"/>
                    <a:pt x="1" y="1127"/>
                    <a:pt x="37" y="1359"/>
                  </a:cubicBezTo>
                  <a:cubicBezTo>
                    <a:pt x="81" y="1573"/>
                    <a:pt x="260" y="1724"/>
                    <a:pt x="474" y="1724"/>
                  </a:cubicBezTo>
                  <a:cubicBezTo>
                    <a:pt x="492" y="1724"/>
                    <a:pt x="518" y="1724"/>
                    <a:pt x="545" y="1715"/>
                  </a:cubicBezTo>
                  <a:cubicBezTo>
                    <a:pt x="1402" y="1564"/>
                    <a:pt x="2213" y="1260"/>
                    <a:pt x="2972" y="823"/>
                  </a:cubicBezTo>
                  <a:lnTo>
                    <a:pt x="2981" y="814"/>
                  </a:lnTo>
                  <a:cubicBezTo>
                    <a:pt x="3186" y="698"/>
                    <a:pt x="3257" y="431"/>
                    <a:pt x="3132" y="217"/>
                  </a:cubicBezTo>
                  <a:cubicBezTo>
                    <a:pt x="3048" y="78"/>
                    <a:pt x="2898" y="1"/>
                    <a:pt x="27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4"/>
            <p:cNvSpPr/>
            <p:nvPr/>
          </p:nvSpPr>
          <p:spPr>
            <a:xfrm>
              <a:off x="1050604" y="1670239"/>
              <a:ext cx="74619" cy="101883"/>
            </a:xfrm>
            <a:custGeom>
              <a:rect b="b" l="l" r="r" t="t"/>
              <a:pathLst>
                <a:path extrusionOk="0" h="2997" w="2195">
                  <a:moveTo>
                    <a:pt x="485" y="0"/>
                  </a:moveTo>
                  <a:cubicBezTo>
                    <a:pt x="436" y="0"/>
                    <a:pt x="387" y="9"/>
                    <a:pt x="339" y="26"/>
                  </a:cubicBezTo>
                  <a:cubicBezTo>
                    <a:pt x="116" y="115"/>
                    <a:pt x="0" y="365"/>
                    <a:pt x="81" y="588"/>
                  </a:cubicBezTo>
                  <a:cubicBezTo>
                    <a:pt x="232" y="998"/>
                    <a:pt x="411" y="1391"/>
                    <a:pt x="634" y="1774"/>
                  </a:cubicBezTo>
                  <a:cubicBezTo>
                    <a:pt x="848" y="2149"/>
                    <a:pt x="1098" y="2515"/>
                    <a:pt x="1374" y="2845"/>
                  </a:cubicBezTo>
                  <a:cubicBezTo>
                    <a:pt x="1463" y="2943"/>
                    <a:pt x="1588" y="2997"/>
                    <a:pt x="1713" y="2997"/>
                  </a:cubicBezTo>
                  <a:cubicBezTo>
                    <a:pt x="1811" y="2997"/>
                    <a:pt x="1909" y="2970"/>
                    <a:pt x="1990" y="2899"/>
                  </a:cubicBezTo>
                  <a:cubicBezTo>
                    <a:pt x="2177" y="2738"/>
                    <a:pt x="2195" y="2461"/>
                    <a:pt x="2043" y="2283"/>
                  </a:cubicBezTo>
                  <a:cubicBezTo>
                    <a:pt x="1802" y="1989"/>
                    <a:pt x="1579" y="1667"/>
                    <a:pt x="1383" y="1328"/>
                  </a:cubicBezTo>
                  <a:cubicBezTo>
                    <a:pt x="1196" y="998"/>
                    <a:pt x="1026" y="650"/>
                    <a:pt x="901" y="285"/>
                  </a:cubicBezTo>
                  <a:cubicBezTo>
                    <a:pt x="831" y="110"/>
                    <a:pt x="662" y="0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1456993" y="1669525"/>
              <a:ext cx="74347" cy="101985"/>
            </a:xfrm>
            <a:custGeom>
              <a:rect b="b" l="l" r="r" t="t"/>
              <a:pathLst>
                <a:path extrusionOk="0" h="3000" w="2187">
                  <a:moveTo>
                    <a:pt x="1692" y="0"/>
                  </a:moveTo>
                  <a:cubicBezTo>
                    <a:pt x="1513" y="0"/>
                    <a:pt x="1348" y="114"/>
                    <a:pt x="1285" y="288"/>
                  </a:cubicBezTo>
                  <a:cubicBezTo>
                    <a:pt x="1026" y="1019"/>
                    <a:pt x="643" y="1688"/>
                    <a:pt x="152" y="2286"/>
                  </a:cubicBezTo>
                  <a:cubicBezTo>
                    <a:pt x="0" y="2465"/>
                    <a:pt x="27" y="2741"/>
                    <a:pt x="206" y="2902"/>
                  </a:cubicBezTo>
                  <a:cubicBezTo>
                    <a:pt x="295" y="2973"/>
                    <a:pt x="393" y="3000"/>
                    <a:pt x="491" y="3000"/>
                  </a:cubicBezTo>
                  <a:cubicBezTo>
                    <a:pt x="616" y="3000"/>
                    <a:pt x="741" y="2946"/>
                    <a:pt x="821" y="2848"/>
                  </a:cubicBezTo>
                  <a:cubicBezTo>
                    <a:pt x="1383" y="2179"/>
                    <a:pt x="1811" y="1412"/>
                    <a:pt x="2106" y="591"/>
                  </a:cubicBezTo>
                  <a:cubicBezTo>
                    <a:pt x="2186" y="359"/>
                    <a:pt x="2070" y="109"/>
                    <a:pt x="1847" y="29"/>
                  </a:cubicBezTo>
                  <a:cubicBezTo>
                    <a:pt x="1796" y="9"/>
                    <a:pt x="1743" y="0"/>
                    <a:pt x="16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1037856" y="1506174"/>
              <a:ext cx="45825" cy="111878"/>
            </a:xfrm>
            <a:custGeom>
              <a:rect b="b" l="l" r="r" t="t"/>
              <a:pathLst>
                <a:path extrusionOk="0" h="3291" w="1348">
                  <a:moveTo>
                    <a:pt x="858" y="0"/>
                  </a:moveTo>
                  <a:cubicBezTo>
                    <a:pt x="677" y="0"/>
                    <a:pt x="510" y="109"/>
                    <a:pt x="447" y="284"/>
                  </a:cubicBezTo>
                  <a:cubicBezTo>
                    <a:pt x="375" y="490"/>
                    <a:pt x="313" y="704"/>
                    <a:pt x="259" y="909"/>
                  </a:cubicBezTo>
                  <a:cubicBezTo>
                    <a:pt x="90" y="1542"/>
                    <a:pt x="1" y="2202"/>
                    <a:pt x="1" y="2854"/>
                  </a:cubicBezTo>
                  <a:cubicBezTo>
                    <a:pt x="1" y="3095"/>
                    <a:pt x="197" y="3291"/>
                    <a:pt x="438" y="3291"/>
                  </a:cubicBezTo>
                  <a:cubicBezTo>
                    <a:pt x="679" y="3291"/>
                    <a:pt x="875" y="3095"/>
                    <a:pt x="875" y="2854"/>
                  </a:cubicBezTo>
                  <a:cubicBezTo>
                    <a:pt x="875" y="2274"/>
                    <a:pt x="946" y="1694"/>
                    <a:pt x="1098" y="1132"/>
                  </a:cubicBezTo>
                  <a:cubicBezTo>
                    <a:pt x="1151" y="953"/>
                    <a:pt x="1205" y="766"/>
                    <a:pt x="1267" y="588"/>
                  </a:cubicBezTo>
                  <a:cubicBezTo>
                    <a:pt x="1348" y="356"/>
                    <a:pt x="1232" y="106"/>
                    <a:pt x="1009" y="26"/>
                  </a:cubicBezTo>
                  <a:cubicBezTo>
                    <a:pt x="959" y="8"/>
                    <a:pt x="908" y="0"/>
                    <a:pt x="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1497619" y="1505256"/>
              <a:ext cx="46131" cy="111912"/>
            </a:xfrm>
            <a:custGeom>
              <a:rect b="b" l="l" r="r" t="t"/>
              <a:pathLst>
                <a:path extrusionOk="0" h="3292" w="1357">
                  <a:moveTo>
                    <a:pt x="494" y="0"/>
                  </a:moveTo>
                  <a:cubicBezTo>
                    <a:pt x="446" y="0"/>
                    <a:pt x="397" y="9"/>
                    <a:pt x="349" y="26"/>
                  </a:cubicBezTo>
                  <a:cubicBezTo>
                    <a:pt x="117" y="106"/>
                    <a:pt x="1" y="365"/>
                    <a:pt x="90" y="588"/>
                  </a:cubicBezTo>
                  <a:cubicBezTo>
                    <a:pt x="349" y="1319"/>
                    <a:pt x="492" y="2078"/>
                    <a:pt x="492" y="2845"/>
                  </a:cubicBezTo>
                  <a:cubicBezTo>
                    <a:pt x="492" y="3095"/>
                    <a:pt x="679" y="3291"/>
                    <a:pt x="920" y="3291"/>
                  </a:cubicBezTo>
                  <a:cubicBezTo>
                    <a:pt x="1161" y="3291"/>
                    <a:pt x="1357" y="3095"/>
                    <a:pt x="1357" y="2845"/>
                  </a:cubicBezTo>
                  <a:cubicBezTo>
                    <a:pt x="1357" y="1971"/>
                    <a:pt x="1205" y="1105"/>
                    <a:pt x="902" y="285"/>
                  </a:cubicBezTo>
                  <a:cubicBezTo>
                    <a:pt x="839" y="110"/>
                    <a:pt x="671" y="0"/>
                    <a:pt x="4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1091536" y="1380490"/>
              <a:ext cx="96784" cy="83492"/>
            </a:xfrm>
            <a:custGeom>
              <a:rect b="b" l="l" r="r" t="t"/>
              <a:pathLst>
                <a:path extrusionOk="0" h="2456" w="2847">
                  <a:moveTo>
                    <a:pt x="2345" y="1"/>
                  </a:moveTo>
                  <a:cubicBezTo>
                    <a:pt x="2272" y="1"/>
                    <a:pt x="2199" y="19"/>
                    <a:pt x="2133" y="56"/>
                  </a:cubicBezTo>
                  <a:cubicBezTo>
                    <a:pt x="1374" y="502"/>
                    <a:pt x="714" y="1064"/>
                    <a:pt x="152" y="1733"/>
                  </a:cubicBezTo>
                  <a:cubicBezTo>
                    <a:pt x="1" y="1921"/>
                    <a:pt x="27" y="2197"/>
                    <a:pt x="206" y="2349"/>
                  </a:cubicBezTo>
                  <a:cubicBezTo>
                    <a:pt x="295" y="2420"/>
                    <a:pt x="393" y="2456"/>
                    <a:pt x="491" y="2456"/>
                  </a:cubicBezTo>
                  <a:cubicBezTo>
                    <a:pt x="616" y="2456"/>
                    <a:pt x="741" y="2402"/>
                    <a:pt x="821" y="2295"/>
                  </a:cubicBezTo>
                  <a:cubicBezTo>
                    <a:pt x="1312" y="1707"/>
                    <a:pt x="1901" y="1207"/>
                    <a:pt x="2570" y="823"/>
                  </a:cubicBezTo>
                  <a:cubicBezTo>
                    <a:pt x="2775" y="698"/>
                    <a:pt x="2846" y="431"/>
                    <a:pt x="2730" y="217"/>
                  </a:cubicBezTo>
                  <a:cubicBezTo>
                    <a:pt x="2646" y="78"/>
                    <a:pt x="2497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1392707" y="1379980"/>
              <a:ext cx="96750" cy="83424"/>
            </a:xfrm>
            <a:custGeom>
              <a:rect b="b" l="l" r="r" t="t"/>
              <a:pathLst>
                <a:path extrusionOk="0" h="2454" w="2846">
                  <a:moveTo>
                    <a:pt x="491" y="1"/>
                  </a:moveTo>
                  <a:cubicBezTo>
                    <a:pt x="342" y="1"/>
                    <a:pt x="199" y="80"/>
                    <a:pt x="116" y="223"/>
                  </a:cubicBezTo>
                  <a:cubicBezTo>
                    <a:pt x="0" y="428"/>
                    <a:pt x="72" y="696"/>
                    <a:pt x="277" y="821"/>
                  </a:cubicBezTo>
                  <a:cubicBezTo>
                    <a:pt x="946" y="1204"/>
                    <a:pt x="1535" y="1704"/>
                    <a:pt x="2025" y="2292"/>
                  </a:cubicBezTo>
                  <a:cubicBezTo>
                    <a:pt x="2114" y="2400"/>
                    <a:pt x="2239" y="2453"/>
                    <a:pt x="2364" y="2453"/>
                  </a:cubicBezTo>
                  <a:cubicBezTo>
                    <a:pt x="2462" y="2453"/>
                    <a:pt x="2561" y="2417"/>
                    <a:pt x="2641" y="2346"/>
                  </a:cubicBezTo>
                  <a:cubicBezTo>
                    <a:pt x="2828" y="2194"/>
                    <a:pt x="2846" y="1918"/>
                    <a:pt x="2694" y="1730"/>
                  </a:cubicBezTo>
                  <a:cubicBezTo>
                    <a:pt x="2132" y="1052"/>
                    <a:pt x="1463" y="490"/>
                    <a:pt x="714" y="62"/>
                  </a:cubicBezTo>
                  <a:cubicBezTo>
                    <a:pt x="642" y="21"/>
                    <a:pt x="566" y="1"/>
                    <a:pt x="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1233163" y="1348126"/>
              <a:ext cx="114665" cy="33553"/>
            </a:xfrm>
            <a:custGeom>
              <a:rect b="b" l="l" r="r" t="t"/>
              <a:pathLst>
                <a:path extrusionOk="0" h="987" w="3373">
                  <a:moveTo>
                    <a:pt x="1687" y="0"/>
                  </a:moveTo>
                  <a:cubicBezTo>
                    <a:pt x="1250" y="0"/>
                    <a:pt x="821" y="36"/>
                    <a:pt x="393" y="116"/>
                  </a:cubicBezTo>
                  <a:cubicBezTo>
                    <a:pt x="152" y="161"/>
                    <a:pt x="1" y="384"/>
                    <a:pt x="36" y="625"/>
                  </a:cubicBezTo>
                  <a:cubicBezTo>
                    <a:pt x="81" y="839"/>
                    <a:pt x="259" y="981"/>
                    <a:pt x="465" y="981"/>
                  </a:cubicBezTo>
                  <a:lnTo>
                    <a:pt x="545" y="981"/>
                  </a:lnTo>
                  <a:cubicBezTo>
                    <a:pt x="920" y="910"/>
                    <a:pt x="1303" y="874"/>
                    <a:pt x="1687" y="874"/>
                  </a:cubicBezTo>
                  <a:cubicBezTo>
                    <a:pt x="2061" y="874"/>
                    <a:pt x="2445" y="910"/>
                    <a:pt x="2829" y="981"/>
                  </a:cubicBezTo>
                  <a:cubicBezTo>
                    <a:pt x="2850" y="985"/>
                    <a:pt x="2872" y="986"/>
                    <a:pt x="2894" y="986"/>
                  </a:cubicBezTo>
                  <a:cubicBezTo>
                    <a:pt x="3102" y="986"/>
                    <a:pt x="3296" y="835"/>
                    <a:pt x="3328" y="625"/>
                  </a:cubicBezTo>
                  <a:cubicBezTo>
                    <a:pt x="3373" y="384"/>
                    <a:pt x="3212" y="152"/>
                    <a:pt x="2980" y="116"/>
                  </a:cubicBezTo>
                  <a:cubicBezTo>
                    <a:pt x="2552" y="36"/>
                    <a:pt x="2115" y="0"/>
                    <a:pt x="16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1406645" y="1534017"/>
              <a:ext cx="80092" cy="34607"/>
            </a:xfrm>
            <a:custGeom>
              <a:rect b="b" l="l" r="r" t="t"/>
              <a:pathLst>
                <a:path extrusionOk="0" h="1018" w="2356">
                  <a:moveTo>
                    <a:pt x="509" y="1"/>
                  </a:moveTo>
                  <a:cubicBezTo>
                    <a:pt x="232" y="1"/>
                    <a:pt x="1" y="224"/>
                    <a:pt x="1" y="509"/>
                  </a:cubicBezTo>
                  <a:cubicBezTo>
                    <a:pt x="1" y="786"/>
                    <a:pt x="232" y="1018"/>
                    <a:pt x="509" y="1018"/>
                  </a:cubicBezTo>
                  <a:lnTo>
                    <a:pt x="2356" y="1018"/>
                  </a:lnTo>
                  <a:cubicBezTo>
                    <a:pt x="2302" y="670"/>
                    <a:pt x="2213" y="331"/>
                    <a:pt x="20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1157964" y="1402112"/>
              <a:ext cx="331213" cy="397300"/>
            </a:xfrm>
            <a:custGeom>
              <a:rect b="b" l="l" r="r" t="t"/>
              <a:pathLst>
                <a:path extrusionOk="0" h="11687" w="9743">
                  <a:moveTo>
                    <a:pt x="3908" y="0"/>
                  </a:moveTo>
                  <a:cubicBezTo>
                    <a:pt x="2409" y="0"/>
                    <a:pt x="1035" y="571"/>
                    <a:pt x="0" y="1499"/>
                  </a:cubicBezTo>
                  <a:lnTo>
                    <a:pt x="1205" y="1499"/>
                  </a:lnTo>
                  <a:cubicBezTo>
                    <a:pt x="1954" y="1499"/>
                    <a:pt x="2570" y="2114"/>
                    <a:pt x="2570" y="2873"/>
                  </a:cubicBezTo>
                  <a:cubicBezTo>
                    <a:pt x="2570" y="3622"/>
                    <a:pt x="1963" y="4238"/>
                    <a:pt x="1214" y="4238"/>
                  </a:cubicBezTo>
                  <a:lnTo>
                    <a:pt x="1205" y="4238"/>
                  </a:lnTo>
                  <a:cubicBezTo>
                    <a:pt x="928" y="4238"/>
                    <a:pt x="705" y="4469"/>
                    <a:pt x="705" y="4746"/>
                  </a:cubicBezTo>
                  <a:cubicBezTo>
                    <a:pt x="705" y="5023"/>
                    <a:pt x="928" y="5246"/>
                    <a:pt x="1205" y="5246"/>
                  </a:cubicBezTo>
                  <a:lnTo>
                    <a:pt x="3497" y="5246"/>
                  </a:lnTo>
                  <a:cubicBezTo>
                    <a:pt x="3497" y="5246"/>
                    <a:pt x="4871" y="5879"/>
                    <a:pt x="4871" y="6628"/>
                  </a:cubicBezTo>
                  <a:cubicBezTo>
                    <a:pt x="4871" y="7396"/>
                    <a:pt x="4256" y="8020"/>
                    <a:pt x="3497" y="8020"/>
                  </a:cubicBezTo>
                  <a:cubicBezTo>
                    <a:pt x="3221" y="8020"/>
                    <a:pt x="2989" y="8243"/>
                    <a:pt x="2989" y="8520"/>
                  </a:cubicBezTo>
                  <a:cubicBezTo>
                    <a:pt x="2989" y="8796"/>
                    <a:pt x="3221" y="9028"/>
                    <a:pt x="3497" y="9028"/>
                  </a:cubicBezTo>
                  <a:cubicBezTo>
                    <a:pt x="4256" y="9028"/>
                    <a:pt x="4871" y="9644"/>
                    <a:pt x="4871" y="10402"/>
                  </a:cubicBezTo>
                  <a:cubicBezTo>
                    <a:pt x="4871" y="10616"/>
                    <a:pt x="4818" y="10830"/>
                    <a:pt x="4728" y="11017"/>
                  </a:cubicBezTo>
                  <a:cubicBezTo>
                    <a:pt x="4595" y="11285"/>
                    <a:pt x="4363" y="11499"/>
                    <a:pt x="4095" y="11633"/>
                  </a:cubicBezTo>
                  <a:cubicBezTo>
                    <a:pt x="4042" y="11651"/>
                    <a:pt x="4006" y="11669"/>
                    <a:pt x="3970" y="11678"/>
                  </a:cubicBezTo>
                  <a:cubicBezTo>
                    <a:pt x="3961" y="11678"/>
                    <a:pt x="3952" y="11686"/>
                    <a:pt x="3944" y="11687"/>
                  </a:cubicBezTo>
                  <a:lnTo>
                    <a:pt x="3944" y="11687"/>
                  </a:lnTo>
                  <a:cubicBezTo>
                    <a:pt x="7146" y="11669"/>
                    <a:pt x="9742" y="9064"/>
                    <a:pt x="9742" y="5852"/>
                  </a:cubicBezTo>
                  <a:cubicBezTo>
                    <a:pt x="9742" y="5825"/>
                    <a:pt x="9742" y="5772"/>
                    <a:pt x="9742" y="5772"/>
                  </a:cubicBezTo>
                  <a:lnTo>
                    <a:pt x="7833" y="5772"/>
                  </a:lnTo>
                  <a:cubicBezTo>
                    <a:pt x="7075" y="5772"/>
                    <a:pt x="6450" y="5147"/>
                    <a:pt x="6450" y="4389"/>
                  </a:cubicBezTo>
                  <a:cubicBezTo>
                    <a:pt x="6450" y="3631"/>
                    <a:pt x="7075" y="3006"/>
                    <a:pt x="7833" y="3006"/>
                  </a:cubicBezTo>
                  <a:lnTo>
                    <a:pt x="9028" y="3006"/>
                  </a:lnTo>
                  <a:cubicBezTo>
                    <a:pt x="8020" y="1213"/>
                    <a:pt x="6102" y="0"/>
                    <a:pt x="3908" y="0"/>
                  </a:cubicBezTo>
                  <a:close/>
                  <a:moveTo>
                    <a:pt x="3944" y="11687"/>
                  </a:moveTo>
                  <a:lnTo>
                    <a:pt x="3944" y="11687"/>
                  </a:lnTo>
                  <a:cubicBezTo>
                    <a:pt x="3943" y="11687"/>
                    <a:pt x="3943" y="11687"/>
                    <a:pt x="3943" y="11687"/>
                  </a:cubicBezTo>
                  <a:cubicBezTo>
                    <a:pt x="3943" y="11687"/>
                    <a:pt x="3943" y="11687"/>
                    <a:pt x="3944" y="1168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1092760" y="1482478"/>
              <a:ext cx="200774" cy="306023"/>
            </a:xfrm>
            <a:custGeom>
              <a:rect b="b" l="l" r="r" t="t"/>
              <a:pathLst>
                <a:path extrusionOk="0" h="9002" w="5906">
                  <a:moveTo>
                    <a:pt x="1151" y="0"/>
                  </a:moveTo>
                  <a:cubicBezTo>
                    <a:pt x="428" y="972"/>
                    <a:pt x="0" y="2177"/>
                    <a:pt x="0" y="3470"/>
                  </a:cubicBezTo>
                  <a:cubicBezTo>
                    <a:pt x="0" y="6049"/>
                    <a:pt x="1686" y="8234"/>
                    <a:pt x="4006" y="9001"/>
                  </a:cubicBezTo>
                  <a:cubicBezTo>
                    <a:pt x="4648" y="8778"/>
                    <a:pt x="5282" y="8564"/>
                    <a:pt x="5603" y="8457"/>
                  </a:cubicBezTo>
                  <a:cubicBezTo>
                    <a:pt x="5621" y="8448"/>
                    <a:pt x="5629" y="8439"/>
                    <a:pt x="5629" y="8439"/>
                  </a:cubicBezTo>
                  <a:cubicBezTo>
                    <a:pt x="5728" y="8395"/>
                    <a:pt x="5808" y="8323"/>
                    <a:pt x="5852" y="8225"/>
                  </a:cubicBezTo>
                  <a:cubicBezTo>
                    <a:pt x="5888" y="8154"/>
                    <a:pt x="5906" y="8083"/>
                    <a:pt x="5906" y="8002"/>
                  </a:cubicBezTo>
                  <a:cubicBezTo>
                    <a:pt x="5906" y="7726"/>
                    <a:pt x="5683" y="7503"/>
                    <a:pt x="5406" y="7503"/>
                  </a:cubicBezTo>
                  <a:cubicBezTo>
                    <a:pt x="4648" y="7503"/>
                    <a:pt x="4033" y="6887"/>
                    <a:pt x="4033" y="6129"/>
                  </a:cubicBezTo>
                  <a:cubicBezTo>
                    <a:pt x="4033" y="5371"/>
                    <a:pt x="4648" y="4755"/>
                    <a:pt x="5406" y="4755"/>
                  </a:cubicBezTo>
                  <a:cubicBezTo>
                    <a:pt x="5674" y="4755"/>
                    <a:pt x="5906" y="4523"/>
                    <a:pt x="5906" y="4246"/>
                  </a:cubicBezTo>
                  <a:cubicBezTo>
                    <a:pt x="5906" y="3979"/>
                    <a:pt x="5683" y="3756"/>
                    <a:pt x="5406" y="3756"/>
                  </a:cubicBezTo>
                  <a:lnTo>
                    <a:pt x="3123" y="3756"/>
                  </a:lnTo>
                  <a:cubicBezTo>
                    <a:pt x="2364" y="3756"/>
                    <a:pt x="1749" y="3140"/>
                    <a:pt x="1749" y="2382"/>
                  </a:cubicBezTo>
                  <a:cubicBezTo>
                    <a:pt x="1749" y="1633"/>
                    <a:pt x="2364" y="1017"/>
                    <a:pt x="3114" y="1008"/>
                  </a:cubicBezTo>
                  <a:cubicBezTo>
                    <a:pt x="3390" y="1008"/>
                    <a:pt x="3613" y="785"/>
                    <a:pt x="3613" y="509"/>
                  </a:cubicBezTo>
                  <a:cubicBezTo>
                    <a:pt x="3613" y="232"/>
                    <a:pt x="3390" y="0"/>
                    <a:pt x="31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Google Shape;407;p34"/>
          <p:cNvGrpSpPr/>
          <p:nvPr/>
        </p:nvGrpSpPr>
        <p:grpSpPr>
          <a:xfrm>
            <a:off x="6894188" y="3737656"/>
            <a:ext cx="449229" cy="449767"/>
            <a:chOff x="1767241" y="1347820"/>
            <a:chExt cx="505889" cy="506495"/>
          </a:xfrm>
        </p:grpSpPr>
        <p:sp>
          <p:nvSpPr>
            <p:cNvPr id="408" name="Google Shape;408;p34"/>
            <p:cNvSpPr/>
            <p:nvPr/>
          </p:nvSpPr>
          <p:spPr>
            <a:xfrm>
              <a:off x="2057499" y="1443927"/>
              <a:ext cx="215630" cy="410388"/>
            </a:xfrm>
            <a:custGeom>
              <a:rect b="b" l="l" r="r" t="t"/>
              <a:pathLst>
                <a:path extrusionOk="0" h="12072" w="6343">
                  <a:moveTo>
                    <a:pt x="5708" y="1"/>
                  </a:moveTo>
                  <a:cubicBezTo>
                    <a:pt x="5703" y="1"/>
                    <a:pt x="5697" y="1"/>
                    <a:pt x="5692" y="1"/>
                  </a:cubicBezTo>
                  <a:cubicBezTo>
                    <a:pt x="5353" y="10"/>
                    <a:pt x="5085" y="304"/>
                    <a:pt x="5085" y="643"/>
                  </a:cubicBezTo>
                  <a:lnTo>
                    <a:pt x="5085" y="5238"/>
                  </a:lnTo>
                  <a:cubicBezTo>
                    <a:pt x="5085" y="5702"/>
                    <a:pt x="4586" y="6237"/>
                    <a:pt x="4238" y="6585"/>
                  </a:cubicBezTo>
                  <a:lnTo>
                    <a:pt x="3078" y="7745"/>
                  </a:lnTo>
                  <a:cubicBezTo>
                    <a:pt x="2993" y="7829"/>
                    <a:pt x="2882" y="7872"/>
                    <a:pt x="2770" y="7872"/>
                  </a:cubicBezTo>
                  <a:cubicBezTo>
                    <a:pt x="2659" y="7872"/>
                    <a:pt x="2547" y="7829"/>
                    <a:pt x="2462" y="7745"/>
                  </a:cubicBezTo>
                  <a:cubicBezTo>
                    <a:pt x="2293" y="7575"/>
                    <a:pt x="2293" y="7299"/>
                    <a:pt x="2462" y="7129"/>
                  </a:cubicBezTo>
                  <a:lnTo>
                    <a:pt x="3622" y="5969"/>
                  </a:lnTo>
                  <a:cubicBezTo>
                    <a:pt x="3979" y="5612"/>
                    <a:pt x="3979" y="5024"/>
                    <a:pt x="3622" y="4667"/>
                  </a:cubicBezTo>
                  <a:cubicBezTo>
                    <a:pt x="3573" y="4618"/>
                    <a:pt x="3508" y="4593"/>
                    <a:pt x="3444" y="4593"/>
                  </a:cubicBezTo>
                  <a:cubicBezTo>
                    <a:pt x="3379" y="4593"/>
                    <a:pt x="3314" y="4618"/>
                    <a:pt x="3265" y="4667"/>
                  </a:cubicBezTo>
                  <a:cubicBezTo>
                    <a:pt x="2667" y="5256"/>
                    <a:pt x="767" y="7156"/>
                    <a:pt x="767" y="7156"/>
                  </a:cubicBezTo>
                  <a:cubicBezTo>
                    <a:pt x="277" y="7646"/>
                    <a:pt x="0" y="8315"/>
                    <a:pt x="0" y="9011"/>
                  </a:cubicBezTo>
                  <a:lnTo>
                    <a:pt x="0" y="12071"/>
                  </a:lnTo>
                  <a:lnTo>
                    <a:pt x="2650" y="12071"/>
                  </a:lnTo>
                  <a:lnTo>
                    <a:pt x="2650" y="10501"/>
                  </a:lnTo>
                  <a:lnTo>
                    <a:pt x="5772" y="7316"/>
                  </a:lnTo>
                  <a:cubicBezTo>
                    <a:pt x="6120" y="6968"/>
                    <a:pt x="6316" y="6513"/>
                    <a:pt x="6334" y="6023"/>
                  </a:cubicBezTo>
                  <a:lnTo>
                    <a:pt x="6343" y="6023"/>
                  </a:lnTo>
                  <a:lnTo>
                    <a:pt x="6343" y="626"/>
                  </a:lnTo>
                  <a:cubicBezTo>
                    <a:pt x="6343" y="283"/>
                    <a:pt x="6057" y="1"/>
                    <a:pt x="5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1767241" y="1443825"/>
              <a:ext cx="216276" cy="410490"/>
            </a:xfrm>
            <a:custGeom>
              <a:rect b="b" l="l" r="r" t="t"/>
              <a:pathLst>
                <a:path extrusionOk="0" h="12075" w="6362">
                  <a:moveTo>
                    <a:pt x="634" y="1"/>
                  </a:moveTo>
                  <a:cubicBezTo>
                    <a:pt x="281" y="1"/>
                    <a:pt x="1" y="282"/>
                    <a:pt x="1" y="638"/>
                  </a:cubicBezTo>
                  <a:lnTo>
                    <a:pt x="1" y="6026"/>
                  </a:lnTo>
                  <a:cubicBezTo>
                    <a:pt x="19" y="6516"/>
                    <a:pt x="215" y="6971"/>
                    <a:pt x="563" y="7319"/>
                  </a:cubicBezTo>
                  <a:lnTo>
                    <a:pt x="3685" y="10504"/>
                  </a:lnTo>
                  <a:lnTo>
                    <a:pt x="3685" y="12074"/>
                  </a:lnTo>
                  <a:lnTo>
                    <a:pt x="6361" y="12074"/>
                  </a:lnTo>
                  <a:lnTo>
                    <a:pt x="6361" y="9014"/>
                  </a:lnTo>
                  <a:cubicBezTo>
                    <a:pt x="6361" y="8318"/>
                    <a:pt x="6085" y="7649"/>
                    <a:pt x="5594" y="7159"/>
                  </a:cubicBezTo>
                  <a:cubicBezTo>
                    <a:pt x="5594" y="7159"/>
                    <a:pt x="3694" y="5259"/>
                    <a:pt x="3096" y="4670"/>
                  </a:cubicBezTo>
                  <a:cubicBezTo>
                    <a:pt x="3047" y="4621"/>
                    <a:pt x="2985" y="4596"/>
                    <a:pt x="2922" y="4596"/>
                  </a:cubicBezTo>
                  <a:cubicBezTo>
                    <a:pt x="2860" y="4596"/>
                    <a:pt x="2797" y="4621"/>
                    <a:pt x="2748" y="4670"/>
                  </a:cubicBezTo>
                  <a:cubicBezTo>
                    <a:pt x="2391" y="5027"/>
                    <a:pt x="2391" y="5615"/>
                    <a:pt x="2748" y="5972"/>
                  </a:cubicBezTo>
                  <a:lnTo>
                    <a:pt x="3899" y="7132"/>
                  </a:lnTo>
                  <a:cubicBezTo>
                    <a:pt x="4069" y="7302"/>
                    <a:pt x="4069" y="7578"/>
                    <a:pt x="3899" y="7748"/>
                  </a:cubicBezTo>
                  <a:cubicBezTo>
                    <a:pt x="3814" y="7832"/>
                    <a:pt x="3703" y="7875"/>
                    <a:pt x="3591" y="7875"/>
                  </a:cubicBezTo>
                  <a:cubicBezTo>
                    <a:pt x="3480" y="7875"/>
                    <a:pt x="3368" y="7832"/>
                    <a:pt x="3284" y="7748"/>
                  </a:cubicBezTo>
                  <a:lnTo>
                    <a:pt x="2133" y="6588"/>
                  </a:lnTo>
                  <a:cubicBezTo>
                    <a:pt x="1776" y="6240"/>
                    <a:pt x="1276" y="5705"/>
                    <a:pt x="1276" y="5241"/>
                  </a:cubicBezTo>
                  <a:lnTo>
                    <a:pt x="1276" y="646"/>
                  </a:lnTo>
                  <a:cubicBezTo>
                    <a:pt x="1276" y="352"/>
                    <a:pt x="1080" y="93"/>
                    <a:pt x="804" y="22"/>
                  </a:cubicBezTo>
                  <a:cubicBezTo>
                    <a:pt x="746" y="8"/>
                    <a:pt x="689" y="1"/>
                    <a:pt x="6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4"/>
            <p:cNvSpPr/>
            <p:nvPr/>
          </p:nvSpPr>
          <p:spPr>
            <a:xfrm>
              <a:off x="2068106" y="1510355"/>
              <a:ext cx="93146" cy="43412"/>
            </a:xfrm>
            <a:custGeom>
              <a:rect b="b" l="l" r="r" t="t"/>
              <a:pathLst>
                <a:path extrusionOk="0" h="1277" w="2740">
                  <a:moveTo>
                    <a:pt x="652" y="1"/>
                  </a:moveTo>
                  <a:cubicBezTo>
                    <a:pt x="286" y="1"/>
                    <a:pt x="0" y="295"/>
                    <a:pt x="9" y="661"/>
                  </a:cubicBezTo>
                  <a:cubicBezTo>
                    <a:pt x="18" y="1009"/>
                    <a:pt x="321" y="1277"/>
                    <a:pt x="660" y="1277"/>
                  </a:cubicBezTo>
                  <a:lnTo>
                    <a:pt x="2347" y="1277"/>
                  </a:lnTo>
                  <a:cubicBezTo>
                    <a:pt x="2543" y="884"/>
                    <a:pt x="2677" y="456"/>
                    <a:pt x="2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4"/>
            <p:cNvSpPr/>
            <p:nvPr/>
          </p:nvSpPr>
          <p:spPr>
            <a:xfrm>
              <a:off x="1878544" y="1347820"/>
              <a:ext cx="284198" cy="285388"/>
            </a:xfrm>
            <a:custGeom>
              <a:rect b="b" l="l" r="r" t="t"/>
              <a:pathLst>
                <a:path extrusionOk="0" h="8395" w="8360">
                  <a:moveTo>
                    <a:pt x="4167" y="0"/>
                  </a:moveTo>
                  <a:cubicBezTo>
                    <a:pt x="2775" y="0"/>
                    <a:pt x="1535" y="678"/>
                    <a:pt x="768" y="1731"/>
                  </a:cubicBezTo>
                  <a:lnTo>
                    <a:pt x="2525" y="1731"/>
                  </a:lnTo>
                  <a:cubicBezTo>
                    <a:pt x="3355" y="1731"/>
                    <a:pt x="4051" y="2382"/>
                    <a:pt x="4069" y="3212"/>
                  </a:cubicBezTo>
                  <a:cubicBezTo>
                    <a:pt x="4078" y="4059"/>
                    <a:pt x="3400" y="4755"/>
                    <a:pt x="2552" y="4755"/>
                  </a:cubicBezTo>
                  <a:lnTo>
                    <a:pt x="1" y="4755"/>
                  </a:lnTo>
                  <a:cubicBezTo>
                    <a:pt x="277" y="6807"/>
                    <a:pt x="2035" y="8395"/>
                    <a:pt x="4167" y="8395"/>
                  </a:cubicBezTo>
                  <a:cubicBezTo>
                    <a:pt x="5443" y="8395"/>
                    <a:pt x="6584" y="7824"/>
                    <a:pt x="7361" y="6932"/>
                  </a:cubicBezTo>
                  <a:lnTo>
                    <a:pt x="6219" y="6932"/>
                  </a:lnTo>
                  <a:cubicBezTo>
                    <a:pt x="5371" y="6932"/>
                    <a:pt x="4693" y="6236"/>
                    <a:pt x="4702" y="5388"/>
                  </a:cubicBezTo>
                  <a:cubicBezTo>
                    <a:pt x="4720" y="4568"/>
                    <a:pt x="5416" y="3908"/>
                    <a:pt x="6245" y="3908"/>
                  </a:cubicBezTo>
                  <a:lnTo>
                    <a:pt x="8360" y="3908"/>
                  </a:lnTo>
                  <a:cubicBezTo>
                    <a:pt x="8208" y="1722"/>
                    <a:pt x="6388" y="0"/>
                    <a:pt x="4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4"/>
            <p:cNvSpPr/>
            <p:nvPr/>
          </p:nvSpPr>
          <p:spPr>
            <a:xfrm>
              <a:off x="1878238" y="1436380"/>
              <a:ext cx="108920" cy="43378"/>
            </a:xfrm>
            <a:custGeom>
              <a:rect b="b" l="l" r="r" t="t"/>
              <a:pathLst>
                <a:path extrusionOk="0" h="1276" w="3204">
                  <a:moveTo>
                    <a:pt x="304" y="0"/>
                  </a:moveTo>
                  <a:cubicBezTo>
                    <a:pt x="143" y="393"/>
                    <a:pt x="36" y="821"/>
                    <a:pt x="1" y="1276"/>
                  </a:cubicBezTo>
                  <a:lnTo>
                    <a:pt x="2552" y="1276"/>
                  </a:lnTo>
                  <a:cubicBezTo>
                    <a:pt x="2909" y="1276"/>
                    <a:pt x="3203" y="972"/>
                    <a:pt x="3194" y="616"/>
                  </a:cubicBezTo>
                  <a:cubicBezTo>
                    <a:pt x="3177" y="268"/>
                    <a:pt x="2882" y="0"/>
                    <a:pt x="25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5"/>
          <p:cNvSpPr/>
          <p:nvPr/>
        </p:nvSpPr>
        <p:spPr>
          <a:xfrm rot="5400000">
            <a:off x="709600" y="1118999"/>
            <a:ext cx="3352800" cy="2905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5"/>
          <p:cNvSpPr txBox="1"/>
          <p:nvPr>
            <p:ph type="title"/>
          </p:nvPr>
        </p:nvSpPr>
        <p:spPr>
          <a:xfrm>
            <a:off x="4661800" y="1134813"/>
            <a:ext cx="3768900" cy="58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PROJECT</a:t>
            </a:r>
            <a:endParaRPr/>
          </a:p>
        </p:txBody>
      </p:sp>
      <p:sp>
        <p:nvSpPr>
          <p:cNvPr id="419" name="Google Shape;419;p35"/>
          <p:cNvSpPr txBox="1"/>
          <p:nvPr>
            <p:ph idx="1" type="body"/>
          </p:nvPr>
        </p:nvSpPr>
        <p:spPr>
          <a:xfrm>
            <a:off x="4661800" y="1723538"/>
            <a:ext cx="3768900" cy="22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Problem to be solved</a:t>
            </a:r>
            <a:r>
              <a:rPr lang="en">
                <a:solidFill>
                  <a:schemeClr val="dk1"/>
                </a:solidFill>
              </a:rPr>
              <a:t>:   Investigate ways to predict how much power a solar panel will generate without using information about how much sunlight it is receiving (</a:t>
            </a:r>
            <a:r>
              <a:rPr lang="en">
                <a:solidFill>
                  <a:schemeClr val="dk1"/>
                </a:solidFill>
              </a:rPr>
              <a:t>Irradiance</a:t>
            </a:r>
            <a:r>
              <a:rPr lang="en">
                <a:solidFill>
                  <a:schemeClr val="dk1"/>
                </a:solidFill>
              </a:rPr>
              <a:t>). This could help us save time, money, and resources while still achieving accurate results.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20" name="Google Shape;420;p35"/>
          <p:cNvPicPr preferRelativeResize="0"/>
          <p:nvPr/>
        </p:nvPicPr>
        <p:blipFill rotWithShape="1">
          <a:blip r:embed="rId3">
            <a:alphaModFix/>
          </a:blip>
          <a:srcRect b="1085" l="0" r="0" t="1085"/>
          <a:stretch/>
        </p:blipFill>
        <p:spPr>
          <a:xfrm>
            <a:off x="884550" y="945128"/>
            <a:ext cx="3002975" cy="32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6"/>
          <p:cNvSpPr txBox="1"/>
          <p:nvPr>
            <p:ph idx="5" type="subTitle"/>
          </p:nvPr>
        </p:nvSpPr>
        <p:spPr>
          <a:xfrm>
            <a:off x="6136212" y="2293200"/>
            <a:ext cx="213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features obtained, build model</a:t>
            </a:r>
            <a:endParaRPr/>
          </a:p>
        </p:txBody>
      </p:sp>
      <p:sp>
        <p:nvSpPr>
          <p:cNvPr id="426" name="Google Shape;426;p36"/>
          <p:cNvSpPr txBox="1"/>
          <p:nvPr>
            <p:ph idx="6" type="subTitle"/>
          </p:nvPr>
        </p:nvSpPr>
        <p:spPr>
          <a:xfrm>
            <a:off x="6136212" y="4031400"/>
            <a:ext cx="213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the model using performance metrics.</a:t>
            </a:r>
            <a:endParaRPr/>
          </a:p>
        </p:txBody>
      </p:sp>
      <p:sp>
        <p:nvSpPr>
          <p:cNvPr id="427" name="Google Shape;427;p36"/>
          <p:cNvSpPr txBox="1"/>
          <p:nvPr>
            <p:ph type="title"/>
          </p:nvPr>
        </p:nvSpPr>
        <p:spPr>
          <a:xfrm>
            <a:off x="720000" y="539400"/>
            <a:ext cx="77040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428" name="Google Shape;428;p36"/>
          <p:cNvSpPr txBox="1"/>
          <p:nvPr>
            <p:ph idx="1" type="subTitle"/>
          </p:nvPr>
        </p:nvSpPr>
        <p:spPr>
          <a:xfrm>
            <a:off x="875688" y="2293200"/>
            <a:ext cx="213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Performing Data Analysis on features.</a:t>
            </a:r>
            <a:endParaRPr/>
          </a:p>
        </p:txBody>
      </p:sp>
      <p:sp>
        <p:nvSpPr>
          <p:cNvPr id="429" name="Google Shape;429;p36"/>
          <p:cNvSpPr txBox="1"/>
          <p:nvPr>
            <p:ph idx="2" type="subTitle"/>
          </p:nvPr>
        </p:nvSpPr>
        <p:spPr>
          <a:xfrm>
            <a:off x="3505950" y="2293200"/>
            <a:ext cx="213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important features i.e Feature Extraction.</a:t>
            </a:r>
            <a:endParaRPr/>
          </a:p>
        </p:txBody>
      </p:sp>
      <p:sp>
        <p:nvSpPr>
          <p:cNvPr id="430" name="Google Shape;430;p36"/>
          <p:cNvSpPr txBox="1"/>
          <p:nvPr>
            <p:ph idx="3" type="subTitle"/>
          </p:nvPr>
        </p:nvSpPr>
        <p:spPr>
          <a:xfrm>
            <a:off x="875688" y="4031400"/>
            <a:ext cx="213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Tune the hyper parameters to fit the model.</a:t>
            </a:r>
            <a:endParaRPr/>
          </a:p>
        </p:txBody>
      </p:sp>
      <p:sp>
        <p:nvSpPr>
          <p:cNvPr id="431" name="Google Shape;431;p36"/>
          <p:cNvSpPr txBox="1"/>
          <p:nvPr>
            <p:ph idx="4" type="subTitle"/>
          </p:nvPr>
        </p:nvSpPr>
        <p:spPr>
          <a:xfrm>
            <a:off x="3505950" y="4031400"/>
            <a:ext cx="213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the model on testing data.</a:t>
            </a:r>
            <a:endParaRPr/>
          </a:p>
        </p:txBody>
      </p:sp>
      <p:sp>
        <p:nvSpPr>
          <p:cNvPr id="432" name="Google Shape;432;p36"/>
          <p:cNvSpPr txBox="1"/>
          <p:nvPr>
            <p:ph idx="7" type="subTitle"/>
          </p:nvPr>
        </p:nvSpPr>
        <p:spPr>
          <a:xfrm>
            <a:off x="3505950" y="1974600"/>
            <a:ext cx="22959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</a:t>
            </a:r>
            <a:endParaRPr/>
          </a:p>
        </p:txBody>
      </p:sp>
      <p:sp>
        <p:nvSpPr>
          <p:cNvPr id="433" name="Google Shape;433;p36"/>
          <p:cNvSpPr txBox="1"/>
          <p:nvPr>
            <p:ph idx="8" type="subTitle"/>
          </p:nvPr>
        </p:nvSpPr>
        <p:spPr>
          <a:xfrm>
            <a:off x="3505952" y="3712800"/>
            <a:ext cx="2132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434" name="Google Shape;434;p36"/>
          <p:cNvSpPr txBox="1"/>
          <p:nvPr>
            <p:ph idx="9" type="subTitle"/>
          </p:nvPr>
        </p:nvSpPr>
        <p:spPr>
          <a:xfrm>
            <a:off x="6136212" y="1974600"/>
            <a:ext cx="2132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Model </a:t>
            </a:r>
            <a:endParaRPr/>
          </a:p>
        </p:txBody>
      </p:sp>
      <p:sp>
        <p:nvSpPr>
          <p:cNvPr id="435" name="Google Shape;435;p36"/>
          <p:cNvSpPr txBox="1"/>
          <p:nvPr>
            <p:ph idx="13" type="subTitle"/>
          </p:nvPr>
        </p:nvSpPr>
        <p:spPr>
          <a:xfrm>
            <a:off x="6136212" y="3712800"/>
            <a:ext cx="2132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436" name="Google Shape;436;p36"/>
          <p:cNvSpPr txBox="1"/>
          <p:nvPr>
            <p:ph idx="14" type="subTitle"/>
          </p:nvPr>
        </p:nvSpPr>
        <p:spPr>
          <a:xfrm>
            <a:off x="875688" y="1974600"/>
            <a:ext cx="21321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437" name="Google Shape;437;p36"/>
          <p:cNvSpPr txBox="1"/>
          <p:nvPr>
            <p:ph idx="15" type="subTitle"/>
          </p:nvPr>
        </p:nvSpPr>
        <p:spPr>
          <a:xfrm>
            <a:off x="875700" y="3712800"/>
            <a:ext cx="22095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</a:t>
            </a:r>
            <a:endParaRPr/>
          </a:p>
        </p:txBody>
      </p:sp>
      <p:sp>
        <p:nvSpPr>
          <p:cNvPr id="438" name="Google Shape;438;p36"/>
          <p:cNvSpPr/>
          <p:nvPr/>
        </p:nvSpPr>
        <p:spPr>
          <a:xfrm rot="5400000">
            <a:off x="1640688" y="1378475"/>
            <a:ext cx="602100" cy="5217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6"/>
          <p:cNvSpPr/>
          <p:nvPr/>
        </p:nvSpPr>
        <p:spPr>
          <a:xfrm rot="5400000">
            <a:off x="4270952" y="1378475"/>
            <a:ext cx="602100" cy="5217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6"/>
          <p:cNvSpPr/>
          <p:nvPr/>
        </p:nvSpPr>
        <p:spPr>
          <a:xfrm rot="5400000">
            <a:off x="6901212" y="1378475"/>
            <a:ext cx="602100" cy="5217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6"/>
          <p:cNvSpPr/>
          <p:nvPr/>
        </p:nvSpPr>
        <p:spPr>
          <a:xfrm rot="5400000">
            <a:off x="1640688" y="3121000"/>
            <a:ext cx="602100" cy="5217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6"/>
          <p:cNvSpPr/>
          <p:nvPr/>
        </p:nvSpPr>
        <p:spPr>
          <a:xfrm rot="5400000">
            <a:off x="4270952" y="3121000"/>
            <a:ext cx="602100" cy="5217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6"/>
          <p:cNvSpPr/>
          <p:nvPr/>
        </p:nvSpPr>
        <p:spPr>
          <a:xfrm rot="5400000">
            <a:off x="6901212" y="3121000"/>
            <a:ext cx="602100" cy="5217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4" name="Google Shape;444;p36"/>
          <p:cNvGrpSpPr/>
          <p:nvPr/>
        </p:nvGrpSpPr>
        <p:grpSpPr>
          <a:xfrm>
            <a:off x="4511057" y="3218726"/>
            <a:ext cx="121887" cy="308940"/>
            <a:chOff x="7024594" y="1348126"/>
            <a:chExt cx="199619" cy="505961"/>
          </a:xfrm>
        </p:grpSpPr>
        <p:sp>
          <p:nvSpPr>
            <p:cNvPr id="445" name="Google Shape;445;p36"/>
            <p:cNvSpPr/>
            <p:nvPr/>
          </p:nvSpPr>
          <p:spPr>
            <a:xfrm>
              <a:off x="7052505" y="1771785"/>
              <a:ext cx="143799" cy="82302"/>
            </a:xfrm>
            <a:custGeom>
              <a:rect b="b" l="l" r="r" t="t"/>
              <a:pathLst>
                <a:path extrusionOk="0" h="2421" w="4230">
                  <a:moveTo>
                    <a:pt x="1" y="1"/>
                  </a:moveTo>
                  <a:cubicBezTo>
                    <a:pt x="126" y="732"/>
                    <a:pt x="750" y="1285"/>
                    <a:pt x="1517" y="1285"/>
                  </a:cubicBezTo>
                  <a:lnTo>
                    <a:pt x="1678" y="1285"/>
                  </a:lnTo>
                  <a:lnTo>
                    <a:pt x="1678" y="1972"/>
                  </a:lnTo>
                  <a:cubicBezTo>
                    <a:pt x="1678" y="2195"/>
                    <a:pt x="1838" y="2392"/>
                    <a:pt x="2061" y="2418"/>
                  </a:cubicBezTo>
                  <a:cubicBezTo>
                    <a:pt x="2077" y="2420"/>
                    <a:pt x="2093" y="2421"/>
                    <a:pt x="2108" y="2421"/>
                  </a:cubicBezTo>
                  <a:cubicBezTo>
                    <a:pt x="2355" y="2421"/>
                    <a:pt x="2552" y="2225"/>
                    <a:pt x="2552" y="1981"/>
                  </a:cubicBezTo>
                  <a:lnTo>
                    <a:pt x="2552" y="1285"/>
                  </a:lnTo>
                  <a:lnTo>
                    <a:pt x="2713" y="1285"/>
                  </a:lnTo>
                  <a:cubicBezTo>
                    <a:pt x="3480" y="1285"/>
                    <a:pt x="4104" y="732"/>
                    <a:pt x="4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7024594" y="1597419"/>
              <a:ext cx="199619" cy="143765"/>
            </a:xfrm>
            <a:custGeom>
              <a:rect b="b" l="l" r="r" t="t"/>
              <a:pathLst>
                <a:path extrusionOk="0" h="4229" w="5872">
                  <a:moveTo>
                    <a:pt x="5032" y="0"/>
                  </a:moveTo>
                  <a:lnTo>
                    <a:pt x="840" y="1472"/>
                  </a:lnTo>
                  <a:lnTo>
                    <a:pt x="840" y="2453"/>
                  </a:lnTo>
                  <a:lnTo>
                    <a:pt x="438" y="2453"/>
                  </a:lnTo>
                  <a:cubicBezTo>
                    <a:pt x="197" y="2453"/>
                    <a:pt x="1" y="2650"/>
                    <a:pt x="1" y="2891"/>
                  </a:cubicBezTo>
                  <a:lnTo>
                    <a:pt x="1" y="3792"/>
                  </a:lnTo>
                  <a:cubicBezTo>
                    <a:pt x="1" y="4032"/>
                    <a:pt x="197" y="4229"/>
                    <a:pt x="438" y="4229"/>
                  </a:cubicBezTo>
                  <a:lnTo>
                    <a:pt x="5434" y="4229"/>
                  </a:lnTo>
                  <a:cubicBezTo>
                    <a:pt x="5675" y="4229"/>
                    <a:pt x="5871" y="4032"/>
                    <a:pt x="5871" y="3792"/>
                  </a:cubicBezTo>
                  <a:lnTo>
                    <a:pt x="5871" y="2891"/>
                  </a:lnTo>
                  <a:cubicBezTo>
                    <a:pt x="5871" y="2650"/>
                    <a:pt x="5675" y="2453"/>
                    <a:pt x="5434" y="2453"/>
                  </a:cubicBezTo>
                  <a:lnTo>
                    <a:pt x="5032" y="2453"/>
                  </a:lnTo>
                  <a:lnTo>
                    <a:pt x="50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7032481" y="1410577"/>
              <a:ext cx="184117" cy="88591"/>
            </a:xfrm>
            <a:custGeom>
              <a:rect b="b" l="l" r="r" t="t"/>
              <a:pathLst>
                <a:path extrusionOk="0" h="2606" w="5416">
                  <a:moveTo>
                    <a:pt x="5229" y="1"/>
                  </a:moveTo>
                  <a:lnTo>
                    <a:pt x="28" y="1830"/>
                  </a:lnTo>
                  <a:cubicBezTo>
                    <a:pt x="1" y="1990"/>
                    <a:pt x="10" y="2151"/>
                    <a:pt x="72" y="2311"/>
                  </a:cubicBezTo>
                  <a:cubicBezTo>
                    <a:pt x="126" y="2427"/>
                    <a:pt x="188" y="2525"/>
                    <a:pt x="277" y="2606"/>
                  </a:cubicBezTo>
                  <a:lnTo>
                    <a:pt x="5336" y="822"/>
                  </a:lnTo>
                  <a:cubicBezTo>
                    <a:pt x="5416" y="625"/>
                    <a:pt x="5416" y="402"/>
                    <a:pt x="5336" y="188"/>
                  </a:cubicBezTo>
                  <a:cubicBezTo>
                    <a:pt x="5309" y="117"/>
                    <a:pt x="5273" y="54"/>
                    <a:pt x="5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7032209" y="1533099"/>
              <a:ext cx="184117" cy="88591"/>
            </a:xfrm>
            <a:custGeom>
              <a:rect b="b" l="l" r="r" t="t"/>
              <a:pathLst>
                <a:path extrusionOk="0" h="2606" w="5416">
                  <a:moveTo>
                    <a:pt x="5130" y="1"/>
                  </a:moveTo>
                  <a:lnTo>
                    <a:pt x="89" y="1776"/>
                  </a:lnTo>
                  <a:cubicBezTo>
                    <a:pt x="9" y="1981"/>
                    <a:pt x="0" y="2213"/>
                    <a:pt x="89" y="2427"/>
                  </a:cubicBezTo>
                  <a:cubicBezTo>
                    <a:pt x="107" y="2490"/>
                    <a:pt x="143" y="2552"/>
                    <a:pt x="178" y="2606"/>
                  </a:cubicBezTo>
                  <a:lnTo>
                    <a:pt x="5397" y="768"/>
                  </a:lnTo>
                  <a:cubicBezTo>
                    <a:pt x="5415" y="616"/>
                    <a:pt x="5406" y="456"/>
                    <a:pt x="5344" y="313"/>
                  </a:cubicBezTo>
                  <a:cubicBezTo>
                    <a:pt x="5290" y="188"/>
                    <a:pt x="5219" y="81"/>
                    <a:pt x="5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7032481" y="1471838"/>
              <a:ext cx="184117" cy="88591"/>
            </a:xfrm>
            <a:custGeom>
              <a:rect b="b" l="l" r="r" t="t"/>
              <a:pathLst>
                <a:path extrusionOk="0" h="2606" w="5416">
                  <a:moveTo>
                    <a:pt x="5175" y="1"/>
                  </a:moveTo>
                  <a:lnTo>
                    <a:pt x="46" y="1812"/>
                  </a:lnTo>
                  <a:cubicBezTo>
                    <a:pt x="1" y="1990"/>
                    <a:pt x="1" y="2187"/>
                    <a:pt x="72" y="2374"/>
                  </a:cubicBezTo>
                  <a:cubicBezTo>
                    <a:pt x="108" y="2454"/>
                    <a:pt x="162" y="2534"/>
                    <a:pt x="215" y="2606"/>
                  </a:cubicBezTo>
                  <a:lnTo>
                    <a:pt x="5371" y="795"/>
                  </a:lnTo>
                  <a:cubicBezTo>
                    <a:pt x="5416" y="616"/>
                    <a:pt x="5407" y="429"/>
                    <a:pt x="5336" y="251"/>
                  </a:cubicBezTo>
                  <a:cubicBezTo>
                    <a:pt x="5291" y="153"/>
                    <a:pt x="5247" y="72"/>
                    <a:pt x="5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7053116" y="1348126"/>
              <a:ext cx="142575" cy="86143"/>
            </a:xfrm>
            <a:custGeom>
              <a:rect b="b" l="l" r="r" t="t"/>
              <a:pathLst>
                <a:path extrusionOk="0" h="2534" w="4194">
                  <a:moveTo>
                    <a:pt x="848" y="0"/>
                  </a:moveTo>
                  <a:cubicBezTo>
                    <a:pt x="384" y="0"/>
                    <a:pt x="1" y="375"/>
                    <a:pt x="1" y="839"/>
                  </a:cubicBezTo>
                  <a:lnTo>
                    <a:pt x="1" y="2534"/>
                  </a:lnTo>
                  <a:lnTo>
                    <a:pt x="4193" y="1062"/>
                  </a:lnTo>
                  <a:lnTo>
                    <a:pt x="4193" y="839"/>
                  </a:lnTo>
                  <a:cubicBezTo>
                    <a:pt x="4193" y="375"/>
                    <a:pt x="3810" y="0"/>
                    <a:pt x="3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36"/>
          <p:cNvGrpSpPr/>
          <p:nvPr/>
        </p:nvGrpSpPr>
        <p:grpSpPr>
          <a:xfrm>
            <a:off x="7047801" y="1484876"/>
            <a:ext cx="308890" cy="308898"/>
            <a:chOff x="7600555" y="1348126"/>
            <a:chExt cx="505880" cy="505893"/>
          </a:xfrm>
        </p:grpSpPr>
        <p:sp>
          <p:nvSpPr>
            <p:cNvPr id="452" name="Google Shape;452;p36"/>
            <p:cNvSpPr/>
            <p:nvPr/>
          </p:nvSpPr>
          <p:spPr>
            <a:xfrm>
              <a:off x="7600555" y="1772091"/>
              <a:ext cx="505880" cy="81928"/>
            </a:xfrm>
            <a:custGeom>
              <a:rect b="b" l="l" r="r" t="t"/>
              <a:pathLst>
                <a:path extrusionOk="0" h="2410" w="14881">
                  <a:moveTo>
                    <a:pt x="0" y="1"/>
                  </a:moveTo>
                  <a:lnTo>
                    <a:pt x="0" y="2409"/>
                  </a:lnTo>
                  <a:lnTo>
                    <a:pt x="14880" y="2409"/>
                  </a:lnTo>
                  <a:lnTo>
                    <a:pt x="14880" y="1"/>
                  </a:lnTo>
                  <a:cubicBezTo>
                    <a:pt x="14738" y="1"/>
                    <a:pt x="14595" y="45"/>
                    <a:pt x="14470" y="126"/>
                  </a:cubicBezTo>
                  <a:cubicBezTo>
                    <a:pt x="14318" y="224"/>
                    <a:pt x="14149" y="277"/>
                    <a:pt x="13953" y="277"/>
                  </a:cubicBezTo>
                  <a:cubicBezTo>
                    <a:pt x="13765" y="277"/>
                    <a:pt x="13587" y="224"/>
                    <a:pt x="13435" y="126"/>
                  </a:cubicBezTo>
                  <a:cubicBezTo>
                    <a:pt x="13310" y="45"/>
                    <a:pt x="13176" y="1"/>
                    <a:pt x="13025" y="1"/>
                  </a:cubicBezTo>
                  <a:cubicBezTo>
                    <a:pt x="12882" y="1"/>
                    <a:pt x="12739" y="45"/>
                    <a:pt x="12614" y="126"/>
                  </a:cubicBezTo>
                  <a:cubicBezTo>
                    <a:pt x="12463" y="224"/>
                    <a:pt x="12284" y="277"/>
                    <a:pt x="12097" y="277"/>
                  </a:cubicBezTo>
                  <a:cubicBezTo>
                    <a:pt x="11901" y="277"/>
                    <a:pt x="11722" y="224"/>
                    <a:pt x="11580" y="126"/>
                  </a:cubicBezTo>
                  <a:cubicBezTo>
                    <a:pt x="11455" y="45"/>
                    <a:pt x="11312" y="1"/>
                    <a:pt x="11169" y="1"/>
                  </a:cubicBezTo>
                  <a:cubicBezTo>
                    <a:pt x="11018" y="1"/>
                    <a:pt x="10875" y="45"/>
                    <a:pt x="10759" y="126"/>
                  </a:cubicBezTo>
                  <a:cubicBezTo>
                    <a:pt x="10607" y="224"/>
                    <a:pt x="10429" y="277"/>
                    <a:pt x="10241" y="277"/>
                  </a:cubicBezTo>
                  <a:cubicBezTo>
                    <a:pt x="10045" y="277"/>
                    <a:pt x="9867" y="224"/>
                    <a:pt x="9724" y="126"/>
                  </a:cubicBezTo>
                  <a:cubicBezTo>
                    <a:pt x="9599" y="45"/>
                    <a:pt x="9456" y="1"/>
                    <a:pt x="9305" y="1"/>
                  </a:cubicBezTo>
                  <a:cubicBezTo>
                    <a:pt x="9162" y="1"/>
                    <a:pt x="9019" y="45"/>
                    <a:pt x="8894" y="126"/>
                  </a:cubicBezTo>
                  <a:cubicBezTo>
                    <a:pt x="8752" y="224"/>
                    <a:pt x="8573" y="277"/>
                    <a:pt x="8377" y="277"/>
                  </a:cubicBezTo>
                  <a:cubicBezTo>
                    <a:pt x="8190" y="277"/>
                    <a:pt x="8011" y="224"/>
                    <a:pt x="7859" y="126"/>
                  </a:cubicBezTo>
                  <a:cubicBezTo>
                    <a:pt x="7735" y="45"/>
                    <a:pt x="7601" y="1"/>
                    <a:pt x="7449" y="1"/>
                  </a:cubicBezTo>
                  <a:cubicBezTo>
                    <a:pt x="7306" y="1"/>
                    <a:pt x="7164" y="45"/>
                    <a:pt x="7039" y="126"/>
                  </a:cubicBezTo>
                  <a:cubicBezTo>
                    <a:pt x="6887" y="224"/>
                    <a:pt x="6709" y="277"/>
                    <a:pt x="6521" y="277"/>
                  </a:cubicBezTo>
                  <a:cubicBezTo>
                    <a:pt x="6325" y="277"/>
                    <a:pt x="6147" y="224"/>
                    <a:pt x="6004" y="126"/>
                  </a:cubicBezTo>
                  <a:cubicBezTo>
                    <a:pt x="5879" y="45"/>
                    <a:pt x="5736" y="1"/>
                    <a:pt x="5594" y="1"/>
                  </a:cubicBezTo>
                  <a:cubicBezTo>
                    <a:pt x="5442" y="1"/>
                    <a:pt x="5299" y="45"/>
                    <a:pt x="5183" y="126"/>
                  </a:cubicBezTo>
                  <a:cubicBezTo>
                    <a:pt x="5032" y="224"/>
                    <a:pt x="4853" y="277"/>
                    <a:pt x="4666" y="277"/>
                  </a:cubicBezTo>
                  <a:cubicBezTo>
                    <a:pt x="4469" y="277"/>
                    <a:pt x="4291" y="224"/>
                    <a:pt x="4148" y="126"/>
                  </a:cubicBezTo>
                  <a:cubicBezTo>
                    <a:pt x="4023" y="45"/>
                    <a:pt x="3881" y="1"/>
                    <a:pt x="3729" y="1"/>
                  </a:cubicBezTo>
                  <a:cubicBezTo>
                    <a:pt x="3586" y="1"/>
                    <a:pt x="3444" y="45"/>
                    <a:pt x="3319" y="126"/>
                  </a:cubicBezTo>
                  <a:cubicBezTo>
                    <a:pt x="3176" y="224"/>
                    <a:pt x="2998" y="277"/>
                    <a:pt x="2801" y="277"/>
                  </a:cubicBezTo>
                  <a:cubicBezTo>
                    <a:pt x="2614" y="277"/>
                    <a:pt x="2435" y="224"/>
                    <a:pt x="2284" y="126"/>
                  </a:cubicBezTo>
                  <a:cubicBezTo>
                    <a:pt x="2159" y="45"/>
                    <a:pt x="2025" y="1"/>
                    <a:pt x="1873" y="1"/>
                  </a:cubicBezTo>
                  <a:cubicBezTo>
                    <a:pt x="1731" y="1"/>
                    <a:pt x="1588" y="45"/>
                    <a:pt x="1463" y="126"/>
                  </a:cubicBezTo>
                  <a:cubicBezTo>
                    <a:pt x="1311" y="224"/>
                    <a:pt x="1133" y="277"/>
                    <a:pt x="946" y="277"/>
                  </a:cubicBezTo>
                  <a:cubicBezTo>
                    <a:pt x="749" y="277"/>
                    <a:pt x="580" y="224"/>
                    <a:pt x="428" y="126"/>
                  </a:cubicBezTo>
                  <a:cubicBezTo>
                    <a:pt x="303" y="45"/>
                    <a:pt x="161" y="1"/>
                    <a:pt x="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7620545" y="1348126"/>
              <a:ext cx="466173" cy="404880"/>
            </a:xfrm>
            <a:custGeom>
              <a:rect b="b" l="l" r="r" t="t"/>
              <a:pathLst>
                <a:path extrusionOk="0" h="11910" w="13713">
                  <a:moveTo>
                    <a:pt x="1303" y="0"/>
                  </a:moveTo>
                  <a:cubicBezTo>
                    <a:pt x="1062" y="0"/>
                    <a:pt x="866" y="196"/>
                    <a:pt x="866" y="437"/>
                  </a:cubicBezTo>
                  <a:lnTo>
                    <a:pt x="866" y="2034"/>
                  </a:lnTo>
                  <a:lnTo>
                    <a:pt x="1" y="11740"/>
                  </a:lnTo>
                  <a:cubicBezTo>
                    <a:pt x="108" y="11785"/>
                    <a:pt x="224" y="11838"/>
                    <a:pt x="322" y="11901"/>
                  </a:cubicBezTo>
                  <a:cubicBezTo>
                    <a:pt x="331" y="11910"/>
                    <a:pt x="349" y="11910"/>
                    <a:pt x="367" y="11910"/>
                  </a:cubicBezTo>
                  <a:cubicBezTo>
                    <a:pt x="376" y="11910"/>
                    <a:pt x="393" y="11910"/>
                    <a:pt x="402" y="11901"/>
                  </a:cubicBezTo>
                  <a:cubicBezTo>
                    <a:pt x="670" y="11722"/>
                    <a:pt x="982" y="11633"/>
                    <a:pt x="1294" y="11633"/>
                  </a:cubicBezTo>
                  <a:cubicBezTo>
                    <a:pt x="1419" y="11633"/>
                    <a:pt x="1544" y="11651"/>
                    <a:pt x="1669" y="11678"/>
                  </a:cubicBezTo>
                  <a:lnTo>
                    <a:pt x="2356" y="6164"/>
                  </a:lnTo>
                  <a:cubicBezTo>
                    <a:pt x="2213" y="6084"/>
                    <a:pt x="2115" y="5941"/>
                    <a:pt x="2115" y="5772"/>
                  </a:cubicBezTo>
                  <a:cubicBezTo>
                    <a:pt x="2115" y="5585"/>
                    <a:pt x="2240" y="5424"/>
                    <a:pt x="2410" y="5362"/>
                  </a:cubicBezTo>
                  <a:lnTo>
                    <a:pt x="2410" y="4041"/>
                  </a:lnTo>
                  <a:cubicBezTo>
                    <a:pt x="2410" y="3800"/>
                    <a:pt x="2606" y="3604"/>
                    <a:pt x="2847" y="3604"/>
                  </a:cubicBezTo>
                  <a:lnTo>
                    <a:pt x="5166" y="3604"/>
                  </a:lnTo>
                  <a:cubicBezTo>
                    <a:pt x="5407" y="3604"/>
                    <a:pt x="5603" y="3800"/>
                    <a:pt x="5603" y="4041"/>
                  </a:cubicBezTo>
                  <a:lnTo>
                    <a:pt x="5603" y="5353"/>
                  </a:lnTo>
                  <a:cubicBezTo>
                    <a:pt x="5773" y="5415"/>
                    <a:pt x="5898" y="5576"/>
                    <a:pt x="5898" y="5763"/>
                  </a:cubicBezTo>
                  <a:cubicBezTo>
                    <a:pt x="5898" y="5933"/>
                    <a:pt x="5800" y="6084"/>
                    <a:pt x="5657" y="6156"/>
                  </a:cubicBezTo>
                  <a:lnTo>
                    <a:pt x="6353" y="11696"/>
                  </a:lnTo>
                  <a:cubicBezTo>
                    <a:pt x="6513" y="11642"/>
                    <a:pt x="6683" y="11615"/>
                    <a:pt x="6843" y="11615"/>
                  </a:cubicBezTo>
                  <a:cubicBezTo>
                    <a:pt x="7022" y="11615"/>
                    <a:pt x="7191" y="11642"/>
                    <a:pt x="7352" y="11696"/>
                  </a:cubicBezTo>
                  <a:lnTo>
                    <a:pt x="8057" y="6156"/>
                  </a:lnTo>
                  <a:cubicBezTo>
                    <a:pt x="7914" y="6084"/>
                    <a:pt x="7816" y="5933"/>
                    <a:pt x="7816" y="5763"/>
                  </a:cubicBezTo>
                  <a:cubicBezTo>
                    <a:pt x="7816" y="5576"/>
                    <a:pt x="7932" y="5415"/>
                    <a:pt x="8101" y="5353"/>
                  </a:cubicBezTo>
                  <a:lnTo>
                    <a:pt x="8101" y="4041"/>
                  </a:lnTo>
                  <a:cubicBezTo>
                    <a:pt x="8101" y="3800"/>
                    <a:pt x="8297" y="3604"/>
                    <a:pt x="8538" y="3604"/>
                  </a:cubicBezTo>
                  <a:lnTo>
                    <a:pt x="10893" y="3604"/>
                  </a:lnTo>
                  <a:cubicBezTo>
                    <a:pt x="11134" y="3604"/>
                    <a:pt x="11331" y="3800"/>
                    <a:pt x="11331" y="4041"/>
                  </a:cubicBezTo>
                  <a:lnTo>
                    <a:pt x="11331" y="5362"/>
                  </a:lnTo>
                  <a:cubicBezTo>
                    <a:pt x="11500" y="5424"/>
                    <a:pt x="11625" y="5585"/>
                    <a:pt x="11625" y="5772"/>
                  </a:cubicBezTo>
                  <a:cubicBezTo>
                    <a:pt x="11625" y="5941"/>
                    <a:pt x="11527" y="6084"/>
                    <a:pt x="11384" y="6164"/>
                  </a:cubicBezTo>
                  <a:lnTo>
                    <a:pt x="12089" y="11669"/>
                  </a:lnTo>
                  <a:cubicBezTo>
                    <a:pt x="12205" y="11642"/>
                    <a:pt x="12312" y="11633"/>
                    <a:pt x="12428" y="11633"/>
                  </a:cubicBezTo>
                  <a:cubicBezTo>
                    <a:pt x="12740" y="11633"/>
                    <a:pt x="13052" y="11722"/>
                    <a:pt x="13320" y="11901"/>
                  </a:cubicBezTo>
                  <a:cubicBezTo>
                    <a:pt x="13329" y="11910"/>
                    <a:pt x="13347" y="11910"/>
                    <a:pt x="13365" y="11910"/>
                  </a:cubicBezTo>
                  <a:cubicBezTo>
                    <a:pt x="13373" y="11910"/>
                    <a:pt x="13391" y="11910"/>
                    <a:pt x="13400" y="11901"/>
                  </a:cubicBezTo>
                  <a:cubicBezTo>
                    <a:pt x="13498" y="11838"/>
                    <a:pt x="13605" y="11785"/>
                    <a:pt x="13712" y="11740"/>
                  </a:cubicBezTo>
                  <a:lnTo>
                    <a:pt x="12838" y="2025"/>
                  </a:lnTo>
                  <a:lnTo>
                    <a:pt x="12838" y="437"/>
                  </a:lnTo>
                  <a:cubicBezTo>
                    <a:pt x="12838" y="196"/>
                    <a:pt x="12651" y="0"/>
                    <a:pt x="12410" y="0"/>
                  </a:cubicBezTo>
                  <a:lnTo>
                    <a:pt x="11447" y="0"/>
                  </a:lnTo>
                  <a:cubicBezTo>
                    <a:pt x="11206" y="0"/>
                    <a:pt x="11009" y="196"/>
                    <a:pt x="11009" y="437"/>
                  </a:cubicBezTo>
                  <a:lnTo>
                    <a:pt x="11009" y="2034"/>
                  </a:lnTo>
                  <a:lnTo>
                    <a:pt x="2668" y="2034"/>
                  </a:lnTo>
                  <a:lnTo>
                    <a:pt x="2668" y="437"/>
                  </a:lnTo>
                  <a:cubicBezTo>
                    <a:pt x="2668" y="196"/>
                    <a:pt x="2472" y="0"/>
                    <a:pt x="2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7706385" y="1558596"/>
              <a:ext cx="100727" cy="193500"/>
            </a:xfrm>
            <a:custGeom>
              <a:rect b="b" l="l" r="r" t="t"/>
              <a:pathLst>
                <a:path extrusionOk="0" h="5692" w="2963">
                  <a:moveTo>
                    <a:pt x="696" y="0"/>
                  </a:moveTo>
                  <a:lnTo>
                    <a:pt x="0" y="5531"/>
                  </a:lnTo>
                  <a:cubicBezTo>
                    <a:pt x="197" y="5451"/>
                    <a:pt x="411" y="5406"/>
                    <a:pt x="616" y="5406"/>
                  </a:cubicBezTo>
                  <a:cubicBezTo>
                    <a:pt x="928" y="5406"/>
                    <a:pt x="1241" y="5505"/>
                    <a:pt x="1508" y="5683"/>
                  </a:cubicBezTo>
                  <a:cubicBezTo>
                    <a:pt x="1517" y="5683"/>
                    <a:pt x="1526" y="5692"/>
                    <a:pt x="1544" y="5692"/>
                  </a:cubicBezTo>
                  <a:cubicBezTo>
                    <a:pt x="1562" y="5692"/>
                    <a:pt x="1571" y="5683"/>
                    <a:pt x="1588" y="5683"/>
                  </a:cubicBezTo>
                  <a:cubicBezTo>
                    <a:pt x="1856" y="5505"/>
                    <a:pt x="2159" y="5406"/>
                    <a:pt x="2472" y="5406"/>
                  </a:cubicBezTo>
                  <a:cubicBezTo>
                    <a:pt x="2641" y="5406"/>
                    <a:pt x="2802" y="5433"/>
                    <a:pt x="2962" y="5487"/>
                  </a:cubicBezTo>
                  <a:lnTo>
                    <a:pt x="22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7732154" y="1500360"/>
              <a:ext cx="50381" cy="28522"/>
            </a:xfrm>
            <a:custGeom>
              <a:rect b="b" l="l" r="r" t="t"/>
              <a:pathLst>
                <a:path extrusionOk="0" h="839" w="1482">
                  <a:moveTo>
                    <a:pt x="1" y="0"/>
                  </a:moveTo>
                  <a:lnTo>
                    <a:pt x="1" y="839"/>
                  </a:lnTo>
                  <a:lnTo>
                    <a:pt x="1482" y="839"/>
                  </a:lnTo>
                  <a:lnTo>
                    <a:pt x="14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7900774" y="1558596"/>
              <a:ext cx="101339" cy="193500"/>
            </a:xfrm>
            <a:custGeom>
              <a:rect b="b" l="l" r="r" t="t"/>
              <a:pathLst>
                <a:path extrusionOk="0" h="5692" w="2981">
                  <a:moveTo>
                    <a:pt x="697" y="0"/>
                  </a:moveTo>
                  <a:lnTo>
                    <a:pt x="1" y="5478"/>
                  </a:lnTo>
                  <a:cubicBezTo>
                    <a:pt x="161" y="5433"/>
                    <a:pt x="313" y="5406"/>
                    <a:pt x="474" y="5406"/>
                  </a:cubicBezTo>
                  <a:cubicBezTo>
                    <a:pt x="786" y="5406"/>
                    <a:pt x="1098" y="5505"/>
                    <a:pt x="1366" y="5683"/>
                  </a:cubicBezTo>
                  <a:cubicBezTo>
                    <a:pt x="1375" y="5683"/>
                    <a:pt x="1393" y="5692"/>
                    <a:pt x="1401" y="5692"/>
                  </a:cubicBezTo>
                  <a:cubicBezTo>
                    <a:pt x="1419" y="5692"/>
                    <a:pt x="1437" y="5683"/>
                    <a:pt x="1446" y="5683"/>
                  </a:cubicBezTo>
                  <a:cubicBezTo>
                    <a:pt x="1714" y="5505"/>
                    <a:pt x="2017" y="5406"/>
                    <a:pt x="2329" y="5406"/>
                  </a:cubicBezTo>
                  <a:cubicBezTo>
                    <a:pt x="2552" y="5406"/>
                    <a:pt x="2775" y="5460"/>
                    <a:pt x="2981" y="5549"/>
                  </a:cubicBezTo>
                  <a:lnTo>
                    <a:pt x="22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7925659" y="1500360"/>
              <a:ext cx="50381" cy="28522"/>
            </a:xfrm>
            <a:custGeom>
              <a:rect b="b" l="l" r="r" t="t"/>
              <a:pathLst>
                <a:path extrusionOk="0" h="839" w="1482">
                  <a:moveTo>
                    <a:pt x="0" y="0"/>
                  </a:moveTo>
                  <a:lnTo>
                    <a:pt x="0" y="839"/>
                  </a:lnTo>
                  <a:lnTo>
                    <a:pt x="1481" y="839"/>
                  </a:lnTo>
                  <a:lnTo>
                    <a:pt x="14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36"/>
          <p:cNvGrpSpPr/>
          <p:nvPr/>
        </p:nvGrpSpPr>
        <p:grpSpPr>
          <a:xfrm>
            <a:off x="1787302" y="3250918"/>
            <a:ext cx="308890" cy="261882"/>
            <a:chOff x="3225434" y="2032297"/>
            <a:chExt cx="505880" cy="428892"/>
          </a:xfrm>
        </p:grpSpPr>
        <p:sp>
          <p:nvSpPr>
            <p:cNvPr id="459" name="Google Shape;459;p36"/>
            <p:cNvSpPr/>
            <p:nvPr/>
          </p:nvSpPr>
          <p:spPr>
            <a:xfrm>
              <a:off x="3412242" y="2132076"/>
              <a:ext cx="210497" cy="113475"/>
            </a:xfrm>
            <a:custGeom>
              <a:rect b="b" l="l" r="r" t="t"/>
              <a:pathLst>
                <a:path extrusionOk="0" h="3338" w="6192">
                  <a:moveTo>
                    <a:pt x="0" y="1"/>
                  </a:moveTo>
                  <a:lnTo>
                    <a:pt x="0" y="3337"/>
                  </a:lnTo>
                  <a:lnTo>
                    <a:pt x="6192" y="3337"/>
                  </a:lnTo>
                  <a:lnTo>
                    <a:pt x="6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3225434" y="2032297"/>
              <a:ext cx="505880" cy="330907"/>
            </a:xfrm>
            <a:custGeom>
              <a:rect b="b" l="l" r="r" t="t"/>
              <a:pathLst>
                <a:path extrusionOk="0" h="9734" w="14881">
                  <a:moveTo>
                    <a:pt x="2953" y="2410"/>
                  </a:moveTo>
                  <a:cubicBezTo>
                    <a:pt x="3194" y="2410"/>
                    <a:pt x="3390" y="2606"/>
                    <a:pt x="3390" y="2847"/>
                  </a:cubicBezTo>
                  <a:cubicBezTo>
                    <a:pt x="3390" y="3088"/>
                    <a:pt x="3194" y="3284"/>
                    <a:pt x="2953" y="3284"/>
                  </a:cubicBezTo>
                  <a:lnTo>
                    <a:pt x="2212" y="3284"/>
                  </a:lnTo>
                  <a:cubicBezTo>
                    <a:pt x="1972" y="3284"/>
                    <a:pt x="1775" y="3088"/>
                    <a:pt x="1775" y="2847"/>
                  </a:cubicBezTo>
                  <a:cubicBezTo>
                    <a:pt x="1775" y="2606"/>
                    <a:pt x="1972" y="2410"/>
                    <a:pt x="2212" y="2410"/>
                  </a:cubicBezTo>
                  <a:close/>
                  <a:moveTo>
                    <a:pt x="2953" y="4158"/>
                  </a:moveTo>
                  <a:cubicBezTo>
                    <a:pt x="3194" y="4158"/>
                    <a:pt x="3390" y="4345"/>
                    <a:pt x="3390" y="4586"/>
                  </a:cubicBezTo>
                  <a:cubicBezTo>
                    <a:pt x="3390" y="4827"/>
                    <a:pt x="3194" y="5023"/>
                    <a:pt x="2953" y="5023"/>
                  </a:cubicBezTo>
                  <a:lnTo>
                    <a:pt x="2212" y="5023"/>
                  </a:lnTo>
                  <a:cubicBezTo>
                    <a:pt x="1972" y="5023"/>
                    <a:pt x="1775" y="4827"/>
                    <a:pt x="1775" y="4586"/>
                  </a:cubicBezTo>
                  <a:cubicBezTo>
                    <a:pt x="1775" y="4345"/>
                    <a:pt x="1972" y="4158"/>
                    <a:pt x="2212" y="4158"/>
                  </a:cubicBezTo>
                  <a:close/>
                  <a:moveTo>
                    <a:pt x="2953" y="5898"/>
                  </a:moveTo>
                  <a:cubicBezTo>
                    <a:pt x="3194" y="5898"/>
                    <a:pt x="3390" y="6094"/>
                    <a:pt x="3390" y="6335"/>
                  </a:cubicBezTo>
                  <a:cubicBezTo>
                    <a:pt x="3390" y="6576"/>
                    <a:pt x="3194" y="6772"/>
                    <a:pt x="2953" y="6772"/>
                  </a:cubicBezTo>
                  <a:lnTo>
                    <a:pt x="2212" y="6772"/>
                  </a:lnTo>
                  <a:cubicBezTo>
                    <a:pt x="1972" y="6772"/>
                    <a:pt x="1775" y="6576"/>
                    <a:pt x="1775" y="6335"/>
                  </a:cubicBezTo>
                  <a:cubicBezTo>
                    <a:pt x="1775" y="6094"/>
                    <a:pt x="1972" y="5898"/>
                    <a:pt x="2212" y="5898"/>
                  </a:cubicBezTo>
                  <a:close/>
                  <a:moveTo>
                    <a:pt x="12124" y="2062"/>
                  </a:moveTo>
                  <a:cubicBezTo>
                    <a:pt x="12365" y="2062"/>
                    <a:pt x="12561" y="2258"/>
                    <a:pt x="12561" y="2499"/>
                  </a:cubicBezTo>
                  <a:lnTo>
                    <a:pt x="12561" y="6709"/>
                  </a:lnTo>
                  <a:cubicBezTo>
                    <a:pt x="12561" y="6950"/>
                    <a:pt x="12365" y="7147"/>
                    <a:pt x="12124" y="7147"/>
                  </a:cubicBezTo>
                  <a:lnTo>
                    <a:pt x="5058" y="7147"/>
                  </a:lnTo>
                  <a:cubicBezTo>
                    <a:pt x="4817" y="7147"/>
                    <a:pt x="4621" y="6950"/>
                    <a:pt x="4621" y="6709"/>
                  </a:cubicBezTo>
                  <a:lnTo>
                    <a:pt x="4621" y="2499"/>
                  </a:lnTo>
                  <a:cubicBezTo>
                    <a:pt x="4621" y="2258"/>
                    <a:pt x="4817" y="2062"/>
                    <a:pt x="5058" y="2062"/>
                  </a:cubicBezTo>
                  <a:close/>
                  <a:moveTo>
                    <a:pt x="6849" y="8009"/>
                  </a:moveTo>
                  <a:cubicBezTo>
                    <a:pt x="6923" y="8009"/>
                    <a:pt x="6997" y="8028"/>
                    <a:pt x="7066" y="8065"/>
                  </a:cubicBezTo>
                  <a:cubicBezTo>
                    <a:pt x="7217" y="8164"/>
                    <a:pt x="7306" y="8351"/>
                    <a:pt x="7271" y="8529"/>
                  </a:cubicBezTo>
                  <a:cubicBezTo>
                    <a:pt x="7226" y="8726"/>
                    <a:pt x="7048" y="8877"/>
                    <a:pt x="6842" y="8877"/>
                  </a:cubicBezTo>
                  <a:cubicBezTo>
                    <a:pt x="6655" y="8877"/>
                    <a:pt x="6495" y="8761"/>
                    <a:pt x="6432" y="8592"/>
                  </a:cubicBezTo>
                  <a:cubicBezTo>
                    <a:pt x="6370" y="8422"/>
                    <a:pt x="6423" y="8226"/>
                    <a:pt x="6566" y="8110"/>
                  </a:cubicBezTo>
                  <a:cubicBezTo>
                    <a:pt x="6648" y="8043"/>
                    <a:pt x="6748" y="8009"/>
                    <a:pt x="6849" y="8009"/>
                  </a:cubicBezTo>
                  <a:close/>
                  <a:moveTo>
                    <a:pt x="8594" y="8009"/>
                  </a:moveTo>
                  <a:cubicBezTo>
                    <a:pt x="8670" y="8009"/>
                    <a:pt x="8746" y="8028"/>
                    <a:pt x="8814" y="8065"/>
                  </a:cubicBezTo>
                  <a:cubicBezTo>
                    <a:pt x="8966" y="8164"/>
                    <a:pt x="9055" y="8351"/>
                    <a:pt x="9019" y="8529"/>
                  </a:cubicBezTo>
                  <a:cubicBezTo>
                    <a:pt x="8975" y="8726"/>
                    <a:pt x="8796" y="8877"/>
                    <a:pt x="8591" y="8877"/>
                  </a:cubicBezTo>
                  <a:cubicBezTo>
                    <a:pt x="8404" y="8877"/>
                    <a:pt x="8234" y="8761"/>
                    <a:pt x="8181" y="8592"/>
                  </a:cubicBezTo>
                  <a:cubicBezTo>
                    <a:pt x="8118" y="8422"/>
                    <a:pt x="8172" y="8226"/>
                    <a:pt x="8314" y="8110"/>
                  </a:cubicBezTo>
                  <a:cubicBezTo>
                    <a:pt x="8392" y="8043"/>
                    <a:pt x="8492" y="8009"/>
                    <a:pt x="8594" y="8009"/>
                  </a:cubicBezTo>
                  <a:close/>
                  <a:moveTo>
                    <a:pt x="10341" y="8009"/>
                  </a:moveTo>
                  <a:cubicBezTo>
                    <a:pt x="10415" y="8009"/>
                    <a:pt x="10489" y="8028"/>
                    <a:pt x="10554" y="8065"/>
                  </a:cubicBezTo>
                  <a:cubicBezTo>
                    <a:pt x="10714" y="8164"/>
                    <a:pt x="10795" y="8351"/>
                    <a:pt x="10759" y="8529"/>
                  </a:cubicBezTo>
                  <a:cubicBezTo>
                    <a:pt x="10723" y="8726"/>
                    <a:pt x="10536" y="8877"/>
                    <a:pt x="10331" y="8877"/>
                  </a:cubicBezTo>
                  <a:cubicBezTo>
                    <a:pt x="10152" y="8877"/>
                    <a:pt x="9983" y="8761"/>
                    <a:pt x="9920" y="8592"/>
                  </a:cubicBezTo>
                  <a:cubicBezTo>
                    <a:pt x="9858" y="8422"/>
                    <a:pt x="9911" y="8217"/>
                    <a:pt x="10054" y="8110"/>
                  </a:cubicBezTo>
                  <a:cubicBezTo>
                    <a:pt x="10136" y="8043"/>
                    <a:pt x="10239" y="8009"/>
                    <a:pt x="10341" y="8009"/>
                  </a:cubicBezTo>
                  <a:close/>
                  <a:moveTo>
                    <a:pt x="1543" y="1"/>
                  </a:moveTo>
                  <a:cubicBezTo>
                    <a:pt x="696" y="1"/>
                    <a:pt x="0" y="688"/>
                    <a:pt x="0" y="1535"/>
                  </a:cubicBezTo>
                  <a:lnTo>
                    <a:pt x="0" y="9734"/>
                  </a:lnTo>
                  <a:lnTo>
                    <a:pt x="14880" y="9734"/>
                  </a:lnTo>
                  <a:lnTo>
                    <a:pt x="14880" y="1535"/>
                  </a:lnTo>
                  <a:cubicBezTo>
                    <a:pt x="14880" y="688"/>
                    <a:pt x="14193" y="1"/>
                    <a:pt x="13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3225434" y="2392010"/>
              <a:ext cx="505880" cy="69180"/>
            </a:xfrm>
            <a:custGeom>
              <a:rect b="b" l="l" r="r" t="t"/>
              <a:pathLst>
                <a:path extrusionOk="0" h="2035" w="14881">
                  <a:moveTo>
                    <a:pt x="0" y="0"/>
                  </a:moveTo>
                  <a:lnTo>
                    <a:pt x="0" y="482"/>
                  </a:lnTo>
                  <a:cubicBezTo>
                    <a:pt x="0" y="1338"/>
                    <a:pt x="696" y="2034"/>
                    <a:pt x="1543" y="2034"/>
                  </a:cubicBezTo>
                  <a:lnTo>
                    <a:pt x="13337" y="2034"/>
                  </a:lnTo>
                  <a:cubicBezTo>
                    <a:pt x="14193" y="2034"/>
                    <a:pt x="14880" y="1338"/>
                    <a:pt x="14880" y="482"/>
                  </a:cubicBezTo>
                  <a:lnTo>
                    <a:pt x="148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36"/>
          <p:cNvGrpSpPr/>
          <p:nvPr/>
        </p:nvGrpSpPr>
        <p:grpSpPr>
          <a:xfrm>
            <a:off x="1847754" y="1484962"/>
            <a:ext cx="187979" cy="308732"/>
            <a:chOff x="4053679" y="1993780"/>
            <a:chExt cx="307859" cy="505621"/>
          </a:xfrm>
        </p:grpSpPr>
        <p:sp>
          <p:nvSpPr>
            <p:cNvPr id="463" name="Google Shape;463;p36"/>
            <p:cNvSpPr/>
            <p:nvPr/>
          </p:nvSpPr>
          <p:spPr>
            <a:xfrm>
              <a:off x="4129184" y="2367125"/>
              <a:ext cx="157125" cy="29440"/>
            </a:xfrm>
            <a:custGeom>
              <a:rect b="b" l="l" r="r" t="t"/>
              <a:pathLst>
                <a:path extrusionOk="0" h="866" w="4622">
                  <a:moveTo>
                    <a:pt x="1" y="1"/>
                  </a:moveTo>
                  <a:lnTo>
                    <a:pt x="1" y="866"/>
                  </a:lnTo>
                  <a:lnTo>
                    <a:pt x="4622" y="866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4170150" y="2125412"/>
              <a:ext cx="75843" cy="98008"/>
            </a:xfrm>
            <a:custGeom>
              <a:rect b="b" l="l" r="r" t="t"/>
              <a:pathLst>
                <a:path extrusionOk="0" h="2883" w="2231">
                  <a:moveTo>
                    <a:pt x="1115" y="1"/>
                  </a:moveTo>
                  <a:cubicBezTo>
                    <a:pt x="598" y="518"/>
                    <a:pt x="0" y="1303"/>
                    <a:pt x="0" y="1847"/>
                  </a:cubicBezTo>
                  <a:cubicBezTo>
                    <a:pt x="0" y="2231"/>
                    <a:pt x="107" y="2516"/>
                    <a:pt x="303" y="2695"/>
                  </a:cubicBezTo>
                  <a:cubicBezTo>
                    <a:pt x="419" y="2784"/>
                    <a:pt x="544" y="2846"/>
                    <a:pt x="678" y="2882"/>
                  </a:cubicBezTo>
                  <a:lnTo>
                    <a:pt x="678" y="1883"/>
                  </a:lnTo>
                  <a:cubicBezTo>
                    <a:pt x="678" y="1660"/>
                    <a:pt x="848" y="1464"/>
                    <a:pt x="1071" y="1437"/>
                  </a:cubicBezTo>
                  <a:cubicBezTo>
                    <a:pt x="1086" y="1435"/>
                    <a:pt x="1101" y="1435"/>
                    <a:pt x="1116" y="1435"/>
                  </a:cubicBezTo>
                  <a:cubicBezTo>
                    <a:pt x="1355" y="1435"/>
                    <a:pt x="1552" y="1631"/>
                    <a:pt x="1552" y="1874"/>
                  </a:cubicBezTo>
                  <a:lnTo>
                    <a:pt x="1552" y="2882"/>
                  </a:lnTo>
                  <a:cubicBezTo>
                    <a:pt x="1686" y="2846"/>
                    <a:pt x="1820" y="2784"/>
                    <a:pt x="1927" y="2695"/>
                  </a:cubicBezTo>
                  <a:cubicBezTo>
                    <a:pt x="2132" y="2516"/>
                    <a:pt x="2230" y="2231"/>
                    <a:pt x="2230" y="1847"/>
                  </a:cubicBezTo>
                  <a:cubicBezTo>
                    <a:pt x="2230" y="1258"/>
                    <a:pt x="1570" y="456"/>
                    <a:pt x="1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4129796" y="2426278"/>
              <a:ext cx="156207" cy="73123"/>
            </a:xfrm>
            <a:custGeom>
              <a:rect b="b" l="l" r="r" t="t"/>
              <a:pathLst>
                <a:path extrusionOk="0" h="2151" w="4595">
                  <a:moveTo>
                    <a:pt x="1" y="0"/>
                  </a:moveTo>
                  <a:cubicBezTo>
                    <a:pt x="1" y="1187"/>
                    <a:pt x="964" y="2150"/>
                    <a:pt x="2151" y="2150"/>
                  </a:cubicBezTo>
                  <a:lnTo>
                    <a:pt x="2445" y="2150"/>
                  </a:lnTo>
                  <a:cubicBezTo>
                    <a:pt x="3631" y="2150"/>
                    <a:pt x="4595" y="1187"/>
                    <a:pt x="4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4053679" y="1993780"/>
              <a:ext cx="307859" cy="343655"/>
            </a:xfrm>
            <a:custGeom>
              <a:rect b="b" l="l" r="r" t="t"/>
              <a:pathLst>
                <a:path extrusionOk="0" h="10109" w="9056">
                  <a:moveTo>
                    <a:pt x="4525" y="1"/>
                  </a:moveTo>
                  <a:cubicBezTo>
                    <a:pt x="2034" y="1"/>
                    <a:pt x="0" y="2031"/>
                    <a:pt x="0" y="4515"/>
                  </a:cubicBezTo>
                  <a:cubicBezTo>
                    <a:pt x="0" y="5764"/>
                    <a:pt x="509" y="6897"/>
                    <a:pt x="1330" y="7709"/>
                  </a:cubicBezTo>
                  <a:cubicBezTo>
                    <a:pt x="1892" y="8271"/>
                    <a:pt x="2222" y="9038"/>
                    <a:pt x="2222" y="9832"/>
                  </a:cubicBezTo>
                  <a:lnTo>
                    <a:pt x="2222" y="10108"/>
                  </a:lnTo>
                  <a:lnTo>
                    <a:pt x="4104" y="10108"/>
                  </a:lnTo>
                  <a:lnTo>
                    <a:pt x="4104" y="7637"/>
                  </a:lnTo>
                  <a:cubicBezTo>
                    <a:pt x="3141" y="7477"/>
                    <a:pt x="2552" y="6772"/>
                    <a:pt x="2552" y="5710"/>
                  </a:cubicBezTo>
                  <a:cubicBezTo>
                    <a:pt x="2552" y="4452"/>
                    <a:pt x="4086" y="3088"/>
                    <a:pt x="4256" y="2936"/>
                  </a:cubicBezTo>
                  <a:cubicBezTo>
                    <a:pt x="4341" y="2865"/>
                    <a:pt x="4443" y="2829"/>
                    <a:pt x="4545" y="2829"/>
                  </a:cubicBezTo>
                  <a:cubicBezTo>
                    <a:pt x="4646" y="2829"/>
                    <a:pt x="4746" y="2865"/>
                    <a:pt x="4827" y="2936"/>
                  </a:cubicBezTo>
                  <a:cubicBezTo>
                    <a:pt x="5005" y="3088"/>
                    <a:pt x="6531" y="4452"/>
                    <a:pt x="6531" y="5710"/>
                  </a:cubicBezTo>
                  <a:cubicBezTo>
                    <a:pt x="6531" y="6772"/>
                    <a:pt x="5951" y="7477"/>
                    <a:pt x="4978" y="7637"/>
                  </a:cubicBezTo>
                  <a:lnTo>
                    <a:pt x="4978" y="10108"/>
                  </a:lnTo>
                  <a:lnTo>
                    <a:pt x="6843" y="10108"/>
                  </a:lnTo>
                  <a:lnTo>
                    <a:pt x="6843" y="9832"/>
                  </a:lnTo>
                  <a:cubicBezTo>
                    <a:pt x="6843" y="9038"/>
                    <a:pt x="7164" y="8280"/>
                    <a:pt x="7726" y="7718"/>
                  </a:cubicBezTo>
                  <a:cubicBezTo>
                    <a:pt x="8547" y="6897"/>
                    <a:pt x="9055" y="5773"/>
                    <a:pt x="9055" y="4515"/>
                  </a:cubicBezTo>
                  <a:cubicBezTo>
                    <a:pt x="9055" y="2026"/>
                    <a:pt x="7039" y="10"/>
                    <a:pt x="4541" y="1"/>
                  </a:cubicBezTo>
                  <a:cubicBezTo>
                    <a:pt x="4536" y="1"/>
                    <a:pt x="4530" y="1"/>
                    <a:pt x="45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36"/>
          <p:cNvGrpSpPr/>
          <p:nvPr/>
        </p:nvGrpSpPr>
        <p:grpSpPr>
          <a:xfrm>
            <a:off x="4416894" y="1484874"/>
            <a:ext cx="310204" cy="308911"/>
            <a:chOff x="6141139" y="1993780"/>
            <a:chExt cx="508031" cy="505914"/>
          </a:xfrm>
        </p:grpSpPr>
        <p:sp>
          <p:nvSpPr>
            <p:cNvPr id="468" name="Google Shape;468;p36"/>
            <p:cNvSpPr/>
            <p:nvPr/>
          </p:nvSpPr>
          <p:spPr>
            <a:xfrm>
              <a:off x="6141139" y="1993780"/>
              <a:ext cx="480723" cy="505914"/>
            </a:xfrm>
            <a:custGeom>
              <a:rect b="b" l="l" r="r" t="t"/>
              <a:pathLst>
                <a:path extrusionOk="0" h="14882" w="14141">
                  <a:moveTo>
                    <a:pt x="3275" y="3757"/>
                  </a:moveTo>
                  <a:cubicBezTo>
                    <a:pt x="3525" y="3757"/>
                    <a:pt x="3730" y="3944"/>
                    <a:pt x="3730" y="4185"/>
                  </a:cubicBezTo>
                  <a:lnTo>
                    <a:pt x="3730" y="9939"/>
                  </a:lnTo>
                  <a:cubicBezTo>
                    <a:pt x="4515" y="10135"/>
                    <a:pt x="5104" y="10831"/>
                    <a:pt x="5104" y="11652"/>
                  </a:cubicBezTo>
                  <a:cubicBezTo>
                    <a:pt x="5104" y="12633"/>
                    <a:pt x="4283" y="13427"/>
                    <a:pt x="3275" y="13427"/>
                  </a:cubicBezTo>
                  <a:cubicBezTo>
                    <a:pt x="2267" y="13427"/>
                    <a:pt x="1446" y="12633"/>
                    <a:pt x="1446" y="11652"/>
                  </a:cubicBezTo>
                  <a:cubicBezTo>
                    <a:pt x="1446" y="10831"/>
                    <a:pt x="2035" y="10135"/>
                    <a:pt x="2829" y="9939"/>
                  </a:cubicBezTo>
                  <a:lnTo>
                    <a:pt x="2829" y="4185"/>
                  </a:lnTo>
                  <a:cubicBezTo>
                    <a:pt x="2829" y="3944"/>
                    <a:pt x="3025" y="3757"/>
                    <a:pt x="3275" y="3757"/>
                  </a:cubicBezTo>
                  <a:close/>
                  <a:moveTo>
                    <a:pt x="3275" y="1"/>
                  </a:moveTo>
                  <a:cubicBezTo>
                    <a:pt x="2231" y="1"/>
                    <a:pt x="1375" y="839"/>
                    <a:pt x="1375" y="1874"/>
                  </a:cubicBezTo>
                  <a:lnTo>
                    <a:pt x="1375" y="9029"/>
                  </a:lnTo>
                  <a:lnTo>
                    <a:pt x="1259" y="9109"/>
                  </a:lnTo>
                  <a:cubicBezTo>
                    <a:pt x="456" y="9725"/>
                    <a:pt x="1" y="10653"/>
                    <a:pt x="1" y="11652"/>
                  </a:cubicBezTo>
                  <a:cubicBezTo>
                    <a:pt x="1" y="13427"/>
                    <a:pt x="1473" y="14881"/>
                    <a:pt x="3275" y="14881"/>
                  </a:cubicBezTo>
                  <a:lnTo>
                    <a:pt x="11152" y="14881"/>
                  </a:lnTo>
                  <a:cubicBezTo>
                    <a:pt x="12027" y="14881"/>
                    <a:pt x="12740" y="14176"/>
                    <a:pt x="12740" y="13320"/>
                  </a:cubicBezTo>
                  <a:lnTo>
                    <a:pt x="12740" y="9359"/>
                  </a:lnTo>
                  <a:lnTo>
                    <a:pt x="12981" y="9359"/>
                  </a:lnTo>
                  <a:cubicBezTo>
                    <a:pt x="13481" y="9359"/>
                    <a:pt x="13900" y="8984"/>
                    <a:pt x="13953" y="8503"/>
                  </a:cubicBezTo>
                  <a:lnTo>
                    <a:pt x="14141" y="6852"/>
                  </a:lnTo>
                  <a:lnTo>
                    <a:pt x="10448" y="6852"/>
                  </a:lnTo>
                  <a:lnTo>
                    <a:pt x="10635" y="8503"/>
                  </a:lnTo>
                  <a:cubicBezTo>
                    <a:pt x="10688" y="8984"/>
                    <a:pt x="11108" y="9359"/>
                    <a:pt x="11607" y="9359"/>
                  </a:cubicBezTo>
                  <a:lnTo>
                    <a:pt x="11866" y="9359"/>
                  </a:lnTo>
                  <a:lnTo>
                    <a:pt x="11866" y="13320"/>
                  </a:lnTo>
                  <a:cubicBezTo>
                    <a:pt x="11866" y="13695"/>
                    <a:pt x="11554" y="14007"/>
                    <a:pt x="11170" y="14007"/>
                  </a:cubicBezTo>
                  <a:lnTo>
                    <a:pt x="5514" y="14007"/>
                  </a:lnTo>
                  <a:cubicBezTo>
                    <a:pt x="6157" y="13418"/>
                    <a:pt x="6558" y="12579"/>
                    <a:pt x="6558" y="11652"/>
                  </a:cubicBezTo>
                  <a:cubicBezTo>
                    <a:pt x="6558" y="10653"/>
                    <a:pt x="6094" y="9725"/>
                    <a:pt x="5291" y="9109"/>
                  </a:cubicBezTo>
                  <a:lnTo>
                    <a:pt x="5184" y="9029"/>
                  </a:lnTo>
                  <a:lnTo>
                    <a:pt x="5184" y="1874"/>
                  </a:lnTo>
                  <a:cubicBezTo>
                    <a:pt x="5184" y="839"/>
                    <a:pt x="4328" y="1"/>
                    <a:pt x="32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6470526" y="2113888"/>
              <a:ext cx="178644" cy="83424"/>
            </a:xfrm>
            <a:custGeom>
              <a:rect b="b" l="l" r="r" t="t"/>
              <a:pathLst>
                <a:path extrusionOk="0" h="2454" w="5255">
                  <a:moveTo>
                    <a:pt x="1722" y="1"/>
                  </a:moveTo>
                  <a:cubicBezTo>
                    <a:pt x="1481" y="1"/>
                    <a:pt x="1276" y="197"/>
                    <a:pt x="1276" y="438"/>
                  </a:cubicBezTo>
                  <a:lnTo>
                    <a:pt x="1276" y="1580"/>
                  </a:lnTo>
                  <a:lnTo>
                    <a:pt x="455" y="1580"/>
                  </a:lnTo>
                  <a:cubicBezTo>
                    <a:pt x="205" y="1580"/>
                    <a:pt x="0" y="1776"/>
                    <a:pt x="0" y="2017"/>
                  </a:cubicBezTo>
                  <a:cubicBezTo>
                    <a:pt x="0" y="2258"/>
                    <a:pt x="205" y="2454"/>
                    <a:pt x="455" y="2454"/>
                  </a:cubicBezTo>
                  <a:lnTo>
                    <a:pt x="4809" y="2454"/>
                  </a:lnTo>
                  <a:cubicBezTo>
                    <a:pt x="5058" y="2454"/>
                    <a:pt x="5255" y="2258"/>
                    <a:pt x="5255" y="2017"/>
                  </a:cubicBezTo>
                  <a:cubicBezTo>
                    <a:pt x="5255" y="1776"/>
                    <a:pt x="5058" y="1580"/>
                    <a:pt x="4809" y="1580"/>
                  </a:cubicBezTo>
                  <a:lnTo>
                    <a:pt x="3952" y="1580"/>
                  </a:lnTo>
                  <a:lnTo>
                    <a:pt x="3952" y="438"/>
                  </a:lnTo>
                  <a:cubicBezTo>
                    <a:pt x="3952" y="197"/>
                    <a:pt x="3747" y="1"/>
                    <a:pt x="3497" y="1"/>
                  </a:cubicBezTo>
                  <a:cubicBezTo>
                    <a:pt x="3247" y="1"/>
                    <a:pt x="3051" y="197"/>
                    <a:pt x="3051" y="438"/>
                  </a:cubicBezTo>
                  <a:lnTo>
                    <a:pt x="3051" y="1580"/>
                  </a:lnTo>
                  <a:lnTo>
                    <a:pt x="2177" y="1580"/>
                  </a:lnTo>
                  <a:lnTo>
                    <a:pt x="2177" y="438"/>
                  </a:lnTo>
                  <a:cubicBezTo>
                    <a:pt x="2177" y="197"/>
                    <a:pt x="1972" y="1"/>
                    <a:pt x="17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6357693" y="2239741"/>
              <a:ext cx="77067" cy="29780"/>
            </a:xfrm>
            <a:custGeom>
              <a:rect b="b" l="l" r="r" t="t"/>
              <a:pathLst>
                <a:path extrusionOk="0" h="876" w="2267">
                  <a:moveTo>
                    <a:pt x="447" y="1"/>
                  </a:moveTo>
                  <a:cubicBezTo>
                    <a:pt x="197" y="1"/>
                    <a:pt x="1" y="197"/>
                    <a:pt x="1" y="438"/>
                  </a:cubicBezTo>
                  <a:cubicBezTo>
                    <a:pt x="1" y="679"/>
                    <a:pt x="197" y="875"/>
                    <a:pt x="447" y="875"/>
                  </a:cubicBezTo>
                  <a:lnTo>
                    <a:pt x="1820" y="875"/>
                  </a:lnTo>
                  <a:cubicBezTo>
                    <a:pt x="2061" y="875"/>
                    <a:pt x="2267" y="679"/>
                    <a:pt x="2267" y="438"/>
                  </a:cubicBezTo>
                  <a:cubicBezTo>
                    <a:pt x="2267" y="197"/>
                    <a:pt x="2061" y="1"/>
                    <a:pt x="18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6357693" y="2180316"/>
              <a:ext cx="77067" cy="29746"/>
            </a:xfrm>
            <a:custGeom>
              <a:rect b="b" l="l" r="r" t="t"/>
              <a:pathLst>
                <a:path extrusionOk="0" h="875" w="2267">
                  <a:moveTo>
                    <a:pt x="447" y="0"/>
                  </a:moveTo>
                  <a:cubicBezTo>
                    <a:pt x="197" y="0"/>
                    <a:pt x="1" y="197"/>
                    <a:pt x="1" y="437"/>
                  </a:cubicBezTo>
                  <a:cubicBezTo>
                    <a:pt x="1" y="678"/>
                    <a:pt x="197" y="875"/>
                    <a:pt x="447" y="875"/>
                  </a:cubicBezTo>
                  <a:lnTo>
                    <a:pt x="1820" y="875"/>
                  </a:lnTo>
                  <a:cubicBezTo>
                    <a:pt x="2061" y="875"/>
                    <a:pt x="2267" y="678"/>
                    <a:pt x="2267" y="437"/>
                  </a:cubicBezTo>
                  <a:cubicBezTo>
                    <a:pt x="2267" y="197"/>
                    <a:pt x="2061" y="0"/>
                    <a:pt x="1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6357693" y="2121163"/>
              <a:ext cx="77067" cy="29746"/>
            </a:xfrm>
            <a:custGeom>
              <a:rect b="b" l="l" r="r" t="t"/>
              <a:pathLst>
                <a:path extrusionOk="0" h="875" w="2267">
                  <a:moveTo>
                    <a:pt x="447" y="1"/>
                  </a:moveTo>
                  <a:cubicBezTo>
                    <a:pt x="197" y="1"/>
                    <a:pt x="1" y="197"/>
                    <a:pt x="1" y="438"/>
                  </a:cubicBezTo>
                  <a:cubicBezTo>
                    <a:pt x="1" y="679"/>
                    <a:pt x="197" y="875"/>
                    <a:pt x="447" y="875"/>
                  </a:cubicBezTo>
                  <a:lnTo>
                    <a:pt x="1820" y="875"/>
                  </a:lnTo>
                  <a:cubicBezTo>
                    <a:pt x="2061" y="875"/>
                    <a:pt x="2267" y="679"/>
                    <a:pt x="2267" y="438"/>
                  </a:cubicBezTo>
                  <a:cubicBezTo>
                    <a:pt x="2267" y="197"/>
                    <a:pt x="2061" y="1"/>
                    <a:pt x="18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6357693" y="2061738"/>
              <a:ext cx="77067" cy="29746"/>
            </a:xfrm>
            <a:custGeom>
              <a:rect b="b" l="l" r="r" t="t"/>
              <a:pathLst>
                <a:path extrusionOk="0" h="875" w="2267">
                  <a:moveTo>
                    <a:pt x="447" y="0"/>
                  </a:moveTo>
                  <a:cubicBezTo>
                    <a:pt x="197" y="0"/>
                    <a:pt x="1" y="196"/>
                    <a:pt x="1" y="437"/>
                  </a:cubicBezTo>
                  <a:cubicBezTo>
                    <a:pt x="1" y="678"/>
                    <a:pt x="197" y="874"/>
                    <a:pt x="447" y="874"/>
                  </a:cubicBezTo>
                  <a:lnTo>
                    <a:pt x="1820" y="874"/>
                  </a:lnTo>
                  <a:cubicBezTo>
                    <a:pt x="2061" y="874"/>
                    <a:pt x="2267" y="678"/>
                    <a:pt x="2267" y="437"/>
                  </a:cubicBezTo>
                  <a:cubicBezTo>
                    <a:pt x="2267" y="196"/>
                    <a:pt x="2061" y="0"/>
                    <a:pt x="18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6221811" y="2359237"/>
              <a:ext cx="62211" cy="61293"/>
            </a:xfrm>
            <a:custGeom>
              <a:rect b="b" l="l" r="r" t="t"/>
              <a:pathLst>
                <a:path extrusionOk="0" h="1803" w="1830">
                  <a:moveTo>
                    <a:pt x="911" y="1"/>
                  </a:moveTo>
                  <a:cubicBezTo>
                    <a:pt x="411" y="1"/>
                    <a:pt x="1" y="411"/>
                    <a:pt x="1" y="902"/>
                  </a:cubicBezTo>
                  <a:cubicBezTo>
                    <a:pt x="1" y="1401"/>
                    <a:pt x="411" y="1803"/>
                    <a:pt x="911" y="1803"/>
                  </a:cubicBezTo>
                  <a:cubicBezTo>
                    <a:pt x="1419" y="1803"/>
                    <a:pt x="1830" y="1401"/>
                    <a:pt x="1830" y="902"/>
                  </a:cubicBezTo>
                  <a:cubicBezTo>
                    <a:pt x="1830" y="411"/>
                    <a:pt x="1419" y="1"/>
                    <a:pt x="9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" name="Google Shape;475;p36"/>
          <p:cNvGrpSpPr/>
          <p:nvPr/>
        </p:nvGrpSpPr>
        <p:grpSpPr>
          <a:xfrm>
            <a:off x="7047801" y="3227412"/>
            <a:ext cx="308895" cy="308915"/>
            <a:chOff x="7600555" y="1993780"/>
            <a:chExt cx="505888" cy="505921"/>
          </a:xfrm>
        </p:grpSpPr>
        <p:sp>
          <p:nvSpPr>
            <p:cNvPr id="476" name="Google Shape;476;p36"/>
            <p:cNvSpPr/>
            <p:nvPr/>
          </p:nvSpPr>
          <p:spPr>
            <a:xfrm>
              <a:off x="7600555" y="2222709"/>
              <a:ext cx="505880" cy="276991"/>
            </a:xfrm>
            <a:custGeom>
              <a:rect b="b" l="l" r="r" t="t"/>
              <a:pathLst>
                <a:path extrusionOk="0" h="8148" w="14881">
                  <a:moveTo>
                    <a:pt x="4705" y="3480"/>
                  </a:moveTo>
                  <a:cubicBezTo>
                    <a:pt x="4770" y="3480"/>
                    <a:pt x="4837" y="3495"/>
                    <a:pt x="4898" y="3526"/>
                  </a:cubicBezTo>
                  <a:cubicBezTo>
                    <a:pt x="5058" y="3597"/>
                    <a:pt x="5156" y="3776"/>
                    <a:pt x="5139" y="3945"/>
                  </a:cubicBezTo>
                  <a:cubicBezTo>
                    <a:pt x="5121" y="4168"/>
                    <a:pt x="4933" y="4356"/>
                    <a:pt x="4710" y="4356"/>
                  </a:cubicBezTo>
                  <a:cubicBezTo>
                    <a:pt x="4532" y="4356"/>
                    <a:pt x="4362" y="4240"/>
                    <a:pt x="4300" y="4070"/>
                  </a:cubicBezTo>
                  <a:cubicBezTo>
                    <a:pt x="4238" y="3910"/>
                    <a:pt x="4282" y="3713"/>
                    <a:pt x="4416" y="3597"/>
                  </a:cubicBezTo>
                  <a:cubicBezTo>
                    <a:pt x="4493" y="3520"/>
                    <a:pt x="4598" y="3480"/>
                    <a:pt x="4705" y="3480"/>
                  </a:cubicBezTo>
                  <a:close/>
                  <a:moveTo>
                    <a:pt x="3256" y="5519"/>
                  </a:moveTo>
                  <a:cubicBezTo>
                    <a:pt x="3327" y="5519"/>
                    <a:pt x="3398" y="5535"/>
                    <a:pt x="3461" y="5569"/>
                  </a:cubicBezTo>
                  <a:cubicBezTo>
                    <a:pt x="3631" y="5658"/>
                    <a:pt x="3720" y="5845"/>
                    <a:pt x="3684" y="6033"/>
                  </a:cubicBezTo>
                  <a:cubicBezTo>
                    <a:pt x="3640" y="6238"/>
                    <a:pt x="3461" y="6390"/>
                    <a:pt x="3256" y="6390"/>
                  </a:cubicBezTo>
                  <a:cubicBezTo>
                    <a:pt x="3069" y="6390"/>
                    <a:pt x="2908" y="6265"/>
                    <a:pt x="2846" y="6095"/>
                  </a:cubicBezTo>
                  <a:cubicBezTo>
                    <a:pt x="2783" y="5926"/>
                    <a:pt x="2837" y="5730"/>
                    <a:pt x="2980" y="5614"/>
                  </a:cubicBezTo>
                  <a:cubicBezTo>
                    <a:pt x="3058" y="5551"/>
                    <a:pt x="3157" y="5519"/>
                    <a:pt x="3256" y="5519"/>
                  </a:cubicBezTo>
                  <a:close/>
                  <a:moveTo>
                    <a:pt x="6450" y="5519"/>
                  </a:moveTo>
                  <a:cubicBezTo>
                    <a:pt x="6521" y="5519"/>
                    <a:pt x="6592" y="5535"/>
                    <a:pt x="6655" y="5569"/>
                  </a:cubicBezTo>
                  <a:cubicBezTo>
                    <a:pt x="6825" y="5658"/>
                    <a:pt x="6914" y="5845"/>
                    <a:pt x="6878" y="6033"/>
                  </a:cubicBezTo>
                  <a:cubicBezTo>
                    <a:pt x="6842" y="6238"/>
                    <a:pt x="6655" y="6390"/>
                    <a:pt x="6450" y="6390"/>
                  </a:cubicBezTo>
                  <a:cubicBezTo>
                    <a:pt x="6272" y="6390"/>
                    <a:pt x="6102" y="6265"/>
                    <a:pt x="6040" y="6095"/>
                  </a:cubicBezTo>
                  <a:cubicBezTo>
                    <a:pt x="5977" y="5926"/>
                    <a:pt x="6031" y="5730"/>
                    <a:pt x="6173" y="5614"/>
                  </a:cubicBezTo>
                  <a:cubicBezTo>
                    <a:pt x="6251" y="5551"/>
                    <a:pt x="6351" y="5519"/>
                    <a:pt x="6450" y="5519"/>
                  </a:cubicBezTo>
                  <a:close/>
                  <a:moveTo>
                    <a:pt x="7440" y="0"/>
                  </a:moveTo>
                  <a:cubicBezTo>
                    <a:pt x="6006" y="0"/>
                    <a:pt x="4572" y="694"/>
                    <a:pt x="3720" y="2081"/>
                  </a:cubicBezTo>
                  <a:lnTo>
                    <a:pt x="0" y="8147"/>
                  </a:lnTo>
                  <a:lnTo>
                    <a:pt x="14880" y="8147"/>
                  </a:lnTo>
                  <a:lnTo>
                    <a:pt x="11160" y="2081"/>
                  </a:lnTo>
                  <a:cubicBezTo>
                    <a:pt x="10308" y="694"/>
                    <a:pt x="8874" y="0"/>
                    <a:pt x="74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7695472" y="2210165"/>
              <a:ext cx="32465" cy="29644"/>
            </a:xfrm>
            <a:custGeom>
              <a:rect b="b" l="l" r="r" t="t"/>
              <a:pathLst>
                <a:path extrusionOk="0" h="872" w="955">
                  <a:moveTo>
                    <a:pt x="481" y="0"/>
                  </a:moveTo>
                  <a:cubicBezTo>
                    <a:pt x="370" y="0"/>
                    <a:pt x="258" y="42"/>
                    <a:pt x="179" y="121"/>
                  </a:cubicBezTo>
                  <a:cubicBezTo>
                    <a:pt x="45" y="246"/>
                    <a:pt x="0" y="452"/>
                    <a:pt x="81" y="612"/>
                  </a:cubicBezTo>
                  <a:cubicBezTo>
                    <a:pt x="149" y="774"/>
                    <a:pt x="316" y="871"/>
                    <a:pt x="486" y="871"/>
                  </a:cubicBezTo>
                  <a:cubicBezTo>
                    <a:pt x="494" y="871"/>
                    <a:pt x="501" y="871"/>
                    <a:pt x="509" y="871"/>
                  </a:cubicBezTo>
                  <a:cubicBezTo>
                    <a:pt x="678" y="862"/>
                    <a:pt x="830" y="746"/>
                    <a:pt x="884" y="585"/>
                  </a:cubicBezTo>
                  <a:cubicBezTo>
                    <a:pt x="955" y="389"/>
                    <a:pt x="875" y="166"/>
                    <a:pt x="696" y="59"/>
                  </a:cubicBezTo>
                  <a:cubicBezTo>
                    <a:pt x="631" y="19"/>
                    <a:pt x="556" y="0"/>
                    <a:pt x="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7884422" y="1993780"/>
              <a:ext cx="222021" cy="98619"/>
            </a:xfrm>
            <a:custGeom>
              <a:rect b="b" l="l" r="r" t="t"/>
              <a:pathLst>
                <a:path extrusionOk="0" h="2901" w="6531">
                  <a:moveTo>
                    <a:pt x="5424" y="1161"/>
                  </a:moveTo>
                  <a:cubicBezTo>
                    <a:pt x="5647" y="1161"/>
                    <a:pt x="5843" y="1321"/>
                    <a:pt x="5870" y="1544"/>
                  </a:cubicBezTo>
                  <a:cubicBezTo>
                    <a:pt x="5897" y="1812"/>
                    <a:pt x="5692" y="2035"/>
                    <a:pt x="5433" y="2035"/>
                  </a:cubicBezTo>
                  <a:lnTo>
                    <a:pt x="2337" y="2035"/>
                  </a:lnTo>
                  <a:cubicBezTo>
                    <a:pt x="2114" y="2035"/>
                    <a:pt x="1918" y="1865"/>
                    <a:pt x="1891" y="1642"/>
                  </a:cubicBezTo>
                  <a:cubicBezTo>
                    <a:pt x="1865" y="1384"/>
                    <a:pt x="2070" y="1161"/>
                    <a:pt x="2320" y="1161"/>
                  </a:cubicBezTo>
                  <a:close/>
                  <a:moveTo>
                    <a:pt x="1410" y="1"/>
                  </a:moveTo>
                  <a:cubicBezTo>
                    <a:pt x="1410" y="1161"/>
                    <a:pt x="857" y="2213"/>
                    <a:pt x="0" y="2900"/>
                  </a:cubicBezTo>
                  <a:lnTo>
                    <a:pt x="6530" y="2900"/>
                  </a:lnTo>
                  <a:lnTo>
                    <a:pt x="65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7696390" y="1993780"/>
              <a:ext cx="205636" cy="186939"/>
            </a:xfrm>
            <a:custGeom>
              <a:rect b="b" l="l" r="r" t="t"/>
              <a:pathLst>
                <a:path extrusionOk="0" h="5499" w="6049">
                  <a:moveTo>
                    <a:pt x="0" y="1"/>
                  </a:moveTo>
                  <a:lnTo>
                    <a:pt x="0" y="5050"/>
                  </a:lnTo>
                  <a:cubicBezTo>
                    <a:pt x="0" y="5273"/>
                    <a:pt x="170" y="5469"/>
                    <a:pt x="393" y="5496"/>
                  </a:cubicBezTo>
                  <a:cubicBezTo>
                    <a:pt x="408" y="5498"/>
                    <a:pt x="423" y="5499"/>
                    <a:pt x="438" y="5499"/>
                  </a:cubicBezTo>
                  <a:cubicBezTo>
                    <a:pt x="677" y="5499"/>
                    <a:pt x="874" y="5303"/>
                    <a:pt x="874" y="5059"/>
                  </a:cubicBezTo>
                  <a:lnTo>
                    <a:pt x="874" y="2133"/>
                  </a:lnTo>
                  <a:cubicBezTo>
                    <a:pt x="1427" y="2686"/>
                    <a:pt x="2186" y="3025"/>
                    <a:pt x="3024" y="3025"/>
                  </a:cubicBezTo>
                  <a:cubicBezTo>
                    <a:pt x="4693" y="3025"/>
                    <a:pt x="6049" y="1678"/>
                    <a:pt x="6049" y="10"/>
                  </a:cubicBezTo>
                  <a:cubicBezTo>
                    <a:pt x="6049" y="10"/>
                    <a:pt x="6049" y="1"/>
                    <a:pt x="6049" y="1"/>
                  </a:cubicBezTo>
                  <a:lnTo>
                    <a:pt x="4666" y="1"/>
                  </a:lnTo>
                  <a:cubicBezTo>
                    <a:pt x="4666" y="1"/>
                    <a:pt x="4666" y="1"/>
                    <a:pt x="4666" y="10"/>
                  </a:cubicBezTo>
                  <a:cubicBezTo>
                    <a:pt x="4666" y="911"/>
                    <a:pt x="3925" y="1642"/>
                    <a:pt x="3024" y="1642"/>
                  </a:cubicBezTo>
                  <a:cubicBezTo>
                    <a:pt x="2123" y="1642"/>
                    <a:pt x="1383" y="911"/>
                    <a:pt x="1383" y="10"/>
                  </a:cubicBezTo>
                  <a:cubicBezTo>
                    <a:pt x="1383" y="1"/>
                    <a:pt x="1383" y="1"/>
                    <a:pt x="1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7773425" y="1993780"/>
              <a:ext cx="52488" cy="26448"/>
            </a:xfrm>
            <a:custGeom>
              <a:rect b="b" l="l" r="r" t="t"/>
              <a:pathLst>
                <a:path extrusionOk="0" h="778" w="1544">
                  <a:moveTo>
                    <a:pt x="0" y="1"/>
                  </a:moveTo>
                  <a:cubicBezTo>
                    <a:pt x="0" y="1"/>
                    <a:pt x="0" y="1"/>
                    <a:pt x="0" y="10"/>
                  </a:cubicBezTo>
                  <a:cubicBezTo>
                    <a:pt x="0" y="429"/>
                    <a:pt x="348" y="777"/>
                    <a:pt x="767" y="777"/>
                  </a:cubicBezTo>
                  <a:cubicBezTo>
                    <a:pt x="1195" y="777"/>
                    <a:pt x="1543" y="429"/>
                    <a:pt x="15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7"/>
          <p:cNvSpPr txBox="1"/>
          <p:nvPr>
            <p:ph type="title"/>
          </p:nvPr>
        </p:nvSpPr>
        <p:spPr>
          <a:xfrm>
            <a:off x="720075" y="539400"/>
            <a:ext cx="77040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SAMPLE</a:t>
            </a:r>
            <a:endParaRPr/>
          </a:p>
        </p:txBody>
      </p:sp>
      <p:pic>
        <p:nvPicPr>
          <p:cNvPr id="486" name="Google Shape;4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00" y="2183850"/>
            <a:ext cx="8839201" cy="1079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8"/>
          <p:cNvSpPr txBox="1"/>
          <p:nvPr>
            <p:ph type="title"/>
          </p:nvPr>
        </p:nvSpPr>
        <p:spPr>
          <a:xfrm>
            <a:off x="3020825" y="441225"/>
            <a:ext cx="46029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pic>
        <p:nvPicPr>
          <p:cNvPr id="492" name="Google Shape;49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4900" y="1878550"/>
            <a:ext cx="4121099" cy="191017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38"/>
          <p:cNvSpPr txBox="1"/>
          <p:nvPr/>
        </p:nvSpPr>
        <p:spPr>
          <a:xfrm>
            <a:off x="2718000" y="1288038"/>
            <a:ext cx="370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Histogram of Power Output</a:t>
            </a:r>
            <a:endParaRPr sz="400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9"/>
          <p:cNvSpPr txBox="1"/>
          <p:nvPr>
            <p:ph type="title"/>
          </p:nvPr>
        </p:nvSpPr>
        <p:spPr>
          <a:xfrm>
            <a:off x="3020825" y="441225"/>
            <a:ext cx="46029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499" name="Google Shape;499;p39"/>
          <p:cNvSpPr txBox="1"/>
          <p:nvPr/>
        </p:nvSpPr>
        <p:spPr>
          <a:xfrm>
            <a:off x="516400" y="1086350"/>
            <a:ext cx="370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Correlation of Features</a:t>
            </a:r>
            <a:endParaRPr sz="400"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500" name="Google Shape;50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9575" y="1451725"/>
            <a:ext cx="2974100" cy="26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39"/>
          <p:cNvSpPr txBox="1"/>
          <p:nvPr/>
        </p:nvSpPr>
        <p:spPr>
          <a:xfrm>
            <a:off x="806375" y="1715850"/>
            <a:ext cx="3064200" cy="169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Karla"/>
              <a:buAutoNum type="arabicPeriod"/>
            </a:pPr>
            <a:r>
              <a:rPr b="1" lang="en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rPr>
              <a:t>Altitude and pressure are perfectly correlated, but altitude does not change. We need not use Altitude.</a:t>
            </a:r>
            <a:endParaRPr b="1">
              <a:solidFill>
                <a:schemeClr val="accent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Karla"/>
              <a:buAutoNum type="arabicPeriod"/>
            </a:pPr>
            <a:r>
              <a:rPr b="1" lang="en">
                <a:solidFill>
                  <a:schemeClr val="accent1"/>
                </a:solidFill>
                <a:latin typeface="Karla"/>
                <a:ea typeface="Karla"/>
                <a:cs typeface="Karla"/>
                <a:sym typeface="Karla"/>
              </a:rPr>
              <a:t>Ambient temperature, humidity and power have high correlation</a:t>
            </a:r>
            <a:endParaRPr b="1">
              <a:solidFill>
                <a:schemeClr val="accent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0"/>
          <p:cNvSpPr txBox="1"/>
          <p:nvPr>
            <p:ph type="title"/>
          </p:nvPr>
        </p:nvSpPr>
        <p:spPr>
          <a:xfrm>
            <a:off x="3020825" y="441225"/>
            <a:ext cx="4602900" cy="5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507" name="Google Shape;507;p40"/>
          <p:cNvSpPr txBox="1"/>
          <p:nvPr/>
        </p:nvSpPr>
        <p:spPr>
          <a:xfrm>
            <a:off x="2304900" y="1288050"/>
            <a:ext cx="412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rPr>
              <a:t>Visualization of Missing Values</a:t>
            </a:r>
            <a:endParaRPr sz="400"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508" name="Google Shape;50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1500" y="1780650"/>
            <a:ext cx="5430257" cy="30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lar Panels Implementation Project Proposal by Slidesgo">
  <a:themeElements>
    <a:clrScheme name="Simple Light">
      <a:dk1>
        <a:srgbClr val="3A4A01"/>
      </a:dk1>
      <a:lt1>
        <a:srgbClr val="FFFFFF"/>
      </a:lt1>
      <a:dk2>
        <a:srgbClr val="FEB128"/>
      </a:dk2>
      <a:lt2>
        <a:srgbClr val="F68A14"/>
      </a:lt2>
      <a:accent1>
        <a:srgbClr val="2D3A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A4A0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